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12"/>
      </p:cViewPr>
      <p:guideLst>
        <p:guide orient="horz" pos="172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0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3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0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8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1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7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2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1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3139-511A-4D8A-BE9E-154C5104B672}" type="datetimeFigureOut">
              <a:rPr kumimoji="1" lang="ja-JP" altLang="en-US" smtClean="0"/>
              <a:t>2020/8/20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05CF-8F60-411C-BBF6-7AEBFA2ADD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7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kumimoji="1"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28C89-BFDE-4AEA-9286-B5218B3D0E24}"/>
              </a:ext>
            </a:extLst>
          </p:cNvPr>
          <p:cNvSpPr txBox="1"/>
          <p:nvPr/>
        </p:nvSpPr>
        <p:spPr>
          <a:xfrm>
            <a:off x="1099013" y="3618033"/>
            <a:ext cx="874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cs typeface="Times New Roman" panose="02020603050405020304" pitchFamily="18" charset="0"/>
              </a:rPr>
              <a:t>Job</a:t>
            </a:r>
            <a:endParaRPr lang="ja-JP" altLang="en-US" sz="288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 16">
                <a:extLst>
                  <a:ext uri="{FF2B5EF4-FFF2-40B4-BE49-F238E27FC236}">
                    <a16:creationId xmlns:a16="http://schemas.microsoft.com/office/drawing/2014/main" id="{488C56FC-174B-43AC-AD67-4D3D7AC07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93411"/>
                  </p:ext>
                </p:extLst>
              </p:nvPr>
            </p:nvGraphicFramePr>
            <p:xfrm>
              <a:off x="864000" y="1025313"/>
              <a:ext cx="5565508" cy="1034032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391377">
                      <a:extLst>
                        <a:ext uri="{9D8B030D-6E8A-4147-A177-3AD203B41FA5}">
                          <a16:colId xmlns:a16="http://schemas.microsoft.com/office/drawing/2014/main" val="1429785912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3886153766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3295582504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1030001701"/>
                        </a:ext>
                      </a:extLst>
                    </a:gridCol>
                  </a:tblGrid>
                  <a:tr h="10340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1" lang="ja-JP" altLang="en-US" sz="5800" dirty="0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5800" dirty="0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ja-JP" sz="5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5800" dirty="0"/>
                        </a:p>
                      </a:txBody>
                      <a:tcPr marL="54864" marR="54864" marT="27432" marB="2743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5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5800" dirty="0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6535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 16">
                <a:extLst>
                  <a:ext uri="{FF2B5EF4-FFF2-40B4-BE49-F238E27FC236}">
                    <a16:creationId xmlns:a16="http://schemas.microsoft.com/office/drawing/2014/main" id="{488C56FC-174B-43AC-AD67-4D3D7AC07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93411"/>
                  </p:ext>
                </p:extLst>
              </p:nvPr>
            </p:nvGraphicFramePr>
            <p:xfrm>
              <a:off x="864000" y="1025313"/>
              <a:ext cx="5565508" cy="1034032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391377">
                      <a:extLst>
                        <a:ext uri="{9D8B030D-6E8A-4147-A177-3AD203B41FA5}">
                          <a16:colId xmlns:a16="http://schemas.microsoft.com/office/drawing/2014/main" val="1429785912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3886153766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3295582504"/>
                        </a:ext>
                      </a:extLst>
                    </a:gridCol>
                    <a:gridCol w="1391377">
                      <a:extLst>
                        <a:ext uri="{9D8B030D-6E8A-4147-A177-3AD203B41FA5}">
                          <a16:colId xmlns:a16="http://schemas.microsoft.com/office/drawing/2014/main" val="1030001701"/>
                        </a:ext>
                      </a:extLst>
                    </a:gridCol>
                  </a:tblGrid>
                  <a:tr h="103403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7" t="-588" r="-300000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877" t="-588" r="-201316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4864" marR="54864" marT="27432" marB="2743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88" r="-100437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4864" marR="54864" marT="27432" marB="27432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316" t="-588" r="-877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5350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矢印: 下 16">
            <a:extLst>
              <a:ext uri="{FF2B5EF4-FFF2-40B4-BE49-F238E27FC236}">
                <a16:creationId xmlns:a16="http://schemas.microsoft.com/office/drawing/2014/main" id="{2BE11E50-5B97-4261-996B-1FFA003F1308}"/>
              </a:ext>
            </a:extLst>
          </p:cNvPr>
          <p:cNvSpPr/>
          <p:nvPr/>
        </p:nvSpPr>
        <p:spPr>
          <a:xfrm>
            <a:off x="1434192" y="2156038"/>
            <a:ext cx="203780" cy="1174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6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973073A3-7D6D-4ADE-B3CF-7D40F401B0B8}"/>
              </a:ext>
            </a:extLst>
          </p:cNvPr>
          <p:cNvSpPr/>
          <p:nvPr/>
        </p:nvSpPr>
        <p:spPr>
          <a:xfrm rot="5400000">
            <a:off x="3211159" y="1706159"/>
            <a:ext cx="892883" cy="1865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726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E9B90A-F383-4E68-A723-E5C195349F98}"/>
              </a:ext>
            </a:extLst>
          </p:cNvPr>
          <p:cNvSpPr txBox="1"/>
          <p:nvPr/>
        </p:nvSpPr>
        <p:spPr>
          <a:xfrm>
            <a:off x="2716392" y="3218347"/>
            <a:ext cx="188241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80" b="1" dirty="0">
                <a:cs typeface="Times New Roman" panose="02020603050405020304" pitchFamily="18" charset="0"/>
              </a:rPr>
              <a:t>InstantChangeA InstantChangeB</a:t>
            </a:r>
          </a:p>
          <a:p>
            <a:pPr algn="ctr"/>
            <a:r>
              <a:rPr lang="en-US" altLang="ja-JP" sz="1680" b="1" dirty="0">
                <a:cs typeface="Times New Roman" panose="02020603050405020304" pitchFamily="18" charset="0"/>
              </a:rPr>
              <a:t>ModeChangeA</a:t>
            </a:r>
          </a:p>
          <a:p>
            <a:pPr algn="ctr"/>
            <a:r>
              <a:rPr lang="en-US" altLang="ja-JP" sz="1680" b="1" dirty="0">
                <a:cs typeface="Times New Roman" panose="02020603050405020304" pitchFamily="18" charset="0"/>
              </a:rPr>
              <a:t>ModeChangeB</a:t>
            </a:r>
            <a:endParaRPr lang="ja-JP" altLang="en-US" sz="1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3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9</Words>
  <Application>Microsoft Office PowerPoint</Application>
  <PresentationFormat>B5 (JIS) 182x257 mm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石澤 竜希</dc:creator>
  <cp:lastModifiedBy>石澤 竜希</cp:lastModifiedBy>
  <cp:revision>6</cp:revision>
  <dcterms:created xsi:type="dcterms:W3CDTF">2020-08-20T01:27:32Z</dcterms:created>
  <dcterms:modified xsi:type="dcterms:W3CDTF">2020-08-20T02:15:22Z</dcterms:modified>
</cp:coreProperties>
</file>