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296" r:id="rId6"/>
    <p:sldId id="306" r:id="rId7"/>
    <p:sldId id="315" r:id="rId8"/>
    <p:sldId id="259" r:id="rId9"/>
    <p:sldId id="317" r:id="rId10"/>
    <p:sldId id="318" r:id="rId11"/>
    <p:sldId id="319" r:id="rId12"/>
    <p:sldId id="320" r:id="rId13"/>
    <p:sldId id="313" r:id="rId14"/>
    <p:sldId id="316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A1C"/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879" autoAdjust="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56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#1" loCatId="timeline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ko-KR"/>
          </a:defPPr>
        </a:lstStyle>
        <a:p>
          <a:pPr rtl="0"/>
          <a:endParaRPr lang="ko-KR"/>
        </a:p>
      </dgm:t>
    </dgm:pt>
    <dgm:pt modelId="{DF1ABFB3-B399-406F-91BD-DCDF9A38526B}">
      <dgm:prSet phldrT="[Text]" phldr="0" custT="1"/>
      <dgm:spPr/>
      <dgm:t>
        <a:bodyPr rtlCol="0"/>
        <a:lstStyle>
          <a:defPPr>
            <a:defRPr lang="ko-KR"/>
          </a:defPPr>
        </a:lstStyle>
        <a:p>
          <a:r>
            <a:rPr lang="ko-KR" altLang="en-US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오류 체크 및 </a:t>
          </a:r>
          <a:r>
            <a:rPr lang="en-US" altLang="ko-KR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ppt </a:t>
          </a:r>
          <a:r>
            <a:rPr lang="ko-KR" altLang="en-US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제작</a:t>
          </a:r>
        </a:p>
      </dgm:t>
    </dgm:pt>
    <dgm:pt modelId="{78CB0E27-958C-4066-A189-8B36505E8204}" type="parTrans" cxnId="{15319551-A9EA-462E-845B-E5251E84291F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70E4A1D3-514E-4327-991D-5CC9C6B41885}" type="sibTrans" cxnId="{15319551-A9EA-462E-845B-E5251E84291F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58FF46FB-368D-4E9C-A650-0513B8879DA8}">
      <dgm:prSet phldr="0" custT="1"/>
      <dgm:spPr/>
      <dgm:t>
        <a:bodyPr rtlCol="0"/>
        <a:lstStyle>
          <a:defPPr>
            <a:defRPr lang="ko-KR"/>
          </a:defPPr>
        </a:lstStyle>
        <a:p>
          <a:pPr>
            <a:defRPr b="1"/>
          </a:pPr>
          <a:r>
            <a:rPr lang="en-US" altLang="ko-KR" sz="2000" b="0" noProof="0" dirty="0">
              <a:solidFill>
                <a:schemeClr val="accent3"/>
              </a:solidFill>
              <a:latin typeface="+mj-ea"/>
              <a:ea typeface="+mj-ea"/>
            </a:rPr>
            <a:t>1</a:t>
          </a:r>
          <a:r>
            <a:rPr lang="ko-KR" altLang="en-US" sz="2000" b="0" noProof="0" dirty="0">
              <a:solidFill>
                <a:schemeClr val="accent3"/>
              </a:solidFill>
              <a:latin typeface="+mj-ea"/>
              <a:ea typeface="+mj-ea"/>
            </a:rPr>
            <a:t>일차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9A875394-CA1E-4432-AEEB-9054FCFF5E0E}">
      <dgm:prSet phldr="0" custT="1"/>
      <dgm:spPr/>
      <dgm:t>
        <a:bodyPr rtlCol="0"/>
        <a:lstStyle>
          <a:defPPr>
            <a:defRPr lang="ko-KR"/>
          </a:defPPr>
        </a:lstStyle>
        <a:p>
          <a:r>
            <a:rPr lang="ko-KR" altLang="en-US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주제 선정 및 </a:t>
          </a:r>
          <a:br>
            <a:rPr lang="en-US" altLang="ko-KR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</a:br>
          <a:r>
            <a:rPr lang="en-US" altLang="ko-KR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azure portal </a:t>
          </a:r>
          <a:r>
            <a:rPr lang="ko-KR" altLang="en-US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사용법 숙지</a:t>
          </a:r>
        </a:p>
      </dgm:t>
    </dgm:pt>
    <dgm:pt modelId="{FCC92BDD-6EA3-421D-9DA8-7D3A12D003B6}" type="parTrans" cxnId="{B659504B-18E4-4D89-A17C-34ABB280AE52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D05E1923-5021-40F7-B4EF-E582E23A699D}">
      <dgm:prSet phldr="0" custT="1"/>
      <dgm:spPr/>
      <dgm:t>
        <a:bodyPr rtlCol="0"/>
        <a:lstStyle>
          <a:defPPr>
            <a:defRPr lang="ko-KR"/>
          </a:defPPr>
        </a:lstStyle>
        <a:p>
          <a:pPr>
            <a:defRPr b="1"/>
          </a:pPr>
          <a:r>
            <a:rPr lang="en-US" altLang="ko-KR" sz="2000" b="0" noProof="0" dirty="0">
              <a:solidFill>
                <a:schemeClr val="accent3"/>
              </a:solidFill>
              <a:latin typeface="+mj-ea"/>
              <a:ea typeface="+mj-ea"/>
            </a:rPr>
            <a:t>2</a:t>
          </a:r>
          <a:r>
            <a:rPr lang="ko-KR" altLang="en-US" sz="2000" b="0" noProof="0" dirty="0">
              <a:solidFill>
                <a:schemeClr val="accent3"/>
              </a:solidFill>
              <a:latin typeface="+mj-ea"/>
              <a:ea typeface="+mj-ea"/>
            </a:rPr>
            <a:t>일차</a:t>
          </a:r>
        </a:p>
      </dgm:t>
    </dgm:pt>
    <dgm:pt modelId="{FD6C5CD2-9CED-4BE6-89CD-A5A5CCE63B3E}" type="parTrans" cxnId="{72C4D6D9-419A-42C1-A76D-84599F65BB08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579089A8-5362-4BA4-9163-D19228C1808F}">
      <dgm:prSet phldr="0" custT="1"/>
      <dgm:spPr/>
      <dgm:t>
        <a:bodyPr rtlCol="0"/>
        <a:lstStyle>
          <a:defPPr>
            <a:defRPr lang="ko-KR"/>
          </a:defPPr>
        </a:lstStyle>
        <a:p>
          <a:r>
            <a:rPr lang="en-US" altLang="ko-KR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1</a:t>
          </a:r>
          <a:r>
            <a:rPr lang="ko-KR" altLang="en-US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일차 선정된 주제에 따른 </a:t>
          </a:r>
          <a:r>
            <a:rPr lang="en-US" altLang="ko-KR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1</a:t>
          </a:r>
          <a:r>
            <a:rPr lang="ko-KR" altLang="en-US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차 코딩</a:t>
          </a:r>
          <a:endParaRPr lang="en-US" altLang="ko-KR" sz="1400" b="0" i="0" baseline="0" noProof="0" dirty="0">
            <a:solidFill>
              <a:schemeClr val="accent3"/>
            </a:solidFill>
            <a:latin typeface="+mj-ea"/>
            <a:ea typeface="+mj-ea"/>
            <a:cs typeface="맑은 고딕 Semilight" panose="020B0502040204020203" pitchFamily="50" charset="-127"/>
          </a:endParaRPr>
        </a:p>
      </dgm:t>
    </dgm:pt>
    <dgm:pt modelId="{FB2DEB6E-B29F-4E51-960A-23ECC62EBF38}" type="parTrans" cxnId="{4876CF51-F110-4E25-8FD4-08D25B4B0AB8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FA8F44BD-C8C7-462C-9756-1EC498E86842}">
      <dgm:prSet phldr="0" custT="1"/>
      <dgm:spPr/>
      <dgm:t>
        <a:bodyPr rtlCol="0"/>
        <a:lstStyle>
          <a:defPPr>
            <a:defRPr lang="ko-KR"/>
          </a:defPPr>
        </a:lstStyle>
        <a:p>
          <a:pPr>
            <a:defRPr b="1"/>
          </a:pPr>
          <a:r>
            <a:rPr lang="en-US" altLang="ko-KR" sz="2000" b="0" noProof="0" dirty="0">
              <a:solidFill>
                <a:schemeClr val="accent3"/>
              </a:solidFill>
              <a:latin typeface="+mj-ea"/>
              <a:ea typeface="+mj-ea"/>
            </a:rPr>
            <a:t>3</a:t>
          </a:r>
          <a:r>
            <a:rPr lang="ko-KR" altLang="en-US" sz="2000" b="0" noProof="0" dirty="0">
              <a:solidFill>
                <a:schemeClr val="accent3"/>
              </a:solidFill>
              <a:latin typeface="+mj-ea"/>
              <a:ea typeface="+mj-ea"/>
            </a:rPr>
            <a:t>일차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EFEB4D61-3A9C-4140-977F-3C3F5C9EE9D1}">
      <dgm:prSet phldr="0" custT="1"/>
      <dgm:spPr/>
      <dgm:t>
        <a:bodyPr rtlCol="0"/>
        <a:lstStyle>
          <a:defPPr>
            <a:defRPr lang="ko-KR"/>
          </a:defPPr>
        </a:lstStyle>
        <a:p>
          <a:r>
            <a:rPr lang="en-US" altLang="ko-KR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Azure portal storage </a:t>
          </a:r>
          <a:r>
            <a:rPr lang="ko-KR" altLang="en-US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생성</a:t>
          </a:r>
        </a:p>
      </dgm:t>
    </dgm:pt>
    <dgm:pt modelId="{57D352E4-0431-4F68-B8F1-61BFA34799AA}" type="parTrans" cxnId="{1B32EF2C-9DB5-4504-A9DA-B4956CC00208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8BAB5E6F-A65E-41DB-A296-0818B0E49F7C}">
      <dgm:prSet phldr="0" custT="1"/>
      <dgm:spPr/>
      <dgm:t>
        <a:bodyPr rtlCol="0"/>
        <a:lstStyle>
          <a:defPPr>
            <a:defRPr lang="ko-KR"/>
          </a:defPPr>
        </a:lstStyle>
        <a:p>
          <a:pPr>
            <a:defRPr b="1"/>
          </a:pPr>
          <a:r>
            <a:rPr lang="en-US" altLang="ko-KR" sz="2000" b="0" noProof="0" dirty="0">
              <a:solidFill>
                <a:schemeClr val="accent3"/>
              </a:solidFill>
              <a:latin typeface="+mj-ea"/>
              <a:ea typeface="+mj-ea"/>
            </a:rPr>
            <a:t>4</a:t>
          </a:r>
          <a:r>
            <a:rPr lang="ko-KR" altLang="en-US" sz="2000" b="0" noProof="0" dirty="0">
              <a:solidFill>
                <a:schemeClr val="accent3"/>
              </a:solidFill>
              <a:latin typeface="+mj-ea"/>
              <a:ea typeface="+mj-ea"/>
            </a:rPr>
            <a:t>일차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332BC85C-1CF3-4F8F-ACB7-5B6D53744AE1}">
      <dgm:prSet phldr="0" custT="1"/>
      <dgm:spPr/>
      <dgm:t>
        <a:bodyPr rtlCol="0"/>
        <a:lstStyle>
          <a:defPPr>
            <a:defRPr lang="ko-KR"/>
          </a:defPPr>
        </a:lstStyle>
        <a:p>
          <a:r>
            <a:rPr lang="ko-KR" altLang="en-US" sz="1400" b="0" i="0" baseline="0" noProof="0" dirty="0" err="1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크롤링</a:t>
          </a:r>
          <a:r>
            <a:rPr lang="ko-KR" altLang="en-US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 된 데이터를 </a:t>
          </a:r>
          <a:r>
            <a:rPr lang="en-US" altLang="ko-KR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storage </a:t>
          </a:r>
          <a:r>
            <a:rPr lang="ko-KR" altLang="en-US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테이블에 연동하여 넣는 작업 수행</a:t>
          </a:r>
          <a:br>
            <a:rPr lang="en-US" altLang="ko-KR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</a:br>
          <a:r>
            <a:rPr lang="en-US" altLang="ko-KR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(</a:t>
          </a:r>
          <a:r>
            <a:rPr lang="ko-KR" altLang="en-US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실패</a:t>
          </a:r>
          <a:r>
            <a:rPr lang="en-US" altLang="ko-KR" sz="1400" b="0" i="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)</a:t>
          </a:r>
          <a:endParaRPr lang="ko-KR" altLang="en-US" sz="1400" b="0" i="0" baseline="0" noProof="0" dirty="0">
            <a:solidFill>
              <a:schemeClr val="accent3"/>
            </a:solidFill>
            <a:latin typeface="+mj-ea"/>
            <a:ea typeface="+mj-ea"/>
            <a:cs typeface="맑은 고딕 Semilight" panose="020B0502040204020203" pitchFamily="50" charset="-127"/>
          </a:endParaRPr>
        </a:p>
      </dgm:t>
    </dgm:pt>
    <dgm:pt modelId="{99F218FD-90FE-450E-A368-B3E3677E74E8}" type="parTrans" cxnId="{2617C475-F537-46A6-ADE1-4EB764853601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8B9AF88A-E1F7-4D3A-905F-87228D6A8655}">
      <dgm:prSet phldr="0" custT="1"/>
      <dgm:spPr/>
      <dgm:t>
        <a:bodyPr rtlCol="0"/>
        <a:lstStyle>
          <a:defPPr>
            <a:defRPr lang="ko-KR"/>
          </a:defPPr>
        </a:lstStyle>
        <a:p>
          <a:pPr>
            <a:defRPr b="1"/>
          </a:pPr>
          <a:r>
            <a:rPr lang="en-US" altLang="ko-KR" sz="2000" b="0" noProof="0" dirty="0">
              <a:solidFill>
                <a:schemeClr val="accent3"/>
              </a:solidFill>
              <a:latin typeface="+mj-ea"/>
              <a:ea typeface="+mj-ea"/>
            </a:rPr>
            <a:t>5</a:t>
          </a:r>
          <a:r>
            <a:rPr lang="ko-KR" altLang="en-US" sz="2000" b="0" noProof="0" dirty="0">
              <a:solidFill>
                <a:schemeClr val="accent3"/>
              </a:solidFill>
              <a:latin typeface="+mj-ea"/>
              <a:ea typeface="+mj-ea"/>
            </a:rPr>
            <a:t>일차</a:t>
          </a:r>
        </a:p>
      </dgm:t>
    </dgm:pt>
    <dgm:pt modelId="{933A8FED-7B84-4ED0-B6AA-2EE26A89B8EA}" type="parTrans" cxnId="{E1474FF3-8E3C-4B30-985C-CE88BA0FE324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F11DD6EC-352C-4A0E-84AA-FEBE2F06BCF9}" type="sibTrans" cxnId="{E1474FF3-8E3C-4B30-985C-CE88BA0FE324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 custLinFactNeighborY="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1"/>
        </a:solidFill>
        <a:ln>
          <a:solidFill>
            <a:srgbClr val="4F5945"/>
          </a:solidFill>
        </a:ln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/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/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#1"/>
    <dgm:cxn modelId="{C3A1C60D-63BB-4E34-AD47-96AABDB6084E}" type="presOf" srcId="{D05E1923-5021-40F7-B4EF-E582E23A699D}" destId="{223C5207-4FA2-4A6C-8F43-20BD55767C99}" srcOrd="0" destOrd="0" presId="urn:microsoft.com/office/officeart/2017/3/layout/DropPinTimeline#1"/>
    <dgm:cxn modelId="{5F3B0F1C-AD09-448C-A081-46D11DC987C6}" type="presOf" srcId="{8B9AF88A-E1F7-4D3A-905F-87228D6A8655}" destId="{3FA5D5AE-9CAE-4D19-9765-BCEE62095312}" srcOrd="0" destOrd="0" presId="urn:microsoft.com/office/officeart/2017/3/layout/DropPinTimeline#1"/>
    <dgm:cxn modelId="{E0E45028-839A-4135-AA56-517D3BAA0708}" type="presOf" srcId="{8BAB5E6F-A65E-41DB-A296-0818B0E49F7C}" destId="{7C1E6B4A-59F7-4018-A403-E1CCAEE78BA1}" srcOrd="0" destOrd="0" presId="urn:microsoft.com/office/officeart/2017/3/layout/DropPinTimeline#1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#1"/>
    <dgm:cxn modelId="{1690634A-EBA7-4881-9E5F-0C82421D4CDF}" type="presOf" srcId="{FA8F44BD-C8C7-462C-9756-1EC498E86842}" destId="{2D6C7916-1130-46A8-833B-A6278CBD2192}" srcOrd="0" destOrd="0" presId="urn:microsoft.com/office/officeart/2017/3/layout/DropPinTimeline#1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#1"/>
    <dgm:cxn modelId="{DF6168D4-4FC3-42E4-8DAA-85BA8A678933}" type="presOf" srcId="{332BC85C-1CF3-4F8F-ACB7-5B6D53744AE1}" destId="{08CB2D5A-F46A-4E0E-9575-15F31D04AAC6}" srcOrd="0" destOrd="0" presId="urn:microsoft.com/office/officeart/2017/3/layout/DropPinTimeline#1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#1"/>
    <dgm:cxn modelId="{FE7849EA-5B37-43C8-B217-CD4E30A8E545}" type="presOf" srcId="{05A24E01-5535-46B9-A9A1-A9A07E639A88}" destId="{6E9F3C9B-13CA-43A8-8836-0B2B41D07DEF}" srcOrd="0" destOrd="0" presId="urn:microsoft.com/office/officeart/2017/3/layout/DropPinTimeline#1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#1"/>
    <dgm:cxn modelId="{2FED2A5E-98EB-4859-AB3F-062F22EEC890}" type="presParOf" srcId="{6E9F3C9B-13CA-43A8-8836-0B2B41D07DEF}" destId="{E8AACCBB-6709-4071-B389-3BB226B3A586}" srcOrd="0" destOrd="0" presId="urn:microsoft.com/office/officeart/2017/3/layout/DropPinTimeline#1"/>
    <dgm:cxn modelId="{6DE443D7-8EE2-4FBC-842D-B6B9C44204D0}" type="presParOf" srcId="{6E9F3C9B-13CA-43A8-8836-0B2B41D07DEF}" destId="{E6F74CED-5217-4282-85F1-1C12DC84731C}" srcOrd="1" destOrd="0" presId="urn:microsoft.com/office/officeart/2017/3/layout/DropPinTimeline#1"/>
    <dgm:cxn modelId="{C773189E-DF31-4C58-A290-F5DFD7DCF8B1}" type="presParOf" srcId="{E6F74CED-5217-4282-85F1-1C12DC84731C}" destId="{AC377099-4DAE-451C-ADE9-98036E2679B5}" srcOrd="0" destOrd="0" presId="urn:microsoft.com/office/officeart/2017/3/layout/DropPinTimeline#1"/>
    <dgm:cxn modelId="{04D71AD3-A9B8-46E1-AB82-BB594FCE110E}" type="presParOf" srcId="{AC377099-4DAE-451C-ADE9-98036E2679B5}" destId="{B6C94ECD-6415-4250-B4AD-F67BF5BECFB8}" srcOrd="0" destOrd="0" presId="urn:microsoft.com/office/officeart/2017/3/layout/DropPinTimeline#1"/>
    <dgm:cxn modelId="{4D9D677D-9448-43AF-978B-5C7E7661F4F9}" type="presParOf" srcId="{AC377099-4DAE-451C-ADE9-98036E2679B5}" destId="{0E99BB09-1B86-4308-A570-3981E6DD3A06}" srcOrd="1" destOrd="0" presId="urn:microsoft.com/office/officeart/2017/3/layout/DropPinTimeline#1"/>
    <dgm:cxn modelId="{C213A57E-D4AE-4C05-AA12-FE8CC1989639}" type="presParOf" srcId="{0E99BB09-1B86-4308-A570-3981E6DD3A06}" destId="{0ED6E8D6-BD44-4400-BC14-1BC75CB979A3}" srcOrd="0" destOrd="0" presId="urn:microsoft.com/office/officeart/2017/3/layout/DropPinTimeline#1"/>
    <dgm:cxn modelId="{927F0821-BB24-4368-A4D4-046EB89F39DD}" type="presParOf" srcId="{0E99BB09-1B86-4308-A570-3981E6DD3A06}" destId="{5B7FC7CF-F58D-48D5-8BCC-38D6EE87890B}" srcOrd="1" destOrd="0" presId="urn:microsoft.com/office/officeart/2017/3/layout/DropPinTimeline#1"/>
    <dgm:cxn modelId="{F517DE46-1EA2-46F3-8833-EE234EEF5B09}" type="presParOf" srcId="{AC377099-4DAE-451C-ADE9-98036E2679B5}" destId="{D2143A46-815A-49BF-9455-C0385022444F}" srcOrd="2" destOrd="0" presId="urn:microsoft.com/office/officeart/2017/3/layout/DropPinTimeline#1"/>
    <dgm:cxn modelId="{75F0F73C-AD49-4A34-842E-A65EF46645BA}" type="presParOf" srcId="{AC377099-4DAE-451C-ADE9-98036E2679B5}" destId="{8E3FB235-DF38-476B-9A0E-B1E583D50944}" srcOrd="3" destOrd="0" presId="urn:microsoft.com/office/officeart/2017/3/layout/DropPinTimeline#1"/>
    <dgm:cxn modelId="{071A2262-20BC-4D30-AB90-12B0A0FEB6EF}" type="presParOf" srcId="{AC377099-4DAE-451C-ADE9-98036E2679B5}" destId="{9AA05CE5-209F-4AD9-BE2C-2A69F76DA8F4}" srcOrd="4" destOrd="0" presId="urn:microsoft.com/office/officeart/2017/3/layout/DropPinTimeline#1"/>
    <dgm:cxn modelId="{0D0471BD-C944-46DB-9B0D-12B6F025E4F4}" type="presParOf" srcId="{AC377099-4DAE-451C-ADE9-98036E2679B5}" destId="{17350C28-DA10-4F3B-9FA2-0FE7C12A4ABE}" srcOrd="5" destOrd="0" presId="urn:microsoft.com/office/officeart/2017/3/layout/DropPinTimeline#1"/>
    <dgm:cxn modelId="{37FF9AEE-1EE5-440D-B822-B54671B03AAC}" type="presParOf" srcId="{E6F74CED-5217-4282-85F1-1C12DC84731C}" destId="{6DA7B85E-9DC6-4F3B-A2BF-09CDEEDB43BC}" srcOrd="1" destOrd="0" presId="urn:microsoft.com/office/officeart/2017/3/layout/DropPinTimeline#1"/>
    <dgm:cxn modelId="{3FF77B45-DC34-4E18-8B7E-49C274966E23}" type="presParOf" srcId="{E6F74CED-5217-4282-85F1-1C12DC84731C}" destId="{CF519A69-9940-494F-8406-D0D876E3CD26}" srcOrd="2" destOrd="0" presId="urn:microsoft.com/office/officeart/2017/3/layout/DropPinTimeline#1"/>
    <dgm:cxn modelId="{4E60349A-D4EB-4BFE-9374-0F079D59B1FC}" type="presParOf" srcId="{CF519A69-9940-494F-8406-D0D876E3CD26}" destId="{714429FF-AAA3-4358-8C5F-1A7F29AA2B7B}" srcOrd="0" destOrd="0" presId="urn:microsoft.com/office/officeart/2017/3/layout/DropPinTimeline#1"/>
    <dgm:cxn modelId="{0B07CD93-B91C-4CAF-B94C-3237B0C6F601}" type="presParOf" srcId="{CF519A69-9940-494F-8406-D0D876E3CD26}" destId="{AB8B1E8E-162B-4E3E-9E31-BA5CFBD3ED9D}" srcOrd="1" destOrd="0" presId="urn:microsoft.com/office/officeart/2017/3/layout/DropPinTimeline#1"/>
    <dgm:cxn modelId="{BB97917A-2BFB-4D8A-94BD-816B0C62D6F6}" type="presParOf" srcId="{AB8B1E8E-162B-4E3E-9E31-BA5CFBD3ED9D}" destId="{358CAA11-0A87-4861-8B4E-913B1EAD1334}" srcOrd="0" destOrd="0" presId="urn:microsoft.com/office/officeart/2017/3/layout/DropPinTimeline#1"/>
    <dgm:cxn modelId="{FDC4D318-B3AD-4E39-8663-3AFB57531D79}" type="presParOf" srcId="{AB8B1E8E-162B-4E3E-9E31-BA5CFBD3ED9D}" destId="{B1A1A837-F261-404B-A808-B2F4154CE8A2}" srcOrd="1" destOrd="0" presId="urn:microsoft.com/office/officeart/2017/3/layout/DropPinTimeline#1"/>
    <dgm:cxn modelId="{7F53703E-9DF0-45E5-AC76-7E0CCD3B06EA}" type="presParOf" srcId="{CF519A69-9940-494F-8406-D0D876E3CD26}" destId="{B5F3F650-2E42-488A-AD4F-C4BD47D19A84}" srcOrd="2" destOrd="0" presId="urn:microsoft.com/office/officeart/2017/3/layout/DropPinTimeline#1"/>
    <dgm:cxn modelId="{B59937ED-9C59-4BBD-AA3C-5D9159504926}" type="presParOf" srcId="{CF519A69-9940-494F-8406-D0D876E3CD26}" destId="{223C5207-4FA2-4A6C-8F43-20BD55767C99}" srcOrd="3" destOrd="0" presId="urn:microsoft.com/office/officeart/2017/3/layout/DropPinTimeline#1"/>
    <dgm:cxn modelId="{470C2FBB-9D40-4F2C-8107-12E2CA0E70BE}" type="presParOf" srcId="{CF519A69-9940-494F-8406-D0D876E3CD26}" destId="{4FE5EB5D-4CEF-4D0D-9394-0534E61844BE}" srcOrd="4" destOrd="0" presId="urn:microsoft.com/office/officeart/2017/3/layout/DropPinTimeline#1"/>
    <dgm:cxn modelId="{C1237DFD-87FD-434B-A5C8-02108EF43081}" type="presParOf" srcId="{CF519A69-9940-494F-8406-D0D876E3CD26}" destId="{EC869059-0AEC-4D98-8C46-CB603A342C72}" srcOrd="5" destOrd="0" presId="urn:microsoft.com/office/officeart/2017/3/layout/DropPinTimeline#1"/>
    <dgm:cxn modelId="{7A1441D0-A5AA-4E6C-9388-511DA29929BF}" type="presParOf" srcId="{E6F74CED-5217-4282-85F1-1C12DC84731C}" destId="{408BA715-9739-461D-BFDE-88EDAE355E60}" srcOrd="3" destOrd="0" presId="urn:microsoft.com/office/officeart/2017/3/layout/DropPinTimeline#1"/>
    <dgm:cxn modelId="{087F2A81-CFD9-4BF8-96FC-2D4ABA32462F}" type="presParOf" srcId="{E6F74CED-5217-4282-85F1-1C12DC84731C}" destId="{D512C7F9-87A6-4BA9-AFAC-03FF1578D945}" srcOrd="4" destOrd="0" presId="urn:microsoft.com/office/officeart/2017/3/layout/DropPinTimeline#1"/>
    <dgm:cxn modelId="{8C6217DA-A763-4946-99A2-03C618C428AF}" type="presParOf" srcId="{D512C7F9-87A6-4BA9-AFAC-03FF1578D945}" destId="{152AD014-AFD0-4700-A468-4D562874339A}" srcOrd="0" destOrd="0" presId="urn:microsoft.com/office/officeart/2017/3/layout/DropPinTimeline#1"/>
    <dgm:cxn modelId="{A6A34287-F5FF-46EE-9A88-F2ECF73903CE}" type="presParOf" srcId="{D512C7F9-87A6-4BA9-AFAC-03FF1578D945}" destId="{6CE2C4D8-4380-442D-A6C2-0B468BF3C74C}" srcOrd="1" destOrd="0" presId="urn:microsoft.com/office/officeart/2017/3/layout/DropPinTimeline#1"/>
    <dgm:cxn modelId="{D28BF9CF-F026-4786-A1AC-F4F785C54591}" type="presParOf" srcId="{6CE2C4D8-4380-442D-A6C2-0B468BF3C74C}" destId="{72C82E90-F103-439C-8371-CFFB0927B9DE}" srcOrd="0" destOrd="0" presId="urn:microsoft.com/office/officeart/2017/3/layout/DropPinTimeline#1"/>
    <dgm:cxn modelId="{E33A6BB5-6D3A-4D44-AEFC-75BAB101C26D}" type="presParOf" srcId="{6CE2C4D8-4380-442D-A6C2-0B468BF3C74C}" destId="{5D519322-C1DD-47AE-92C0-13575134BC76}" srcOrd="1" destOrd="0" presId="urn:microsoft.com/office/officeart/2017/3/layout/DropPinTimeline#1"/>
    <dgm:cxn modelId="{0BFD1614-5731-4306-81F7-E2C949C32A93}" type="presParOf" srcId="{D512C7F9-87A6-4BA9-AFAC-03FF1578D945}" destId="{96DDA0FE-83E2-423C-9F13-58A61EB68487}" srcOrd="2" destOrd="0" presId="urn:microsoft.com/office/officeart/2017/3/layout/DropPinTimeline#1"/>
    <dgm:cxn modelId="{06EDED26-E685-42BC-BFC2-75C7EA695E40}" type="presParOf" srcId="{D512C7F9-87A6-4BA9-AFAC-03FF1578D945}" destId="{2D6C7916-1130-46A8-833B-A6278CBD2192}" srcOrd="3" destOrd="0" presId="urn:microsoft.com/office/officeart/2017/3/layout/DropPinTimeline#1"/>
    <dgm:cxn modelId="{A20C8A5A-2D9A-4EF7-BC83-D5EE4B16698D}" type="presParOf" srcId="{D512C7F9-87A6-4BA9-AFAC-03FF1578D945}" destId="{4D953791-5C2F-4A75-A8F4-6ED7EAB5E015}" srcOrd="4" destOrd="0" presId="urn:microsoft.com/office/officeart/2017/3/layout/DropPinTimeline#1"/>
    <dgm:cxn modelId="{6780D10C-523A-4885-B5BF-84F303790098}" type="presParOf" srcId="{D512C7F9-87A6-4BA9-AFAC-03FF1578D945}" destId="{22A72E40-4DCC-4F48-AADD-29738FD37A2C}" srcOrd="5" destOrd="0" presId="urn:microsoft.com/office/officeart/2017/3/layout/DropPinTimeline#1"/>
    <dgm:cxn modelId="{30EAF1CE-B96B-4CA5-BF13-51DD8040A559}" type="presParOf" srcId="{E6F74CED-5217-4282-85F1-1C12DC84731C}" destId="{E168BB9F-20D9-474F-9E39-4872B40634C6}" srcOrd="5" destOrd="0" presId="urn:microsoft.com/office/officeart/2017/3/layout/DropPinTimeline#1"/>
    <dgm:cxn modelId="{39415FEC-72C6-4C74-A821-E354E744CD96}" type="presParOf" srcId="{E6F74CED-5217-4282-85F1-1C12DC84731C}" destId="{A62622B1-7EF4-49B6-9AC7-B54F0E2A0C74}" srcOrd="6" destOrd="0" presId="urn:microsoft.com/office/officeart/2017/3/layout/DropPinTimeline#1"/>
    <dgm:cxn modelId="{D67F013A-C0A0-41F6-B6F2-E904B1BB7A8F}" type="presParOf" srcId="{A62622B1-7EF4-49B6-9AC7-B54F0E2A0C74}" destId="{14282312-87CB-41BB-A02D-C594BBEF33C7}" srcOrd="0" destOrd="0" presId="urn:microsoft.com/office/officeart/2017/3/layout/DropPinTimeline#1"/>
    <dgm:cxn modelId="{AA55F469-83D2-4E02-B111-0206AAFCAA06}" type="presParOf" srcId="{A62622B1-7EF4-49B6-9AC7-B54F0E2A0C74}" destId="{D554C1A5-AF8E-41FC-A779-25BD6B11F91F}" srcOrd="1" destOrd="0" presId="urn:microsoft.com/office/officeart/2017/3/layout/DropPinTimeline#1"/>
    <dgm:cxn modelId="{033C6509-70C8-4B85-9F92-724CDBB68078}" type="presParOf" srcId="{D554C1A5-AF8E-41FC-A779-25BD6B11F91F}" destId="{17331DD9-74CF-4A3A-86BA-F4B9DBEAB944}" srcOrd="0" destOrd="0" presId="urn:microsoft.com/office/officeart/2017/3/layout/DropPinTimeline#1"/>
    <dgm:cxn modelId="{C7CCDF66-BA72-4EDC-AE16-CAA6317954F0}" type="presParOf" srcId="{D554C1A5-AF8E-41FC-A779-25BD6B11F91F}" destId="{515AAB83-BD07-4B9E-9A3B-858C0B126F9C}" srcOrd="1" destOrd="0" presId="urn:microsoft.com/office/officeart/2017/3/layout/DropPinTimeline#1"/>
    <dgm:cxn modelId="{E8437A29-F853-4553-AB29-152AF603DF52}" type="presParOf" srcId="{A62622B1-7EF4-49B6-9AC7-B54F0E2A0C74}" destId="{08CB2D5A-F46A-4E0E-9575-15F31D04AAC6}" srcOrd="2" destOrd="0" presId="urn:microsoft.com/office/officeart/2017/3/layout/DropPinTimeline#1"/>
    <dgm:cxn modelId="{1F3D9CE2-342F-4335-BD41-5AA59D2BD7BD}" type="presParOf" srcId="{A62622B1-7EF4-49B6-9AC7-B54F0E2A0C74}" destId="{7C1E6B4A-59F7-4018-A403-E1CCAEE78BA1}" srcOrd="3" destOrd="0" presId="urn:microsoft.com/office/officeart/2017/3/layout/DropPinTimeline#1"/>
    <dgm:cxn modelId="{FFF1ACE9-B2B3-4E83-877B-F9633E8EE135}" type="presParOf" srcId="{A62622B1-7EF4-49B6-9AC7-B54F0E2A0C74}" destId="{A03C5372-D306-43AC-B406-6F8183849431}" srcOrd="4" destOrd="0" presId="urn:microsoft.com/office/officeart/2017/3/layout/DropPinTimeline#1"/>
    <dgm:cxn modelId="{D8A09163-94A5-46BD-9FA2-C3372A01AA32}" type="presParOf" srcId="{A62622B1-7EF4-49B6-9AC7-B54F0E2A0C74}" destId="{90926F0B-05E0-48AF-9C69-5C494731F877}" srcOrd="5" destOrd="0" presId="urn:microsoft.com/office/officeart/2017/3/layout/DropPinTimeline#1"/>
    <dgm:cxn modelId="{80084466-50AF-445A-BE2A-0C51919B9169}" type="presParOf" srcId="{E6F74CED-5217-4282-85F1-1C12DC84731C}" destId="{9EA695E3-93D5-405B-8AF6-0B8537A964FD}" srcOrd="7" destOrd="0" presId="urn:microsoft.com/office/officeart/2017/3/layout/DropPinTimeline#1"/>
    <dgm:cxn modelId="{007CF318-F68B-4FFC-ADA6-3D9D6A3AA152}" type="presParOf" srcId="{E6F74CED-5217-4282-85F1-1C12DC84731C}" destId="{05956D37-804F-419D-9E8C-30D41D06DC3E}" srcOrd="8" destOrd="0" presId="urn:microsoft.com/office/officeart/2017/3/layout/DropPinTimeline#1"/>
    <dgm:cxn modelId="{FAB9E562-4579-4BDB-8C1D-AABEAFCB2610}" type="presParOf" srcId="{05956D37-804F-419D-9E8C-30D41D06DC3E}" destId="{58B7B786-A0AD-4662-8D54-C5C572D2C32C}" srcOrd="0" destOrd="0" presId="urn:microsoft.com/office/officeart/2017/3/layout/DropPinTimeline#1"/>
    <dgm:cxn modelId="{8283382D-2F6E-4717-B025-1A8C73B65ADB}" type="presParOf" srcId="{05956D37-804F-419D-9E8C-30D41D06DC3E}" destId="{E4704426-333D-4092-A035-BBC55DB8579D}" srcOrd="1" destOrd="0" presId="urn:microsoft.com/office/officeart/2017/3/layout/DropPinTimeline#1"/>
    <dgm:cxn modelId="{85723DC0-955B-4B2A-AF28-CF8BFFC2E264}" type="presParOf" srcId="{E4704426-333D-4092-A035-BBC55DB8579D}" destId="{A55439AF-6893-479D-8B57-31FBC13C553F}" srcOrd="0" destOrd="0" presId="urn:microsoft.com/office/officeart/2017/3/layout/DropPinTimeline#1"/>
    <dgm:cxn modelId="{91888A85-75D0-4D33-9F39-A49766251D61}" type="presParOf" srcId="{E4704426-333D-4092-A035-BBC55DB8579D}" destId="{A22B1C16-7FF0-4DBE-B32E-E43FEB1E2EAC}" srcOrd="1" destOrd="0" presId="urn:microsoft.com/office/officeart/2017/3/layout/DropPinTimeline#1"/>
    <dgm:cxn modelId="{CD06CDC2-25F5-44FB-B0B1-C39F32E155BE}" type="presParOf" srcId="{05956D37-804F-419D-9E8C-30D41D06DC3E}" destId="{1B55AA6D-649D-4145-93EB-08B866A4D4E5}" srcOrd="2" destOrd="0" presId="urn:microsoft.com/office/officeart/2017/3/layout/DropPinTimeline#1"/>
    <dgm:cxn modelId="{0B21D911-BF72-41CD-BB03-4F9717477846}" type="presParOf" srcId="{05956D37-804F-419D-9E8C-30D41D06DC3E}" destId="{3FA5D5AE-9CAE-4D19-9765-BCEE62095312}" srcOrd="3" destOrd="0" presId="urn:microsoft.com/office/officeart/2017/3/layout/DropPinTimeline#1"/>
    <dgm:cxn modelId="{80BFAECA-ADC5-41A5-BA11-A4CC8D9557A9}" type="presParOf" srcId="{05956D37-804F-419D-9E8C-30D41D06DC3E}" destId="{FE6CA7EB-68EC-4E76-9051-08C4CF370101}" srcOrd="4" destOrd="0" presId="urn:microsoft.com/office/officeart/2017/3/layout/DropPinTimeline#1"/>
    <dgm:cxn modelId="{98E4E629-85DB-45DC-A90A-9FAAB58EFF55}" type="presParOf" srcId="{05956D37-804F-419D-9E8C-30D41D06DC3E}" destId="{070CED43-982E-487C-9CC2-CFAEABD4D2D8}" srcOrd="5" destOrd="0" presId="urn:microsoft.com/office/officeart/2017/3/layout/DropPinTimeline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1659731"/>
          <a:ext cx="102425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51490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rgbClr val="4F59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78608" y="409621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346157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rtlCol="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주제 선정 및 </a:t>
          </a:r>
          <a:br>
            <a:rPr lang="en-US" altLang="ko-KR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</a:br>
          <a:r>
            <a:rPr lang="en-US" altLang="ko-KR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azure portal </a:t>
          </a:r>
          <a:r>
            <a:rPr lang="ko-KR" altLang="en-US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사용법 숙지</a:t>
          </a:r>
        </a:p>
      </dsp:txBody>
      <dsp:txXfrm>
        <a:off x="346157" y="677170"/>
        <a:ext cx="2838997" cy="982560"/>
      </dsp:txXfrm>
    </dsp:sp>
    <dsp:sp modelId="{8E3FB235-DF38-476B-9A0E-B1E583D50944}">
      <dsp:nvSpPr>
        <dsp:cNvPr id="0" name=""/>
        <dsp:cNvSpPr/>
      </dsp:nvSpPr>
      <dsp:spPr>
        <a:xfrm>
          <a:off x="346157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2000" b="0" kern="1200" noProof="0" dirty="0">
              <a:solidFill>
                <a:schemeClr val="accent3"/>
              </a:solidFill>
              <a:latin typeface="+mj-ea"/>
              <a:ea typeface="+mj-ea"/>
            </a:rPr>
            <a:t>1</a:t>
          </a:r>
          <a:r>
            <a:rPr lang="ko-KR" altLang="en-US" sz="2000" b="0" kern="1200" noProof="0" dirty="0">
              <a:solidFill>
                <a:schemeClr val="accent3"/>
              </a:solidFill>
              <a:latin typeface="+mj-ea"/>
              <a:ea typeface="+mj-ea"/>
            </a:rPr>
            <a:t>일차</a:t>
          </a:r>
        </a:p>
      </dsp:txBody>
      <dsp:txXfrm>
        <a:off x="346157" y="331946"/>
        <a:ext cx="2838997" cy="345224"/>
      </dsp:txXfrm>
    </dsp:sp>
    <dsp:sp modelId="{9AA05CE5-209F-4AD9-BE2C-2A69F76DA8F4}">
      <dsp:nvSpPr>
        <dsp:cNvPr id="0" name=""/>
        <dsp:cNvSpPr/>
      </dsp:nvSpPr>
      <dsp:spPr>
        <a:xfrm>
          <a:off x="173545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42475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56541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83659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051208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rtlCol="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1</a:t>
          </a:r>
          <a:r>
            <a:rPr lang="ko-KR" altLang="en-US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일차 선정된 주제에 따른 </a:t>
          </a:r>
          <a:r>
            <a:rPr lang="en-US" altLang="ko-KR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1</a:t>
          </a:r>
          <a:r>
            <a:rPr lang="ko-KR" altLang="en-US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차 코딩</a:t>
          </a:r>
          <a:endParaRPr lang="en-US" altLang="ko-KR" sz="1400" b="0" i="0" kern="1200" baseline="0" noProof="0" dirty="0">
            <a:solidFill>
              <a:schemeClr val="accent3"/>
            </a:solidFill>
            <a:latin typeface="+mj-ea"/>
            <a:ea typeface="+mj-ea"/>
            <a:cs typeface="맑은 고딕 Semilight" panose="020B0502040204020203" pitchFamily="50" charset="-127"/>
          </a:endParaRPr>
        </a:p>
      </dsp:txBody>
      <dsp:txXfrm>
        <a:off x="2051208" y="1659731"/>
        <a:ext cx="2838997" cy="982560"/>
      </dsp:txXfrm>
    </dsp:sp>
    <dsp:sp modelId="{223C5207-4FA2-4A6C-8F43-20BD55767C99}">
      <dsp:nvSpPr>
        <dsp:cNvPr id="0" name=""/>
        <dsp:cNvSpPr/>
      </dsp:nvSpPr>
      <dsp:spPr>
        <a:xfrm>
          <a:off x="2051208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2000" b="0" kern="1200" noProof="0" dirty="0">
              <a:solidFill>
                <a:schemeClr val="accent3"/>
              </a:solidFill>
              <a:latin typeface="+mj-ea"/>
              <a:ea typeface="+mj-ea"/>
            </a:rPr>
            <a:t>2</a:t>
          </a:r>
          <a:r>
            <a:rPr lang="ko-KR" altLang="en-US" sz="2000" b="0" kern="1200" noProof="0" dirty="0">
              <a:solidFill>
                <a:schemeClr val="accent3"/>
              </a:solidFill>
              <a:latin typeface="+mj-ea"/>
              <a:ea typeface="+mj-ea"/>
            </a:rPr>
            <a:t>일차</a:t>
          </a:r>
        </a:p>
      </dsp:txBody>
      <dsp:txXfrm>
        <a:off x="2051208" y="2642291"/>
        <a:ext cx="2838997" cy="345224"/>
      </dsp:txXfrm>
    </dsp:sp>
    <dsp:sp modelId="{4FE5EB5D-4CEF-4D0D-9394-0534E61844BE}">
      <dsp:nvSpPr>
        <dsp:cNvPr id="0" name=""/>
        <dsp:cNvSpPr/>
      </dsp:nvSpPr>
      <dsp:spPr>
        <a:xfrm>
          <a:off x="1878596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47526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461592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488711" y="409621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756259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rtlCol="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Azure portal storage </a:t>
          </a:r>
          <a:r>
            <a:rPr lang="ko-KR" altLang="en-US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생성</a:t>
          </a:r>
        </a:p>
      </dsp:txBody>
      <dsp:txXfrm>
        <a:off x="3756259" y="677170"/>
        <a:ext cx="2838997" cy="982560"/>
      </dsp:txXfrm>
    </dsp:sp>
    <dsp:sp modelId="{2D6C7916-1130-46A8-833B-A6278CBD2192}">
      <dsp:nvSpPr>
        <dsp:cNvPr id="0" name=""/>
        <dsp:cNvSpPr/>
      </dsp:nvSpPr>
      <dsp:spPr>
        <a:xfrm>
          <a:off x="3756259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2000" b="0" kern="1200" noProof="0" dirty="0">
              <a:solidFill>
                <a:schemeClr val="accent3"/>
              </a:solidFill>
              <a:latin typeface="+mj-ea"/>
              <a:ea typeface="+mj-ea"/>
            </a:rPr>
            <a:t>3</a:t>
          </a:r>
          <a:r>
            <a:rPr lang="ko-KR" altLang="en-US" sz="2000" b="0" kern="1200" noProof="0" dirty="0">
              <a:solidFill>
                <a:schemeClr val="accent3"/>
              </a:solidFill>
              <a:latin typeface="+mj-ea"/>
              <a:ea typeface="+mj-ea"/>
            </a:rPr>
            <a:t>일차</a:t>
          </a:r>
        </a:p>
      </dsp:txBody>
      <dsp:txXfrm>
        <a:off x="3756259" y="331946"/>
        <a:ext cx="2838997" cy="345224"/>
      </dsp:txXfrm>
    </dsp:sp>
    <dsp:sp modelId="{4D953791-5C2F-4A75-A8F4-6ED7EAB5E015}">
      <dsp:nvSpPr>
        <dsp:cNvPr id="0" name=""/>
        <dsp:cNvSpPr/>
      </dsp:nvSpPr>
      <dsp:spPr>
        <a:xfrm>
          <a:off x="3583647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552577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166643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193762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461311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rtlCol="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baseline="0" noProof="0" dirty="0" err="1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크롤링</a:t>
          </a:r>
          <a:r>
            <a:rPr lang="ko-KR" altLang="en-US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 된 데이터를 </a:t>
          </a:r>
          <a:r>
            <a:rPr lang="en-US" altLang="ko-KR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storage </a:t>
          </a:r>
          <a:r>
            <a:rPr lang="ko-KR" altLang="en-US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테이블에 연동하여 넣는 작업 수행</a:t>
          </a:r>
          <a:br>
            <a:rPr lang="en-US" altLang="ko-KR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</a:br>
          <a:r>
            <a:rPr lang="en-US" altLang="ko-KR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(</a:t>
          </a:r>
          <a:r>
            <a:rPr lang="ko-KR" altLang="en-US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실패</a:t>
          </a:r>
          <a:r>
            <a:rPr lang="en-US" altLang="ko-KR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)</a:t>
          </a:r>
          <a:endParaRPr lang="ko-KR" altLang="en-US" sz="1400" b="0" i="0" kern="1200" baseline="0" noProof="0" dirty="0">
            <a:solidFill>
              <a:schemeClr val="accent3"/>
            </a:solidFill>
            <a:latin typeface="+mj-ea"/>
            <a:ea typeface="+mj-ea"/>
            <a:cs typeface="맑은 고딕 Semilight" panose="020B0502040204020203" pitchFamily="50" charset="-127"/>
          </a:endParaRPr>
        </a:p>
      </dsp:txBody>
      <dsp:txXfrm>
        <a:off x="5461311" y="1659731"/>
        <a:ext cx="2838997" cy="982560"/>
      </dsp:txXfrm>
    </dsp:sp>
    <dsp:sp modelId="{7C1E6B4A-59F7-4018-A403-E1CCAEE78BA1}">
      <dsp:nvSpPr>
        <dsp:cNvPr id="0" name=""/>
        <dsp:cNvSpPr/>
      </dsp:nvSpPr>
      <dsp:spPr>
        <a:xfrm>
          <a:off x="5461311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2000" b="0" kern="1200" noProof="0" dirty="0">
              <a:solidFill>
                <a:schemeClr val="accent3"/>
              </a:solidFill>
              <a:latin typeface="+mj-ea"/>
              <a:ea typeface="+mj-ea"/>
            </a:rPr>
            <a:t>4</a:t>
          </a:r>
          <a:r>
            <a:rPr lang="ko-KR" altLang="en-US" sz="2000" b="0" kern="1200" noProof="0" dirty="0">
              <a:solidFill>
                <a:schemeClr val="accent3"/>
              </a:solidFill>
              <a:latin typeface="+mj-ea"/>
              <a:ea typeface="+mj-ea"/>
            </a:rPr>
            <a:t>일차</a:t>
          </a:r>
        </a:p>
      </dsp:txBody>
      <dsp:txXfrm>
        <a:off x="5461311" y="2642291"/>
        <a:ext cx="2838997" cy="345224"/>
      </dsp:txXfrm>
    </dsp:sp>
    <dsp:sp modelId="{A03C5372-D306-43AC-B406-6F8183849431}">
      <dsp:nvSpPr>
        <dsp:cNvPr id="0" name=""/>
        <dsp:cNvSpPr/>
      </dsp:nvSpPr>
      <dsp:spPr>
        <a:xfrm>
          <a:off x="5288699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257628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871695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898813" y="409621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6362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rtlCol="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오류 체크 및 </a:t>
          </a:r>
          <a:r>
            <a:rPr lang="en-US" altLang="ko-KR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ppt </a:t>
          </a:r>
          <a:r>
            <a:rPr lang="ko-KR" altLang="en-US" sz="1400" b="0" i="0" kern="1200" baseline="0" noProof="0" dirty="0">
              <a:solidFill>
                <a:schemeClr val="accent3"/>
              </a:solidFill>
              <a:latin typeface="+mj-ea"/>
              <a:ea typeface="+mj-ea"/>
              <a:cs typeface="맑은 고딕 Semilight" panose="020B0502040204020203" pitchFamily="50" charset="-127"/>
            </a:rPr>
            <a:t>제작</a:t>
          </a:r>
        </a:p>
      </dsp:txBody>
      <dsp:txXfrm>
        <a:off x="7166362" y="677170"/>
        <a:ext cx="2838997" cy="982560"/>
      </dsp:txXfrm>
    </dsp:sp>
    <dsp:sp modelId="{3FA5D5AE-9CAE-4D19-9765-BCEE62095312}">
      <dsp:nvSpPr>
        <dsp:cNvPr id="0" name=""/>
        <dsp:cNvSpPr/>
      </dsp:nvSpPr>
      <dsp:spPr>
        <a:xfrm>
          <a:off x="7166362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2000" b="0" kern="1200" noProof="0" dirty="0">
              <a:solidFill>
                <a:schemeClr val="accent3"/>
              </a:solidFill>
              <a:latin typeface="+mj-ea"/>
              <a:ea typeface="+mj-ea"/>
            </a:rPr>
            <a:t>5</a:t>
          </a:r>
          <a:r>
            <a:rPr lang="ko-KR" altLang="en-US" sz="2000" b="0" kern="1200" noProof="0" dirty="0">
              <a:solidFill>
                <a:schemeClr val="accent3"/>
              </a:solidFill>
              <a:latin typeface="+mj-ea"/>
              <a:ea typeface="+mj-ea"/>
            </a:rPr>
            <a:t>일차</a:t>
          </a:r>
        </a:p>
      </dsp:txBody>
      <dsp:txXfrm>
        <a:off x="7166362" y="331946"/>
        <a:ext cx="2838997" cy="345224"/>
      </dsp:txXfrm>
    </dsp:sp>
    <dsp:sp modelId="{FE6CA7EB-68EC-4E76-9051-08C4CF370101}">
      <dsp:nvSpPr>
        <dsp:cNvPr id="0" name=""/>
        <dsp:cNvSpPr/>
      </dsp:nvSpPr>
      <dsp:spPr>
        <a:xfrm>
          <a:off x="6993750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962680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#1">
  <dgm:title val="핀 시간 표시 막대 놓기"/>
  <dgm:desc val="시간순으로 이벤트 목록을 표시하는 데 사용합니다. 핀 옆에 보이지 않는 상자에는 날짜가 포함되어 있으며 그 바로 아래에 설명이 있습니다. 중간 분량의 텍스트와 중간 길이의 날짜 형식을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/>
            </a:lvl1pPr>
          </a:lstStyle>
          <a:p>
            <a:pPr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/>
            </a:lvl1pPr>
          </a:lstStyle>
          <a:p>
            <a:pPr rtl="0"/>
            <a:fld id="{551F4F92-D640-42F9-9F81-61448FFF2DB3}" type="datetime1">
              <a:rPr lang="ko-KR" altLang="en-US" smtClean="0">
                <a:latin typeface="맑은 고딕" panose="020B0503020000020004" pitchFamily="50" charset="-127"/>
              </a:rPr>
              <a:t>2022-12-06</a:t>
            </a:fld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/>
            </a:lvl1pPr>
          </a:lstStyle>
          <a:p>
            <a:pPr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/>
            </a:lvl1pPr>
          </a:lstStyle>
          <a:p>
            <a:pPr rtl="0"/>
            <a:fld id="{17369B77-94AB-0344-9EBF-9DB9EE8D3ABC}" type="slidenum">
              <a:rPr lang="ko-KR" smtClean="0">
                <a:latin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0195FCEF-8D64-466D-BF9A-020FB7FD4BF9}" type="datetime1">
              <a:rPr lang="ko-KR" altLang="en-US" smtClean="0"/>
              <a:t>2022-12-06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</a:lstStyle>
          <a:p>
            <a:pPr lvl="0" rtl="0"/>
            <a:r>
              <a:rPr lang="ko-KR" dirty="0"/>
              <a:t>마스터 텍스트 스타일을 편집하려면 클릭하세요.</a:t>
            </a:r>
          </a:p>
          <a:p>
            <a:pPr lvl="1" rtl="0"/>
            <a:r>
              <a:rPr lang="ko-KR" dirty="0"/>
              <a:t>둘째 수준</a:t>
            </a:r>
          </a:p>
          <a:p>
            <a:pPr lvl="2" rtl="0"/>
            <a:r>
              <a:rPr lang="ko-KR" dirty="0"/>
              <a:t>셋째 수준</a:t>
            </a:r>
          </a:p>
          <a:p>
            <a:pPr lvl="3" rtl="0"/>
            <a:r>
              <a:rPr lang="ko-KR" dirty="0"/>
              <a:t>넷째 수준</a:t>
            </a:r>
          </a:p>
          <a:p>
            <a:pPr lvl="4" rtl="0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0775476F-A808-1F46-A368-07984F6DA22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ko-KR"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>
      <a:defRPr sz="1200" baseline="0">
        <a:ea typeface="맑은 고딕" panose="020B0503020000020004" pitchFamily="50" charset="-127"/>
      </a:defRPr>
    </a:lvl2pPr>
    <a:lvl3pPr marL="914400" algn="l">
      <a:defRPr sz="1200" baseline="0">
        <a:ea typeface="맑은 고딕" panose="020B0503020000020004" pitchFamily="50" charset="-127"/>
      </a:defRPr>
    </a:lvl3pPr>
    <a:lvl4pPr marL="1371600" algn="l">
      <a:defRPr sz="1200" baseline="0">
        <a:ea typeface="맑은 고딕" panose="020B0503020000020004" pitchFamily="50" charset="-127"/>
      </a:defRPr>
    </a:lvl4pPr>
    <a:lvl5pPr marL="1828800" algn="l">
      <a:defRPr sz="1200" baseline="0">
        <a:ea typeface="맑은 고딕" panose="020B0503020000020004" pitchFamily="50" charset="-127"/>
      </a:defRPr>
    </a:lvl5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8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0775476F-A808-1F46-A368-07984F6DA22E}" type="slidenum">
              <a:rPr lang="ko-KR" smtClean="0"/>
              <a:t>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17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0775476F-A808-1F46-A368-07984F6DA22E}" type="slidenum">
              <a:rPr lang="en-US" altLang="ko-KR" smtClean="0"/>
              <a:t>5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02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56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284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0775476F-A808-1F46-A368-07984F6DA22E}" type="slidenum">
              <a:rPr lang="en-US" altLang="ko-KR" smtClean="0"/>
              <a:t>11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식물이 포함된 그림&#10;&#10;자동 생성된 설명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 descr="텍스트가 포함된 그림&#10;&#10;자동 생성된 설명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도자기류, 자기를 포함하는 사진&#10;&#10;자동 생성된 설명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ko-KR" sz="46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ko-KR" sz="2400">
                <a:latin typeface="+mj-ea"/>
                <a:ea typeface="+mj-ea"/>
              </a:defRPr>
            </a:lvl1pPr>
            <a:lvl2pPr marL="457200" indent="0" algn="ctr">
              <a:buNone/>
              <a:defRPr lang="ko-KR" sz="2000"/>
            </a:lvl2pPr>
            <a:lvl3pPr marL="914400" indent="0" algn="ctr">
              <a:buNone/>
              <a:defRPr lang="ko-KR" sz="1800"/>
            </a:lvl3pPr>
            <a:lvl4pPr marL="1371600" indent="0" algn="ctr">
              <a:buNone/>
              <a:defRPr lang="ko-KR" sz="1600"/>
            </a:lvl4pPr>
            <a:lvl5pPr marL="1828800" indent="0" algn="ctr">
              <a:buNone/>
              <a:defRPr lang="ko-KR" sz="1600"/>
            </a:lvl5pPr>
            <a:lvl6pPr marL="2286000" indent="0" algn="ctr">
              <a:buNone/>
              <a:defRPr lang="ko-KR" sz="1600"/>
            </a:lvl6pPr>
            <a:lvl7pPr marL="2743200" indent="0" algn="ctr">
              <a:buNone/>
              <a:defRPr lang="ko-KR" sz="1600"/>
            </a:lvl7pPr>
            <a:lvl8pPr marL="3200400" indent="0" algn="ctr">
              <a:buNone/>
              <a:defRPr lang="ko-KR" sz="1600"/>
            </a:lvl8pPr>
            <a:lvl9pPr marL="3657600" indent="0" algn="ctr">
              <a:buNone/>
              <a:defRPr lang="ko-KR"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9" name="그림 8" descr="직물을 포함하는 사진&#10;&#10;자동 생성된 설명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꽃, 식물을 포함하는 사진&#10;&#10;자동 생성된 설명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36" name="그림 35" descr="나무 클로즈업&#10;&#10;보통 신뢰도로 자동으로 생성되는 설명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ko-KR" sz="2000" b="0" baseline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600" baseline="0">
                <a:latin typeface="+mj-ea"/>
                <a:ea typeface="+mj-ea"/>
              </a:defRPr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400" baseline="0">
                <a:latin typeface="+mj-ea"/>
                <a:ea typeface="+mj-ea"/>
              </a:defRPr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200" baseline="0">
                <a:latin typeface="+mj-ea"/>
                <a:ea typeface="+mj-ea"/>
              </a:defRPr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1" name="텍스트 개체 틀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ko-KR" sz="2000" b="0" baseline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38" name="그림 37" descr="꽃 무리&#10;&#10;낮은 신뢰도로 자동으로 생성되는 설명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ko-KR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en-US" altLang="ko-KR" noProof="0"/>
              <a:t>X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600" baseline="0">
                <a:latin typeface="+mj-ea"/>
                <a:ea typeface="+mj-ea"/>
              </a:defRPr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400" baseline="0">
                <a:latin typeface="+mj-ea"/>
                <a:ea typeface="+mj-ea"/>
              </a:defRPr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200" baseline="0">
                <a:latin typeface="+mj-ea"/>
                <a:ea typeface="+mj-ea"/>
              </a:defRPr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직물을 포함하는 사진&#10;&#10;자동 생성된 설명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8" name="그림 7" descr="꽃, 식물을 포함하는 사진&#10;&#10;자동 생성된 설명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그림 9" descr="꽃 클로즈업&#10;&#10;낮은 신뢰도로 자동으로 생성되는 설명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그림 11" descr="꽃 클로즈업&#10;&#10;낮은 신뢰도로 자동으로 생성되는 설명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ko-KR" sz="2400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algn="l">
              <a:lnSpc>
                <a:spcPct val="150000"/>
              </a:lnSpc>
              <a:defRPr lang="ko-KR" sz="2000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 algn="ctr">
              <a:defRPr lang="ko-KR" sz="16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3pPr>
            <a:lvl4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4pPr>
            <a:lvl5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7" name="그림 6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ko-KR"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ko-KR" sz="3200" baseline="0">
                <a:latin typeface="맑은 고딕 Semilight" panose="020B0502040204020203" pitchFamily="50" charset="-127"/>
              </a:defRPr>
            </a:lvl1pPr>
            <a:lvl2pPr>
              <a:defRPr lang="ko-KR" sz="2800" baseline="0">
                <a:latin typeface="맑은 고딕 Semilight" panose="020B0502040204020203" pitchFamily="50" charset="-127"/>
              </a:defRPr>
            </a:lvl2pPr>
            <a:lvl3pPr>
              <a:defRPr lang="ko-KR" sz="2400" baseline="0">
                <a:latin typeface="맑은 고딕 Semilight" panose="020B0502040204020203" pitchFamily="50" charset="-127"/>
              </a:defRPr>
            </a:lvl3pPr>
            <a:lvl4pPr>
              <a:defRPr lang="ko-KR" sz="2000" baseline="0">
                <a:latin typeface="맑은 고딕 Semilight" panose="020B0502040204020203" pitchFamily="50" charset="-127"/>
              </a:defRPr>
            </a:lvl4pPr>
            <a:lvl5pPr>
              <a:defRPr lang="ko-KR" sz="2000" baseline="0">
                <a:latin typeface="맑은 고딕 Semilight" panose="020B0502040204020203" pitchFamily="50" charset="-127"/>
              </a:defRPr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 lvl="0" rtl="0"/>
            <a:r>
              <a:rPr lang="ko-KR" dirty="0"/>
              <a:t>마스터 텍스트 스타일을 편집하려면 클릭하세요.</a:t>
            </a:r>
          </a:p>
          <a:p>
            <a:pPr lvl="1" rtl="0"/>
            <a:r>
              <a:rPr lang="ko-KR" dirty="0"/>
              <a:t>둘째 수준</a:t>
            </a:r>
          </a:p>
          <a:p>
            <a:pPr lvl="2" rtl="0"/>
            <a:r>
              <a:rPr lang="ko-KR" dirty="0"/>
              <a:t>셋째 수준</a:t>
            </a:r>
          </a:p>
          <a:p>
            <a:pPr lvl="3" rtl="0"/>
            <a:r>
              <a:rPr lang="ko-KR" dirty="0"/>
              <a:t>넷째 수준</a:t>
            </a:r>
          </a:p>
          <a:p>
            <a:pPr lvl="4" rtl="0"/>
            <a:r>
              <a:rPr lang="ko-KR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ko-KR" sz="1600"/>
            </a:lvl1pPr>
            <a:lvl2pPr marL="457200" indent="0">
              <a:buNone/>
              <a:defRPr lang="ko-KR" sz="1400"/>
            </a:lvl2pPr>
            <a:lvl3pPr marL="914400" indent="0">
              <a:buNone/>
              <a:defRPr lang="ko-KR" sz="1200"/>
            </a:lvl3pPr>
            <a:lvl4pPr marL="1371600" indent="0">
              <a:buNone/>
              <a:defRPr lang="ko-KR" sz="1000"/>
            </a:lvl4pPr>
            <a:lvl5pPr marL="1828800" indent="0">
              <a:buNone/>
              <a:defRPr lang="ko-KR" sz="1000"/>
            </a:lvl5pPr>
            <a:lvl6pPr marL="2286000" indent="0">
              <a:buNone/>
              <a:defRPr lang="ko-KR" sz="1000"/>
            </a:lvl6pPr>
            <a:lvl7pPr marL="2743200" indent="0">
              <a:buNone/>
              <a:defRPr lang="ko-KR" sz="1000"/>
            </a:lvl7pPr>
            <a:lvl8pPr marL="3200400" indent="0">
              <a:buNone/>
              <a:defRPr lang="ko-KR" sz="1000"/>
            </a:lvl8pPr>
            <a:lvl9pPr marL="3657600" indent="0">
              <a:buNone/>
              <a:defRPr lang="ko-KR"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ko-KR"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ko-KR" sz="1600"/>
            </a:lvl1pPr>
            <a:lvl2pPr marL="457200" indent="0">
              <a:buNone/>
              <a:defRPr lang="ko-KR" sz="1400"/>
            </a:lvl2pPr>
            <a:lvl3pPr marL="914400" indent="0">
              <a:buNone/>
              <a:defRPr lang="ko-KR" sz="1200"/>
            </a:lvl3pPr>
            <a:lvl4pPr marL="1371600" indent="0">
              <a:buNone/>
              <a:defRPr lang="ko-KR" sz="1000"/>
            </a:lvl4pPr>
            <a:lvl5pPr marL="1828800" indent="0">
              <a:buNone/>
              <a:defRPr lang="ko-KR" sz="1000"/>
            </a:lvl5pPr>
            <a:lvl6pPr marL="2286000" indent="0">
              <a:buNone/>
              <a:defRPr lang="ko-KR" sz="1000"/>
            </a:lvl6pPr>
            <a:lvl7pPr marL="2743200" indent="0">
              <a:buNone/>
              <a:defRPr lang="ko-KR" sz="1000"/>
            </a:lvl7pPr>
            <a:lvl8pPr marL="3200400" indent="0">
              <a:buNone/>
              <a:defRPr lang="ko-KR" sz="1000"/>
            </a:lvl8pPr>
            <a:lvl9pPr marL="3657600" indent="0">
              <a:buNone/>
              <a:defRPr lang="ko-KR"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직물을 포함하는 사진&#10;&#10;자동 생성된 설명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꽃 무리&#10;&#10;낮은 신뢰도로 자동으로 생성되는 설명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ko-KR" sz="2400" baseline="0">
                <a:latin typeface="+mj-ea"/>
                <a:ea typeface="+mj-ea"/>
              </a:defRPr>
            </a:lvl1pPr>
            <a:lvl2pPr marL="228600">
              <a:buClr>
                <a:srgbClr val="73292A"/>
              </a:buClr>
              <a:defRPr lang="ko-KR" sz="2000" baseline="0">
                <a:latin typeface="+mj-ea"/>
                <a:ea typeface="+mj-ea"/>
              </a:defRPr>
            </a:lvl2pPr>
            <a:lvl3pPr marL="685800">
              <a:buClr>
                <a:srgbClr val="73292A"/>
              </a:buClr>
              <a:defRPr lang="ko-KR" sz="1800" baseline="0">
                <a:latin typeface="+mj-ea"/>
                <a:ea typeface="+mj-ea"/>
              </a:defRPr>
            </a:lvl3pPr>
            <a:lvl4pPr marL="1143000"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4pPr>
            <a:lvl5pPr marL="1600200"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6" name="그림 5" descr="꽃, 식물을 포함하는 사진&#10;&#10;자동 생성된 설명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텍스트 개체 틀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ko-KR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en-US" altLang="ko-KR" noProof="0"/>
              <a:t>X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sz="200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algn="ctr">
              <a:lnSpc>
                <a:spcPct val="100000"/>
              </a:lnSpc>
              <a:defRPr lang="ko-KR" sz="180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 algn="ctr">
              <a:defRPr lang="ko-KR" sz="16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3pPr>
            <a:lvl4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4pPr>
            <a:lvl5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식물 클로즈업&#10;&#10;낮은 신뢰도로 자동으로 생성되는 설명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그림 8" descr="이부자리, 원단을 포함하는 사진&#10;&#10;자동 생성된 설명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  <a:cs typeface="맑은 고딕 Semilight" panose="020B0502040204020203" pitchFamily="50" charset="-127"/>
            </a:endParaRPr>
          </a:p>
        </p:txBody>
      </p:sp>
      <p:pic>
        <p:nvPicPr>
          <p:cNvPr id="15" name="그림 14" descr="도자기류, 자기를 포함하는 사진&#10;&#10;자동 생성된 설명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그림 16" descr="텍스트가 포함된 그림&#10;&#10;자동 생성된 설명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ko-KR" sz="44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ko-KR" sz="24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buClr>
                <a:srgbClr val="73292A"/>
              </a:buCl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초록색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8" name="그림 7" descr="직물을 포함하는 사진&#10;&#10;자동 생성된 설명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6" name="그림 15" descr="꽃, 식물을 포함하는 사진&#10;&#10;자동 생성된 설명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그림 18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ko-KR" sz="44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ko-KR" sz="2400">
                <a:solidFill>
                  <a:schemeClr val="accent3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marL="457200" indent="0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ko-KR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”</a:t>
            </a:r>
          </a:p>
        </p:txBody>
      </p:sp>
      <p:sp>
        <p:nvSpPr>
          <p:cNvPr id="28" name="텍스트 개체 틀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ko-KR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2" name="그림 개체 틀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그림 개체 틀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텍스트 개체 틀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텍스트 개체 틀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2" name="그림 개체 틀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6" name="그림 개체 틀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5" name="텍스트 개체 틀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그림 개체 틀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텍스트 개체 틀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그림 개체 틀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텍스트 개체 틀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텍스트 개체 틀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그림 개체 틀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7" name="텍스트 개체 틀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7" name="그림 개체 틀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2" name="텍스트 개체 틀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sz="1200" baseline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/>
              <a:t>프레젠테이션 제목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sz="1200" baseline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 baseline="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84400" indent="-284400" algn="l" defTabSz="914400" rtl="0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ko-KR" sz="2800" kern="1200" baseline="0">
          <a:solidFill>
            <a:schemeClr val="accent3"/>
          </a:solidFill>
          <a:latin typeface="+mj-ea"/>
          <a:ea typeface="+mj-ea"/>
          <a:cs typeface="+mn-cs"/>
        </a:defRPr>
      </a:lvl1pPr>
      <a:lvl2pPr marL="5688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baseline="0">
          <a:latin typeface="+mj-ea"/>
          <a:ea typeface="+mj-ea"/>
        </a:defRPr>
      </a:lvl2pPr>
      <a:lvl3pPr marL="11448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baseline="0">
          <a:latin typeface="+mj-ea"/>
          <a:ea typeface="+mj-ea"/>
        </a:defRPr>
      </a:lvl3pPr>
      <a:lvl4pPr marL="16020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baseline="0">
          <a:latin typeface="+mj-ea"/>
          <a:ea typeface="+mj-ea"/>
        </a:defRPr>
      </a:lvl4pPr>
      <a:lvl5pPr marL="20592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baseline="0">
          <a:latin typeface="+mj-ea"/>
          <a:ea typeface="+mj-ea"/>
        </a:defRPr>
      </a:lvl5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uFJWMJ6Tu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eB3EXyEIxZQ&amp;list=PLDCCSyNo2Nb27woER-6NJNgIyhFSg3dQw&amp;index=5&amp;t=194s" TargetMode="External"/><Relationship Id="rId4" Type="http://schemas.openxmlformats.org/officeDocument/2006/relationships/hyperlink" Target="https://www.youtube.com/watch?v=iLXNSjjWNtQ&amp;list=PLDCCSyNo2Nb27woER-6NJNgIyhFSg3dQw&amp;index=2&amp;t=489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b="1" i="0" dirty="0" err="1">
                <a:solidFill>
                  <a:srgbClr val="75757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클라우드컴퓨팅이해</a:t>
            </a:r>
            <a:endParaRPr 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 err="1"/>
              <a:t>박제우</a:t>
            </a:r>
            <a:r>
              <a:rPr lang="en-US" altLang="ko-KR" dirty="0"/>
              <a:t>_201795043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ea typeface="맑은 고딕" panose="02020502070401020303" pitchFamily="18" charset="0"/>
              </a:rPr>
              <a:t>어려웠던 점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7612" y="2138725"/>
            <a:ext cx="3200400" cy="427797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dirty="0" err="1">
                <a:ea typeface="맑은 고딕" panose="02020502070401020303" pitchFamily="18" charset="0"/>
                <a:cs typeface="맑은 고딕 Semilight" panose="020B0502040204020203" pitchFamily="50" charset="-127"/>
              </a:rPr>
              <a:t>c#</a:t>
            </a:r>
            <a:r>
              <a:rPr lang="en-US" altLang="ko-KR" dirty="0">
                <a:ea typeface="맑은 고딕" panose="02020502070401020303" pitchFamily="18" charset="0"/>
                <a:cs typeface="맑은 고딕 Semilight" panose="020B0502040204020203" pitchFamily="50" charset="-127"/>
              </a:rPr>
              <a:t> </a:t>
            </a:r>
            <a:r>
              <a:rPr lang="ko-KR" altLang="en-US" dirty="0">
                <a:ea typeface="맑은 고딕" panose="02020502070401020303" pitchFamily="18" charset="0"/>
                <a:cs typeface="맑은 고딕 Semilight" panose="020B0502040204020203" pitchFamily="50" charset="-127"/>
              </a:rPr>
              <a:t>으로의 작성</a:t>
            </a:r>
            <a:endParaRPr 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7612" y="2629332"/>
            <a:ext cx="3200400" cy="3320861"/>
          </a:xfrm>
        </p:spPr>
        <p:txBody>
          <a:bodyPr rtlCol="0">
            <a:normAutofit fontScale="92500" lnSpcReduction="20000"/>
          </a:bodyPr>
          <a:lstStyle>
            <a:defPPr>
              <a:defRPr lang="ko-KR"/>
            </a:defPPr>
          </a:lstStyle>
          <a:p>
            <a:pPr rtl="0"/>
            <a:r>
              <a:rPr lang="ko-KR" altLang="en-US" sz="16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기존 교육 과정에서 이수 하였던 개발 환경인 </a:t>
            </a:r>
            <a:r>
              <a:rPr lang="en-US" altLang="ko-KR" sz="16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visual studio code </a:t>
            </a:r>
            <a:r>
              <a:rPr lang="ko-KR" altLang="en-US" sz="16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가 아닌 </a:t>
            </a:r>
            <a:r>
              <a:rPr lang="en-US" altLang="ko-KR" sz="16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visual studio</a:t>
            </a:r>
            <a:r>
              <a:rPr lang="ko-KR" altLang="en-US" sz="16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에서의 작업을 하다 보니 </a:t>
            </a:r>
            <a:r>
              <a:rPr lang="en-US" altLang="ko-KR" sz="16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form </a:t>
            </a:r>
            <a:r>
              <a:rPr lang="ko-KR" altLang="en-US" sz="16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형태의 구축부터 어려움이 많아</a:t>
            </a:r>
            <a:r>
              <a:rPr lang="en-US" altLang="ko-KR" sz="16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,</a:t>
            </a:r>
            <a:r>
              <a:rPr lang="en-US" altLang="ko-KR" dirty="0">
                <a:cs typeface="맑은 고딕 Semilight" panose="020B0502040204020203" pitchFamily="50" charset="-127"/>
              </a:rPr>
              <a:t> </a:t>
            </a:r>
            <a:r>
              <a:rPr lang="ko-KR" altLang="en-US" dirty="0">
                <a:cs typeface="맑은 고딕 Semilight" panose="020B0502040204020203" pitchFamily="50" charset="-127"/>
              </a:rPr>
              <a:t>설계부터 의 문제가 있었음</a:t>
            </a:r>
            <a:r>
              <a:rPr lang="en-US" altLang="ko-KR" dirty="0">
                <a:cs typeface="맑은 고딕 Semilight" panose="020B0502040204020203" pitchFamily="50" charset="-127"/>
              </a:rPr>
              <a:t>.</a:t>
            </a:r>
            <a:br>
              <a:rPr lang="en-US" altLang="ko-KR" dirty="0">
                <a:cs typeface="맑은 고딕 Semilight" panose="020B0502040204020203" pitchFamily="50" charset="-127"/>
              </a:rPr>
            </a:br>
            <a:br>
              <a:rPr lang="en-US" altLang="ko-KR" dirty="0">
                <a:cs typeface="맑은 고딕 Semilight" panose="020B0502040204020203" pitchFamily="50" charset="-127"/>
              </a:rPr>
            </a:br>
            <a:r>
              <a:rPr lang="en-US" altLang="ko-KR" dirty="0">
                <a:cs typeface="맑은 고딕 Semilight" panose="020B0502040204020203" pitchFamily="50" charset="-127"/>
              </a:rPr>
              <a:t>-&gt; </a:t>
            </a:r>
            <a:r>
              <a:rPr lang="ko-KR" altLang="en-US" dirty="0">
                <a:cs typeface="맑은 고딕 Semilight" panose="020B0502040204020203" pitchFamily="50" charset="-127"/>
              </a:rPr>
              <a:t>과거 다른 교육 과정</a:t>
            </a:r>
            <a:r>
              <a:rPr lang="en-US" altLang="ko-KR" dirty="0">
                <a:cs typeface="맑은 고딕 Semilight" panose="020B0502040204020203" pitchFamily="50" charset="-127"/>
              </a:rPr>
              <a:t>(C#</a:t>
            </a:r>
            <a:r>
              <a:rPr lang="ko-KR" altLang="en-US" dirty="0">
                <a:cs typeface="맑은 고딕 Semilight" panose="020B0502040204020203" pitchFamily="50" charset="-127"/>
              </a:rPr>
              <a:t> 프로그래밍 등</a:t>
            </a:r>
            <a:r>
              <a:rPr lang="en-US" altLang="ko-KR" dirty="0"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cs typeface="맑은 고딕 Semilight" panose="020B0502040204020203" pitchFamily="50" charset="-127"/>
              </a:rPr>
              <a:t>의 교육을 한번 더 복기 하며</a:t>
            </a:r>
            <a:r>
              <a:rPr lang="en-US" altLang="ko-KR" dirty="0"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cs typeface="맑은 고딕 Semilight" panose="020B0502040204020203" pitchFamily="50" charset="-127"/>
              </a:rPr>
              <a:t>여러 유튜브를 통하여 학습 후 코딩을 구축 하였음</a:t>
            </a:r>
            <a:endParaRPr lang="en-US" altLang="ko-KR" dirty="0">
              <a:cs typeface="맑은 고딕 Semilight" panose="020B0502040204020203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138724"/>
            <a:ext cx="3200400" cy="427797"/>
          </a:xfrm>
        </p:spPr>
        <p:txBody>
          <a:bodyPr rtlCol="0"/>
          <a:lstStyle>
            <a:defPPr>
              <a:defRPr lang="ko-KR"/>
            </a:defPPr>
          </a:lstStyle>
          <a:p>
            <a:pPr marL="0" indent="0" rtl="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accent3"/>
                </a:solidFill>
                <a:ea typeface="맑은 고딕" panose="02020502070401020303" pitchFamily="18" charset="0"/>
              </a:rPr>
              <a:t>Azure portal </a:t>
            </a:r>
            <a:r>
              <a:rPr lang="ko-KR" altLang="en-US" sz="2000" dirty="0">
                <a:solidFill>
                  <a:schemeClr val="accent3"/>
                </a:solidFill>
                <a:ea typeface="맑은 고딕" panose="02020502070401020303" pitchFamily="18" charset="0"/>
              </a:rPr>
              <a:t>과의 연동</a:t>
            </a:r>
            <a:endParaRPr lang="ko-KR" sz="2000" dirty="0">
              <a:solidFill>
                <a:schemeClr val="accent3"/>
              </a:solidFill>
              <a:ea typeface="맑은 고딕" panose="020205020704010203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6048" y="2630453"/>
            <a:ext cx="3200400" cy="1661027"/>
          </a:xfrm>
        </p:spPr>
        <p:txBody>
          <a:bodyPr rtlCol="0">
            <a:normAutofit fontScale="92500" lnSpcReduction="20000"/>
          </a:bodyPr>
          <a:lstStyle>
            <a:defPPr>
              <a:defRPr lang="ko-KR"/>
            </a:defPPr>
          </a:lstStyle>
          <a:p>
            <a:pPr rtl="0"/>
            <a:r>
              <a:rPr lang="en-US" altLang="ko-KR" dirty="0">
                <a:cs typeface="맑은 고딕 Semilight" panose="020B0502040204020203" pitchFamily="50" charset="-127"/>
              </a:rPr>
              <a:t>C#</a:t>
            </a:r>
            <a:r>
              <a:rPr lang="ko-KR" altLang="en-US" dirty="0">
                <a:cs typeface="맑은 고딕 Semilight" panose="020B0502040204020203" pitchFamily="50" charset="-127"/>
              </a:rPr>
              <a:t>과 </a:t>
            </a:r>
            <a:r>
              <a:rPr lang="en-US" altLang="ko-KR" dirty="0">
                <a:cs typeface="맑은 고딕 Semilight" panose="020B0502040204020203" pitchFamily="50" charset="-127"/>
              </a:rPr>
              <a:t>azure portal</a:t>
            </a:r>
            <a:r>
              <a:rPr lang="ko-KR" altLang="en-US" dirty="0">
                <a:cs typeface="맑은 고딕 Semilight" panose="020B0502040204020203" pitchFamily="50" charset="-127"/>
              </a:rPr>
              <a:t>의 연결은 기존의 </a:t>
            </a:r>
            <a:r>
              <a:rPr lang="en-US" altLang="ko-KR" dirty="0">
                <a:cs typeface="맑은 고딕 Semilight" panose="020B0502040204020203" pitchFamily="50" charset="-127"/>
              </a:rPr>
              <a:t>azure </a:t>
            </a:r>
            <a:r>
              <a:rPr lang="ko-KR" altLang="en-US" dirty="0">
                <a:cs typeface="맑은 고딕 Semilight" panose="020B0502040204020203" pitchFamily="50" charset="-127"/>
              </a:rPr>
              <a:t>연동을 토대로 하여 추가 학습 하는 어려움이 있었음</a:t>
            </a:r>
            <a:br>
              <a:rPr lang="en-US" altLang="ko-KR" dirty="0">
                <a:cs typeface="맑은 고딕 Semilight" panose="020B0502040204020203" pitchFamily="50" charset="-127"/>
              </a:rPr>
            </a:br>
            <a:br>
              <a:rPr lang="en-US" altLang="ko-KR" dirty="0">
                <a:cs typeface="맑은 고딕 Semilight" panose="020B0502040204020203" pitchFamily="50" charset="-127"/>
              </a:rPr>
            </a:br>
            <a:r>
              <a:rPr lang="ko-KR" altLang="en-US" dirty="0">
                <a:cs typeface="맑은 고딕 Semilight" panose="020B0502040204020203" pitchFamily="50" charset="-127"/>
              </a:rPr>
              <a:t>참고영상 및 자료를 이용</a:t>
            </a:r>
            <a:br>
              <a:rPr lang="en-US" altLang="ko-KR" dirty="0">
                <a:cs typeface="맑은 고딕 Semilight" panose="020B0502040204020203" pitchFamily="50" charset="-127"/>
              </a:rPr>
            </a:br>
            <a:br>
              <a:rPr lang="en-US" altLang="ko-KR" dirty="0">
                <a:cs typeface="맑은 고딕 Semilight" panose="020B0502040204020203" pitchFamily="50" charset="-127"/>
              </a:rPr>
            </a:br>
            <a:endParaRPr lang="en-US" altLang="ko-KR" dirty="0">
              <a:cs typeface="맑은 고딕 Semilight" panose="020B0502040204020203" pitchFamily="50" charset="-127"/>
            </a:endParaRPr>
          </a:p>
          <a:p>
            <a:pPr marL="0" indent="0" rtl="0">
              <a:buNone/>
            </a:pPr>
            <a:r>
              <a:rPr lang="en-US" altLang="ko-KR" sz="16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	</a:t>
            </a:r>
            <a:endParaRPr lang="ko-KR" sz="1600" dirty="0">
              <a:solidFill>
                <a:schemeClr val="accent3"/>
              </a:solidFill>
              <a:cs typeface="맑은 고딕 Semilight" panose="020B0502040204020203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t>10</a:t>
            </a:fld>
            <a:endParaRPr 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A101C9-CD24-464D-B38E-53A5C3CAFEB6}"/>
              </a:ext>
            </a:extLst>
          </p:cNvPr>
          <p:cNvSpPr txBox="1"/>
          <p:nvPr/>
        </p:nvSpPr>
        <p:spPr>
          <a:xfrm>
            <a:off x="5448300" y="3838853"/>
            <a:ext cx="58039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참고 사이트 및 영상</a:t>
            </a:r>
            <a:br>
              <a:rPr lang="en-US" altLang="ko-KR" sz="1300" dirty="0"/>
            </a:br>
            <a:r>
              <a:rPr lang="en-US" altLang="ko-KR" sz="1300" dirty="0"/>
              <a:t>* </a:t>
            </a:r>
            <a:r>
              <a:rPr lang="en-US" altLang="ko-KR" sz="1300" dirty="0">
                <a:hlinkClick r:id="rId3"/>
              </a:rPr>
              <a:t>https://www.youtube.com/watch?v=LuFJWMJ6Tuw</a:t>
            </a:r>
            <a:br>
              <a:rPr lang="en-US" altLang="ko-KR" sz="1300" dirty="0"/>
            </a:br>
            <a:r>
              <a:rPr lang="en-US" altLang="ko-KR" sz="1300" dirty="0"/>
              <a:t>* </a:t>
            </a:r>
            <a:r>
              <a:rPr lang="en-US" altLang="ko-KR" sz="1300" dirty="0">
                <a:hlinkClick r:id="rId4"/>
              </a:rPr>
              <a:t>https://www.youtube.com/watch?v=iLXNSjjWNtQ&amp;list=PLDCCSyNo2Nb27woER-6NJNgIyhFSg3dQw&amp;index=2&amp;t=489s</a:t>
            </a:r>
            <a:br>
              <a:rPr lang="en-US" altLang="ko-KR" sz="1300" dirty="0"/>
            </a:br>
            <a:r>
              <a:rPr lang="en-US" altLang="ko-KR" sz="1300" dirty="0"/>
              <a:t>* </a:t>
            </a:r>
            <a:r>
              <a:rPr lang="en-US" altLang="ko-KR" sz="1300" dirty="0">
                <a:hlinkClick r:id="rId5"/>
              </a:rPr>
              <a:t>https://www.youtube.com/watch?v=eB3EXyEIxZQ&amp;list=PLDCCSyNo2Nb27woER-6NJNgIyhFSg3dQw&amp;index=5&amp;t=194s</a:t>
            </a:r>
            <a:br>
              <a:rPr lang="en-US" altLang="ko-KR" sz="1300" dirty="0"/>
            </a:b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>
            <a:defPPr>
              <a:defRPr lang="ko-KR"/>
            </a:defPPr>
          </a:lstStyle>
          <a:p>
            <a:pPr rtl="0"/>
            <a:r>
              <a:rPr lang="ko-KR" dirty="0"/>
              <a:t>감사합니다.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900" y="204216"/>
            <a:ext cx="6529559" cy="1649984"/>
          </a:xfrm>
        </p:spPr>
        <p:txBody>
          <a:bodyPr rtlCol="0">
            <a:normAutofit fontScale="85000" lnSpcReduction="20000"/>
          </a:bodyPr>
          <a:lstStyle>
            <a:defPPr>
              <a:defRPr lang="ko-KR"/>
            </a:defPPr>
          </a:lstStyle>
          <a:p>
            <a:pPr rtl="0"/>
            <a:r>
              <a:rPr lang="en-US" altLang="ko-KR" dirty="0"/>
              <a:t>GitHub </a:t>
            </a:r>
            <a:br>
              <a:rPr lang="en-US" altLang="ko-KR" dirty="0"/>
            </a:br>
            <a:r>
              <a:rPr lang="en-US" altLang="ko-KR" dirty="0"/>
              <a:t>https://github.com/aka980824/lastcloudtest</a:t>
            </a:r>
            <a:br>
              <a:rPr lang="en-US" altLang="ko-KR" dirty="0"/>
            </a:br>
            <a:br>
              <a:rPr lang="en-US" altLang="ko-KR" dirty="0"/>
            </a:b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ko-KR"/>
            </a:defPPr>
          </a:lstStyle>
          <a:p>
            <a:pPr rtl="0"/>
            <a:r>
              <a:rPr lang="ko-KR" altLang="en-US" dirty="0">
                <a:ea typeface="맑은 고딕"/>
                <a:cs typeface="Calibri Light"/>
              </a:rPr>
              <a:t>차례</a:t>
            </a:r>
            <a:endParaRPr lang="ko-KR" dirty="0">
              <a:solidFill>
                <a:schemeClr val="accent3"/>
              </a:solidFill>
              <a:ea typeface="맑은 고딕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A</a:t>
            </a:r>
          </a:p>
        </p:txBody>
      </p:sp>
      <p:pic>
        <p:nvPicPr>
          <p:cNvPr id="10" name="그림 9" descr="꽃잎 주목 효과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그림 1928" descr="꽃잎 주목 효과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</a:lstStyle>
          <a:p>
            <a:pPr marL="0" indent="0" rtl="0">
              <a:lnSpc>
                <a:spcPct val="150000"/>
              </a:lnSpc>
              <a:buNone/>
            </a:pPr>
            <a:r>
              <a:rPr lang="en-US" altLang="ko-KR" dirty="0">
                <a:cs typeface="맑은 고딕 Semilight" panose="020B0502040204020203" pitchFamily="50" charset="-127"/>
              </a:rPr>
              <a:t>1. </a:t>
            </a:r>
            <a:r>
              <a:rPr lang="ko-KR" altLang="en-US" dirty="0">
                <a:cs typeface="맑은 고딕 Semilight" panose="020B0502040204020203" pitchFamily="50" charset="-127"/>
              </a:rPr>
              <a:t>개발 환경 </a:t>
            </a:r>
            <a:r>
              <a:rPr lang="en-US" altLang="ko-KR" dirty="0">
                <a:cs typeface="맑은 고딕 Semilight" panose="020B0502040204020203" pitchFamily="50" charset="-127"/>
              </a:rPr>
              <a:t>/ </a:t>
            </a:r>
            <a:r>
              <a:rPr lang="ko-KR" altLang="en-US" dirty="0">
                <a:cs typeface="맑은 고딕 Semilight" panose="020B0502040204020203" pitchFamily="50" charset="-127"/>
              </a:rPr>
              <a:t>타임 라인</a:t>
            </a:r>
            <a:endParaRPr lang="ko-KR" sz="2400" dirty="0">
              <a:solidFill>
                <a:schemeClr val="accent3"/>
              </a:solidFill>
              <a:cs typeface="맑은 고딕 Semilight" panose="020B0502040204020203" pitchFamily="50" charset="-127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2. </a:t>
            </a:r>
            <a:r>
              <a:rPr lang="ko-KR" altLang="en-US" sz="24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주제 및 코드</a:t>
            </a:r>
            <a:endParaRPr lang="ko-KR" sz="2400" dirty="0">
              <a:solidFill>
                <a:schemeClr val="accent3"/>
              </a:solidFill>
              <a:cs typeface="맑은 고딕 Semilight" panose="020B0502040204020203" pitchFamily="50" charset="-127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3. </a:t>
            </a:r>
            <a:r>
              <a:rPr lang="ko-KR" altLang="en-US" sz="24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오류 내용</a:t>
            </a:r>
            <a:endParaRPr lang="ko-KR" sz="2400" dirty="0">
              <a:solidFill>
                <a:schemeClr val="accent3"/>
              </a:solidFill>
              <a:cs typeface="맑은 고딕 Semilight" panose="020B0502040204020203" pitchFamily="50" charset="-127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4. </a:t>
            </a:r>
            <a:r>
              <a:rPr lang="ko-KR" altLang="en-US" sz="2400" dirty="0">
                <a:solidFill>
                  <a:schemeClr val="accent3"/>
                </a:solidFill>
                <a:cs typeface="맑은 고딕 Semilight" panose="020B0502040204020203" pitchFamily="50" charset="-127"/>
              </a:rPr>
              <a:t>어려웠던 점</a:t>
            </a:r>
            <a:endParaRPr lang="ko-KR" sz="2400" dirty="0">
              <a:solidFill>
                <a:schemeClr val="accent3"/>
              </a:solidFill>
              <a:cs typeface="맑은 고딕 Semilight" panose="020B0502040204020203" pitchFamily="50" charset="-127"/>
            </a:endParaRPr>
          </a:p>
          <a:p>
            <a:pPr rtl="0"/>
            <a:endParaRPr lang="ko-KR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t>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080260"/>
            <a:ext cx="7744968" cy="2697480"/>
          </a:xfrm>
        </p:spPr>
        <p:txBody>
          <a:bodyPr rtlCol="0">
            <a:normAutofit/>
          </a:bodyPr>
          <a:lstStyle>
            <a:defPPr>
              <a:defRPr lang="ko-KR"/>
            </a:defPPr>
          </a:lstStyle>
          <a:p>
            <a:pPr algn="l" rtl="0"/>
            <a:r>
              <a:rPr lang="ko-KR" altLang="en-US" sz="1800" dirty="0">
                <a:ea typeface="맑은 고딕 Semilight" panose="020B0502040204020203" pitchFamily="50" charset="-127"/>
              </a:rPr>
              <a:t>다양한 컴퓨터 언어를 이용하고 </a:t>
            </a:r>
            <a:r>
              <a:rPr lang="en-US" altLang="ko-KR" sz="1800" dirty="0">
                <a:ea typeface="맑은 고딕 Semilight" panose="020B0502040204020203" pitchFamily="50" charset="-127"/>
              </a:rPr>
              <a:t>azure portal</a:t>
            </a:r>
            <a:r>
              <a:rPr lang="ko-KR" altLang="en-US" sz="1800" dirty="0">
                <a:ea typeface="맑은 고딕 Semilight" panose="020B0502040204020203" pitchFamily="50" charset="-127"/>
              </a:rPr>
              <a:t>의 </a:t>
            </a:r>
            <a:r>
              <a:rPr lang="ko-KR" altLang="en-US" sz="1800" dirty="0" err="1">
                <a:ea typeface="맑은 고딕 Semilight" panose="020B0502040204020203" pitchFamily="50" charset="-127"/>
              </a:rPr>
              <a:t>크롤링을</a:t>
            </a:r>
            <a:r>
              <a:rPr lang="ko-KR" altLang="en-US" sz="1800" dirty="0">
                <a:ea typeface="맑은 고딕 Semilight" panose="020B0502040204020203" pitchFamily="50" charset="-127"/>
              </a:rPr>
              <a:t> 통하여</a:t>
            </a:r>
            <a:endParaRPr lang="en-US" altLang="ko-KR" sz="1800" dirty="0">
              <a:ea typeface="맑은 고딕 Semilight" panose="020B0502040204020203" pitchFamily="50" charset="-127"/>
            </a:endParaRPr>
          </a:p>
          <a:p>
            <a:pPr algn="l" rtl="0"/>
            <a:r>
              <a:rPr lang="ko-KR" altLang="en-US" sz="1800" dirty="0">
                <a:ea typeface="맑은 고딕 Semilight" panose="020B0502040204020203" pitchFamily="50" charset="-127"/>
              </a:rPr>
              <a:t>데이터를 테이블에 넣는 과정을 시행 하였습니다</a:t>
            </a:r>
            <a:r>
              <a:rPr lang="en-US" altLang="ko-KR" sz="1800" dirty="0">
                <a:ea typeface="맑은 고딕 Semilight" panose="020B0502040204020203" pitchFamily="50" charset="-127"/>
              </a:rPr>
              <a:t>.</a:t>
            </a:r>
            <a:endParaRPr lang="ko-KR" sz="1800" dirty="0">
              <a:ea typeface="맑은 고딕 Semilight" panose="020B0502040204020203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pPr/>
              <a:t>3</a:t>
            </a:fld>
            <a:endParaRPr 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F831DD39-ADC1-4806-9217-DB4D1C5C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564" y="1333119"/>
            <a:ext cx="9008872" cy="6167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개발환경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2FB044-6F7B-4688-874D-9CDE9EAB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909" y="2939985"/>
            <a:ext cx="4548823" cy="1819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8DC9DC-1163-440C-9DDB-1269A0B45938}"/>
              </a:ext>
            </a:extLst>
          </p:cNvPr>
          <p:cNvSpPr txBox="1"/>
          <p:nvPr/>
        </p:nvSpPr>
        <p:spPr>
          <a:xfrm>
            <a:off x="2463800" y="477774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studio / </a:t>
            </a:r>
            <a:r>
              <a:rPr lang="en-US" altLang="ko-KR" dirty="0" err="1"/>
              <a:t>c#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1F487-DCAA-4EEF-95AF-09152BA7BB2F}"/>
              </a:ext>
            </a:extLst>
          </p:cNvPr>
          <p:cNvSpPr txBox="1"/>
          <p:nvPr/>
        </p:nvSpPr>
        <p:spPr>
          <a:xfrm>
            <a:off x="6642100" y="4759514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Azure portal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6F64AE-AFFF-4DAE-A28E-AEE69846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661" y="2846835"/>
            <a:ext cx="2162477" cy="180047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BD7150-79B6-47F7-87DF-EACF9754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43" y="3554129"/>
            <a:ext cx="1177774" cy="10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solidFill>
                  <a:schemeClr val="accent3"/>
                </a:solidFill>
              </a:rPr>
              <a:t>타임라인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  <p:graphicFrame>
        <p:nvGraphicFramePr>
          <p:cNvPr id="7" name="다이어그램 2" descr="타임라인">
            <a:extLst>
              <a:ext uri="{FF2B5EF4-FFF2-40B4-BE49-F238E27FC236}">
                <a16:creationId xmlns:a16="http://schemas.microsoft.com/office/drawing/2014/main" id="{1A75E301-F81B-604F-0C9B-A25BF04F064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370243969"/>
              </p:ext>
            </p:extLst>
          </p:nvPr>
        </p:nvGraphicFramePr>
        <p:xfrm>
          <a:off x="974725" y="2614613"/>
          <a:ext cx="10242550" cy="331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주제 및 코드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/>
              <a:t>연간 수입 증가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ea typeface="맑은 고딕" panose="02020502070401020303" pitchFamily="18" charset="0"/>
              </a:rPr>
              <a:t>주제 및 코드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7664"/>
            <a:ext cx="3200400" cy="427797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dirty="0">
                <a:ea typeface="맑은 고딕" panose="02020502070401020303" pitchFamily="18" charset="0"/>
                <a:cs typeface="맑은 고딕 Semilight" panose="020B0502040204020203" pitchFamily="50" charset="-127"/>
              </a:rPr>
              <a:t>1. </a:t>
            </a:r>
            <a:r>
              <a:rPr lang="ko-KR" altLang="en-US" dirty="0">
                <a:ea typeface="맑은 고딕" panose="02020502070401020303" pitchFamily="18" charset="0"/>
                <a:cs typeface="맑은 고딕 Semilight" panose="020B0502040204020203" pitchFamily="50" charset="-127"/>
              </a:rPr>
              <a:t>주제에 대한 간단 설명</a:t>
            </a:r>
            <a:endParaRPr 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89360"/>
            <a:ext cx="3200400" cy="3320861"/>
          </a:xfrm>
        </p:spPr>
        <p:txBody>
          <a:bodyPr rtlCol="0"/>
          <a:lstStyle>
            <a:defPPr>
              <a:defRPr lang="ko-KR"/>
            </a:defPPr>
          </a:lstStyle>
          <a:p>
            <a:pPr algn="l"/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rPr>
              <a:t>공공데이터 포털 접속하여 </a:t>
            </a:r>
            <a:b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rPr>
            </a:b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rPr>
              <a:t>버스 경로 및 정보 </a:t>
            </a:r>
            <a:b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rPr>
            </a:b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rPr>
              <a:t>남은 좌석의 자리 수 등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rPr>
              <a:t>)</a:t>
            </a:r>
            <a:br>
              <a:rPr lang="en-US" altLang="ko-KR" b="1" dirty="0">
                <a:cs typeface="맑은 고딕 Semilight" panose="020B0502040204020203" pitchFamily="50" charset="-127"/>
              </a:rPr>
            </a:br>
            <a:r>
              <a:rPr lang="ko-KR" altLang="en-US" b="1" dirty="0">
                <a:cs typeface="맑은 고딕 Semilight" panose="020B0502040204020203" pitchFamily="50" charset="-127"/>
              </a:rPr>
              <a:t>등을 조회</a:t>
            </a:r>
            <a:br>
              <a:rPr lang="en-US" altLang="ko-KR" dirty="0">
                <a:cs typeface="맑은 고딕 Semilight" panose="020B0502040204020203" pitchFamily="50" charset="-127"/>
              </a:rPr>
            </a:br>
            <a:r>
              <a:rPr lang="en-US" altLang="ko-KR" dirty="0">
                <a:cs typeface="맑은 고딕 Semilight" panose="020B0502040204020203" pitchFamily="50" charset="-127"/>
              </a:rPr>
              <a:t>(</a:t>
            </a:r>
            <a:r>
              <a:rPr lang="en-US" altLang="ko-KR" b="0" i="0" u="sng" dirty="0">
                <a:solidFill>
                  <a:srgbClr val="3968F6"/>
                </a:solidFill>
                <a:effectLst/>
                <a:latin typeface="Apple SD Gothic Ne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https://www.data.go.kr)</a:t>
            </a:r>
            <a:br>
              <a:rPr lang="en-US" altLang="ko-KR" u="sng" dirty="0">
                <a:solidFill>
                  <a:srgbClr val="3968F6"/>
                </a:solidFill>
                <a:latin typeface="Apple SD Gothic Ne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altLang="ko-KR" u="sng" dirty="0">
              <a:solidFill>
                <a:srgbClr val="3968F6"/>
              </a:solidFill>
              <a:latin typeface="Apple SD Gothic Neo"/>
            </a:endParaRPr>
          </a:p>
          <a:p>
            <a:pPr algn="l"/>
            <a:r>
              <a:rPr lang="en-US" altLang="ko-KR" b="1" dirty="0">
                <a:solidFill>
                  <a:schemeClr val="tx1"/>
                </a:solidFill>
                <a:latin typeface="Apple SD Gothic Neo"/>
              </a:rPr>
              <a:t>C# form </a:t>
            </a:r>
            <a:r>
              <a:rPr lang="ko-KR" altLang="en-US" b="1" dirty="0">
                <a:solidFill>
                  <a:schemeClr val="tx1"/>
                </a:solidFill>
                <a:latin typeface="Apple SD Gothic Neo"/>
              </a:rPr>
              <a:t>형성을 통하여 내가 조회한 값을 보여줄 수 있게끔 설계 하였음</a:t>
            </a:r>
            <a:b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</a:br>
            <a:endParaRPr lang="ko-KR" sz="1600" dirty="0">
              <a:solidFill>
                <a:schemeClr val="accent3"/>
              </a:solidFill>
              <a:cs typeface="맑은 고딕 Semilight" panose="020B0502040204020203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t>6</a:t>
            </a:fld>
            <a:endParaRPr 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C862C73-F26A-4EAE-9712-25C041672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57" y="1947664"/>
            <a:ext cx="4417468" cy="26557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F28156-8F40-4138-A98A-D9C7343EC64E}"/>
              </a:ext>
            </a:extLst>
          </p:cNvPr>
          <p:cNvSpPr txBox="1"/>
          <p:nvPr/>
        </p:nvSpPr>
        <p:spPr>
          <a:xfrm>
            <a:off x="9975704" y="1480622"/>
            <a:ext cx="153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3AA5D-727C-4AEE-BA90-672450BD627E}"/>
              </a:ext>
            </a:extLst>
          </p:cNvPr>
          <p:cNvSpPr txBox="1"/>
          <p:nvPr/>
        </p:nvSpPr>
        <p:spPr>
          <a:xfrm>
            <a:off x="5883903" y="5550674"/>
            <a:ext cx="4535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Listbox</a:t>
            </a:r>
            <a:r>
              <a:rPr lang="en-US" altLang="ko-KR" sz="1200" b="1" dirty="0"/>
              <a:t> / button </a:t>
            </a:r>
            <a:r>
              <a:rPr lang="ko-KR" altLang="en-US" sz="1200" b="1" dirty="0"/>
              <a:t>으로 간단히 표현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4C92460-86F7-4E35-8F1A-41425442C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185" y="2931793"/>
            <a:ext cx="3655629" cy="2183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738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DD3BC-E2D4-4324-B43C-0C34D93D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및 코드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DF7F85B-845B-4C39-990D-FBE23A6C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ko-KR" smtClean="0"/>
              <a:pPr/>
              <a:t>7</a:t>
            </a:fld>
            <a:endParaRPr lang="en-US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5A4045-C14A-42C4-BEA2-2C54F731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7" y="1368469"/>
            <a:ext cx="9850225" cy="2305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82405F-6E7D-4C0C-A086-F0FDFD94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1" y="2521155"/>
            <a:ext cx="5412912" cy="33120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569A0C-1EB0-43E6-8997-85B78D8B9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13" y="3762741"/>
            <a:ext cx="3546726" cy="230537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E03906-AD77-418A-891D-17D93712DC39}"/>
              </a:ext>
            </a:extLst>
          </p:cNvPr>
          <p:cNvSpPr/>
          <p:nvPr/>
        </p:nvSpPr>
        <p:spPr>
          <a:xfrm>
            <a:off x="839788" y="1027906"/>
            <a:ext cx="503700" cy="483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ECE139-98A3-431E-9FE6-3C649190884D}"/>
              </a:ext>
            </a:extLst>
          </p:cNvPr>
          <p:cNvSpPr/>
          <p:nvPr/>
        </p:nvSpPr>
        <p:spPr>
          <a:xfrm>
            <a:off x="5923399" y="2389200"/>
            <a:ext cx="503700" cy="483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CEE934-DB97-4281-938E-A0EB4D9CD924}"/>
              </a:ext>
            </a:extLst>
          </p:cNvPr>
          <p:cNvSpPr/>
          <p:nvPr/>
        </p:nvSpPr>
        <p:spPr>
          <a:xfrm>
            <a:off x="838264" y="4163320"/>
            <a:ext cx="503700" cy="483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9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ea typeface="맑은 고딕" panose="02020502070401020303" pitchFamily="18" charset="0"/>
              </a:rPr>
              <a:t>주제 및 코드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7664"/>
            <a:ext cx="3200400" cy="427797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dirty="0">
                <a:ea typeface="맑은 고딕" panose="02020502070401020303" pitchFamily="18" charset="0"/>
                <a:cs typeface="맑은 고딕 Semilight" panose="020B0502040204020203" pitchFamily="50" charset="-127"/>
              </a:rPr>
              <a:t>2. Azure portal</a:t>
            </a:r>
            <a:endParaRPr 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89360"/>
            <a:ext cx="3200400" cy="3320861"/>
          </a:xfrm>
        </p:spPr>
        <p:txBody>
          <a:bodyPr rtlCol="0"/>
          <a:lstStyle>
            <a:defPPr>
              <a:defRPr lang="ko-KR"/>
            </a:defPPr>
          </a:lstStyle>
          <a:p>
            <a:pPr algn="l"/>
            <a:r>
              <a:rPr lang="en-US" altLang="ko-KR" b="1" u="sng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portal </a:t>
            </a:r>
            <a:r>
              <a:rPr lang="ko-KR" altLang="en-US" b="1" u="sng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 로그인 후</a:t>
            </a:r>
            <a:r>
              <a:rPr lang="en-US" altLang="ko-KR" b="1" u="sng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br>
              <a:rPr lang="en-US" altLang="ko-KR" b="1" u="sng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ko-KR" b="1" u="sng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 </a:t>
            </a:r>
            <a:r>
              <a:rPr lang="ko-KR" altLang="en-US" b="1" u="sng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생성을 한 이 후 필요 데이터 테이블을 생성 </a:t>
            </a:r>
            <a:br>
              <a:rPr lang="en-US" altLang="ko-KR" u="sng" dirty="0">
                <a:solidFill>
                  <a:srgbClr val="3968F6"/>
                </a:solidFill>
                <a:latin typeface="Apple SD Gothic Ne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altLang="ko-KR" u="sng" dirty="0">
              <a:solidFill>
                <a:srgbClr val="3968F6"/>
              </a:solidFill>
              <a:latin typeface="Apple SD Gothic Neo"/>
            </a:endParaRPr>
          </a:p>
          <a:p>
            <a:pPr algn="l"/>
            <a:r>
              <a:rPr lang="en-US" altLang="ko-KR" b="1" i="0" dirty="0">
                <a:solidFill>
                  <a:srgbClr val="4D5156"/>
                </a:solidFill>
                <a:effectLst/>
                <a:latin typeface="Apple SD Gothic Neo"/>
              </a:rPr>
              <a:t>Visual Studio</a:t>
            </a:r>
            <a:r>
              <a:rPr lang="ko-KR" altLang="en-US" b="1" i="0" dirty="0">
                <a:solidFill>
                  <a:srgbClr val="4D5156"/>
                </a:solidFill>
                <a:effectLst/>
                <a:latin typeface="Apple SD Gothic Neo"/>
              </a:rPr>
              <a:t>와 </a:t>
            </a:r>
            <a:r>
              <a:rPr lang="en-US" altLang="ko-KR" b="1" i="0" dirty="0">
                <a:solidFill>
                  <a:srgbClr val="4D5156"/>
                </a:solidFill>
                <a:effectLst/>
                <a:latin typeface="Apple SD Gothic Neo"/>
              </a:rPr>
              <a:t>Azure portal</a:t>
            </a:r>
            <a:r>
              <a:rPr lang="ko-KR" altLang="en-US" b="1" i="0" dirty="0">
                <a:solidFill>
                  <a:srgbClr val="4D5156"/>
                </a:solidFill>
                <a:effectLst/>
                <a:latin typeface="Apple SD Gothic Neo"/>
              </a:rPr>
              <a:t>을 서로</a:t>
            </a:r>
            <a:r>
              <a:rPr lang="en-US" altLang="ko-KR" b="1" dirty="0">
                <a:solidFill>
                  <a:srgbClr val="4D5156"/>
                </a:solidFill>
                <a:latin typeface="Apple SD Gothic Neo"/>
              </a:rPr>
              <a:t> </a:t>
            </a:r>
            <a:r>
              <a:rPr lang="ko-KR" altLang="en-US" b="1" dirty="0">
                <a:solidFill>
                  <a:srgbClr val="4D5156"/>
                </a:solidFill>
                <a:latin typeface="Apple SD Gothic Neo"/>
              </a:rPr>
              <a:t>연동 하였음</a:t>
            </a:r>
            <a:b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</a:br>
            <a:endParaRPr lang="ko-KR" sz="1600" dirty="0">
              <a:solidFill>
                <a:schemeClr val="accent3"/>
              </a:solidFill>
              <a:cs typeface="맑은 고딕 Semilight" panose="020B0502040204020203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t>8</a:t>
            </a:fld>
            <a:endParaRPr 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F42B24-4628-4E2F-98BC-293393143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781" y="1957615"/>
            <a:ext cx="4807427" cy="16237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E620DE-0E9E-4394-8426-A93FB79E0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1" y="3848327"/>
            <a:ext cx="5257800" cy="10836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0B9B3D-7ACF-435D-899B-8F28456C9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42" y="4123627"/>
            <a:ext cx="2669491" cy="18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0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E968-E45C-4359-8861-792E7074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71CD3E2-5CAC-4072-9495-C8DFAA53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ko-KR" smtClean="0"/>
              <a:pPr/>
              <a:t>9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CF217-41E3-476C-BC71-E377B4918B1D}"/>
              </a:ext>
            </a:extLst>
          </p:cNvPr>
          <p:cNvSpPr txBox="1"/>
          <p:nvPr/>
        </p:nvSpPr>
        <p:spPr>
          <a:xfrm>
            <a:off x="2528888" y="2082800"/>
            <a:ext cx="745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에서의 작업한 </a:t>
            </a:r>
            <a:r>
              <a:rPr lang="en-US" altLang="ko-KR" dirty="0" err="1"/>
              <a:t>c#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azure</a:t>
            </a:r>
            <a:r>
              <a:rPr lang="ko-KR" altLang="en-US" dirty="0"/>
              <a:t> </a:t>
            </a:r>
            <a:r>
              <a:rPr lang="en-US" altLang="ko-KR" dirty="0"/>
              <a:t>portal</a:t>
            </a:r>
            <a:r>
              <a:rPr lang="ko-KR" altLang="en-US" dirty="0"/>
              <a:t>의 연동까지는 성공하였으나</a:t>
            </a:r>
            <a:r>
              <a:rPr lang="en-US" altLang="ko-KR" dirty="0"/>
              <a:t>, </a:t>
            </a:r>
            <a:r>
              <a:rPr lang="ko-KR" altLang="en-US" dirty="0"/>
              <a:t>데이터 전송 및 확인을 하는 방법을 찾지 못하였음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9B4C8E5-B7CA-4EE1-8293-9DCA4A98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26" y="3009845"/>
            <a:ext cx="3188174" cy="2601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39D044-CEB4-4C03-A798-FD5F9C4DC3FD}"/>
              </a:ext>
            </a:extLst>
          </p:cNvPr>
          <p:cNvSpPr txBox="1"/>
          <p:nvPr/>
        </p:nvSpPr>
        <p:spPr>
          <a:xfrm>
            <a:off x="3403600" y="4668619"/>
            <a:ext cx="697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데이터의 송수신 여부는 그래프를 통해 확인이 가능하였으나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테이블에 데이터를 넣는 작업은 수행하지 못하였음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116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맑은 고딕"/>
        <a:cs typeface=""/>
      </a:majorFont>
      <a:minorFont>
        <a:latin typeface="Gill Sans Nova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9230919.tgt.Office_68770992_TF56410444_Win32_OJ119649862.potx" id="{1F44BCAD-FB45-4810-B2BC-5BF4189AC4EB}" vid="{E6A0422D-87CA-4A5F-B5B4-4FA1BE421A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{7864E436-5468-4AF2-BAA5-0EF82768C68B}tf56410444_win32</Template>
  <TotalTime>153</TotalTime>
  <Words>454</Words>
  <Application>Microsoft Office PowerPoint</Application>
  <PresentationFormat>와이드스크린</PresentationFormat>
  <Paragraphs>74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Apple SD Gothic Neo</vt:lpstr>
      <vt:lpstr>굴림</vt:lpstr>
      <vt:lpstr>malgun gothic</vt:lpstr>
      <vt:lpstr>malgun gothic</vt:lpstr>
      <vt:lpstr>맑은 고딕 Semilight</vt:lpstr>
      <vt:lpstr>Arial</vt:lpstr>
      <vt:lpstr>Gill Sans Nova Light</vt:lpstr>
      <vt:lpstr>Office 테마</vt:lpstr>
      <vt:lpstr>클라우드컴퓨팅이해</vt:lpstr>
      <vt:lpstr>차례</vt:lpstr>
      <vt:lpstr>개발환경 </vt:lpstr>
      <vt:lpstr>타임라인 </vt:lpstr>
      <vt:lpstr>주제 및 코드</vt:lpstr>
      <vt:lpstr>주제 및 코드</vt:lpstr>
      <vt:lpstr>주제 및 코드</vt:lpstr>
      <vt:lpstr>주제 및 코드</vt:lpstr>
      <vt:lpstr>문제점</vt:lpstr>
      <vt:lpstr>어려웠던 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클라우드컴퓨팅이해</dc:title>
  <dc:creator>user</dc:creator>
  <cp:lastModifiedBy>user</cp:lastModifiedBy>
  <cp:revision>8</cp:revision>
  <dcterms:created xsi:type="dcterms:W3CDTF">2022-12-05T17:25:23Z</dcterms:created>
  <dcterms:modified xsi:type="dcterms:W3CDTF">2022-12-05T19:59:02Z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