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8200"/>
    <a:srgbClr val="DB1785"/>
    <a:srgbClr val="808080"/>
    <a:srgbClr val="007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681"/>
  </p:normalViewPr>
  <p:slideViewPr>
    <p:cSldViewPr snapToGrid="0" snapToObjects="1">
      <p:cViewPr>
        <p:scale>
          <a:sx n="108" d="100"/>
          <a:sy n="108" d="100"/>
        </p:scale>
        <p:origin x="-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AFF32-FD41-E348-94CF-6EB162F49426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4815-16BE-F04F-A6E1-C9278B5C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F4815-16BE-F04F-A6E1-C9278B5CCA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27F7-924E-2344-6E48-0DE9F4F2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40D28-CAF2-3AB0-3BDB-363B348F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F8BF-C518-10F5-7ED5-75AA6A39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5BB8-F4D1-F74D-B7AC-56D2D40E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2DC7-7D62-E02C-E954-FF8D9BE1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B722-8748-7D6F-5A33-9A87C5C2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B2B34-8655-18E2-A000-A045BCE77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0661-F614-FAF8-5B09-549ED999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2367-ECD5-C98A-275E-441AF685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6F03-E59F-9957-A74D-2B60A11B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8E341-2D9C-A202-D5BF-53C67BF8D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82DDE-529D-FC18-FD3C-5AAAA7EA1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E626-F46B-9D2E-B040-E51EC195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56E7-082D-8E51-0FE1-184349D1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9781-3835-78E2-6AE3-A9459A49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75B5-D8E2-F5D9-027F-32C5FA44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7F16-1885-D4B2-8895-4D76D33F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4D5C-F67D-BAC8-ED73-726C5B31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60D22-C301-F607-2559-7BE4DE16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5F4-BBEF-F1EA-7B3C-0DD8E1F2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5D88-B60F-CF3A-3885-8618DB4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EE29-377F-D1AE-C781-4A2A9645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122E-F3BF-56D8-FE40-05D167AB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51D9-DFD2-8D3F-0DA9-BC7FF075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EF6F-2EFB-53E8-F944-13963BDE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0235-119A-923F-CD82-34175F09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F4CB-E865-ED7C-D93C-75A0A42C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C6182-C136-680F-F760-F1845A13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A0DF-C9A8-E6D5-9E94-EAA8BA36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39F75-9694-0395-E7B5-5CFB68A0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A989E-3FEF-C6EE-CB88-BEBA491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7D6E-9527-E634-4760-51CECE4D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B800-AB35-8A70-7948-0E309303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4D983-D64B-66F8-43E5-30582D1D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C2C6-A3DF-A45D-96FB-21F6028CD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3BA1-8D98-A060-C878-66AF00631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53C2-3F90-FE5D-2997-2224A0EC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A8FF0-B5D2-CC95-8FAC-BB643CD5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E1FB9-33DE-4BFA-4E75-4F7ABFEF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B90D-45BE-9C11-40DF-7668F4AA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A072-DA2A-13ED-6DCF-D4E5A379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ADB69-4663-26FC-AB16-2EC3744A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4CA5C-5D8F-175C-9D87-E1CEC868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27EE5-45A4-DFA4-8C6C-3D16ACB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4727-405E-3ED1-C18D-597EC42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3B12-D6EF-35FF-0DE9-9D90F19E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12FE-5C6A-0C61-8971-05ECFD78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ACE-6498-72D2-D077-DA4899E4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0BF0D-CB3D-CB00-22CA-CB0B64B8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DE04E-E29B-276E-E3BE-90B5409B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2F3C-F1A1-77E6-CE1F-B012859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1C55-CFD8-3209-6A8E-535089E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ECF-D5E1-D0BC-3DF9-BF225C1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1B9B4-3D15-E04D-06B5-E13CF178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D7507-67B4-7923-6D8E-369CDD43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5D51-6AAE-CE2F-D826-D8B15E8C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A931-5357-26FA-6059-402E4A0E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257A-F6AD-5C07-42DC-634510B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55E35-E8F9-4E92-D2BF-5FCCD4C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53A4-3B1F-EAA2-D436-64E1A839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C84E-54FB-A398-EE22-888C8A511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4902-16F9-E240-B810-1D185A2F74D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54A6-3090-B774-9714-B0FA122C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2B9-A4F0-5570-B949-664DD2E4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8176-1090-7F47-8DD8-AD7E332F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C37559ED-1C44-C738-353F-AECCC5A0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22" y="0"/>
            <a:ext cx="687315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AF11F3-7A56-7FF6-2561-A1F9F2B5780E}"/>
              </a:ext>
            </a:extLst>
          </p:cNvPr>
          <p:cNvSpPr/>
          <p:nvPr/>
        </p:nvSpPr>
        <p:spPr>
          <a:xfrm>
            <a:off x="9132125" y="2926262"/>
            <a:ext cx="178130" cy="178130"/>
          </a:xfrm>
          <a:prstGeom prst="ellipse">
            <a:avLst/>
          </a:prstGeom>
          <a:solidFill>
            <a:srgbClr val="DB17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6B23B-C351-C82D-E820-D7EEE3C16649}"/>
              </a:ext>
            </a:extLst>
          </p:cNvPr>
          <p:cNvSpPr txBox="1"/>
          <p:nvPr/>
        </p:nvSpPr>
        <p:spPr>
          <a:xfrm>
            <a:off x="9310255" y="283477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B82760-7157-C57C-A934-BC50B3CDAF37}"/>
              </a:ext>
            </a:extLst>
          </p:cNvPr>
          <p:cNvSpPr/>
          <p:nvPr/>
        </p:nvSpPr>
        <p:spPr>
          <a:xfrm>
            <a:off x="9132125" y="3182178"/>
            <a:ext cx="178130" cy="17813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22030-DA72-F79C-FE5B-9DA3B81BC850}"/>
              </a:ext>
            </a:extLst>
          </p:cNvPr>
          <p:cNvSpPr txBox="1"/>
          <p:nvPr/>
        </p:nvSpPr>
        <p:spPr>
          <a:xfrm>
            <a:off x="9313563" y="3101966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13DE8-9A02-1C4A-3542-231A7A7705E2}"/>
              </a:ext>
            </a:extLst>
          </p:cNvPr>
          <p:cNvSpPr txBox="1"/>
          <p:nvPr/>
        </p:nvSpPr>
        <p:spPr>
          <a:xfrm>
            <a:off x="3593768" y="74221"/>
            <a:ext cx="50044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Network of Starbucks &amp; Dunkin’ Tweets, Positioned by the Spring Layout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622EA-0FFB-30A0-4B2A-97CF10AEBBE4}"/>
              </a:ext>
            </a:extLst>
          </p:cNvPr>
          <p:cNvSpPr/>
          <p:nvPr/>
        </p:nvSpPr>
        <p:spPr>
          <a:xfrm>
            <a:off x="1809004" y="102016"/>
            <a:ext cx="8573986" cy="651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3F6D0-AE2D-C710-80E2-5C47481EE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5" b="6857"/>
          <a:stretch/>
        </p:blipFill>
        <p:spPr>
          <a:xfrm>
            <a:off x="1151480" y="1104405"/>
            <a:ext cx="9889040" cy="5128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571014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400223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356186" y="141556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Colored by Sentiment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131085"/>
            <a:ext cx="9508179" cy="6648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3AC12-C997-C0E5-2D77-956627EDD287}"/>
              </a:ext>
            </a:extLst>
          </p:cNvPr>
          <p:cNvSpPr/>
          <p:nvPr/>
        </p:nvSpPr>
        <p:spPr>
          <a:xfrm>
            <a:off x="5343835" y="3238285"/>
            <a:ext cx="182880" cy="182880"/>
          </a:xfrm>
          <a:prstGeom prst="ellipse">
            <a:avLst/>
          </a:prstGeom>
          <a:solidFill>
            <a:srgbClr val="008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5CB74-06C4-9AB5-3AE5-AD8425BEF596}"/>
              </a:ext>
            </a:extLst>
          </p:cNvPr>
          <p:cNvSpPr txBox="1"/>
          <p:nvPr/>
        </p:nvSpPr>
        <p:spPr>
          <a:xfrm>
            <a:off x="5558296" y="3072539"/>
            <a:ext cx="1170408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  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  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18923F-39DA-BE85-239D-3FD5EECB5DBC}"/>
              </a:ext>
            </a:extLst>
          </p:cNvPr>
          <p:cNvSpPr/>
          <p:nvPr/>
        </p:nvSpPr>
        <p:spPr>
          <a:xfrm>
            <a:off x="5343835" y="397219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76DD4E-68BD-A6B7-B47E-9899873DCD23}"/>
              </a:ext>
            </a:extLst>
          </p:cNvPr>
          <p:cNvSpPr/>
          <p:nvPr/>
        </p:nvSpPr>
        <p:spPr>
          <a:xfrm>
            <a:off x="5343835" y="3599304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ug&#10;&#10;Description automatically generated with low confidence">
            <a:extLst>
              <a:ext uri="{FF2B5EF4-FFF2-40B4-BE49-F238E27FC236}">
                <a16:creationId xmlns:a16="http://schemas.microsoft.com/office/drawing/2014/main" id="{B7CC0466-854E-2018-6BC9-CADF043AE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9" b="5741"/>
          <a:stretch/>
        </p:blipFill>
        <p:spPr>
          <a:xfrm>
            <a:off x="1151480" y="1283333"/>
            <a:ext cx="9889040" cy="5129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677892" y="921783"/>
            <a:ext cx="1864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374571" y="927959"/>
            <a:ext cx="1864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308685" y="273848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Betweenness Centrality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273848"/>
            <a:ext cx="9508179" cy="6584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60BA9A-D03A-9E98-22AD-0DCB38488EFD}"/>
              </a:ext>
            </a:extLst>
          </p:cNvPr>
          <p:cNvSpPr/>
          <p:nvPr/>
        </p:nvSpPr>
        <p:spPr>
          <a:xfrm>
            <a:off x="8584033" y="6372948"/>
            <a:ext cx="301752" cy="301752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4AED09-D7C3-A70E-53AE-2AB56ABEBB87}"/>
              </a:ext>
            </a:extLst>
          </p:cNvPr>
          <p:cNvSpPr/>
          <p:nvPr/>
        </p:nvSpPr>
        <p:spPr>
          <a:xfrm>
            <a:off x="2866159" y="6284769"/>
            <a:ext cx="457200" cy="456771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4CE62-A26E-1166-1B0A-25E75C36799A}"/>
              </a:ext>
            </a:extLst>
          </p:cNvPr>
          <p:cNvSpPr txBox="1"/>
          <p:nvPr/>
        </p:nvSpPr>
        <p:spPr>
          <a:xfrm>
            <a:off x="3323359" y="636900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0.040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8680B-F3A4-B698-F925-3F429E7054AB}"/>
              </a:ext>
            </a:extLst>
          </p:cNvPr>
          <p:cNvSpPr txBox="1"/>
          <p:nvPr/>
        </p:nvSpPr>
        <p:spPr>
          <a:xfrm>
            <a:off x="8963509" y="6344420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0.045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8D807C-BE1E-4E1C-D8CF-3E293E9576CE}"/>
              </a:ext>
            </a:extLst>
          </p:cNvPr>
          <p:cNvSpPr/>
          <p:nvPr/>
        </p:nvSpPr>
        <p:spPr>
          <a:xfrm>
            <a:off x="1840547" y="6529926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8724C-A894-A080-DBC9-BF7C54C308F8}"/>
              </a:ext>
            </a:extLst>
          </p:cNvPr>
          <p:cNvSpPr txBox="1"/>
          <p:nvPr/>
        </p:nvSpPr>
        <p:spPr>
          <a:xfrm>
            <a:off x="1906039" y="6365036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5486EF-7026-4C47-C261-97100EA8E0C8}"/>
              </a:ext>
            </a:extLst>
          </p:cNvPr>
          <p:cNvSpPr/>
          <p:nvPr/>
        </p:nvSpPr>
        <p:spPr>
          <a:xfrm>
            <a:off x="7448781" y="6529926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E8420-3894-72D5-80D6-6FBB47AFA6F0}"/>
              </a:ext>
            </a:extLst>
          </p:cNvPr>
          <p:cNvSpPr txBox="1"/>
          <p:nvPr/>
        </p:nvSpPr>
        <p:spPr>
          <a:xfrm>
            <a:off x="7542413" y="6348220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</p:spTree>
    <p:extLst>
      <p:ext uri="{BB962C8B-B14F-4D97-AF65-F5344CB8AC3E}">
        <p14:creationId xmlns:p14="http://schemas.microsoft.com/office/powerpoint/2010/main" val="28022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677892" y="995925"/>
            <a:ext cx="1864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376472" y="995925"/>
            <a:ext cx="1864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308685" y="347990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Closeness Centrality</a:t>
            </a:r>
          </a:p>
        </p:txBody>
      </p:sp>
      <p:pic>
        <p:nvPicPr>
          <p:cNvPr id="3" name="Picture 2" descr="A picture containing plant&#10;&#10;Description automatically generated">
            <a:extLst>
              <a:ext uri="{FF2B5EF4-FFF2-40B4-BE49-F238E27FC236}">
                <a16:creationId xmlns:a16="http://schemas.microsoft.com/office/drawing/2014/main" id="{7F3E8A00-F3B5-1E7F-6BA4-055FE221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8" b="5074"/>
          <a:stretch/>
        </p:blipFill>
        <p:spPr>
          <a:xfrm>
            <a:off x="1151480" y="1343743"/>
            <a:ext cx="9889040" cy="51755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347990"/>
            <a:ext cx="9508179" cy="650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A5864F-AB6C-1840-744F-3FB8A3E30D60}"/>
              </a:ext>
            </a:extLst>
          </p:cNvPr>
          <p:cNvSpPr/>
          <p:nvPr/>
        </p:nvSpPr>
        <p:spPr>
          <a:xfrm>
            <a:off x="8976856" y="6503356"/>
            <a:ext cx="73152" cy="73152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259C6C-6EE4-BE9C-F004-BB6C35B5A340}"/>
              </a:ext>
            </a:extLst>
          </p:cNvPr>
          <p:cNvSpPr/>
          <p:nvPr/>
        </p:nvSpPr>
        <p:spPr>
          <a:xfrm>
            <a:off x="3884989" y="6516210"/>
            <a:ext cx="73152" cy="73152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C7A95-1D88-273D-928A-F8D346BC9DEB}"/>
              </a:ext>
            </a:extLst>
          </p:cNvPr>
          <p:cNvSpPr txBox="1"/>
          <p:nvPr/>
        </p:nvSpPr>
        <p:spPr>
          <a:xfrm>
            <a:off x="3965914" y="636900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0.447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F805B-D439-305B-34A9-C3262C9E04D3}"/>
              </a:ext>
            </a:extLst>
          </p:cNvPr>
          <p:cNvSpPr txBox="1"/>
          <p:nvPr/>
        </p:nvSpPr>
        <p:spPr>
          <a:xfrm>
            <a:off x="9074722" y="6344420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0.493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FFB3BF-BF68-71A8-3465-8C96D1DDCAE9}"/>
              </a:ext>
            </a:extLst>
          </p:cNvPr>
          <p:cNvSpPr/>
          <p:nvPr/>
        </p:nvSpPr>
        <p:spPr>
          <a:xfrm>
            <a:off x="2483102" y="6529926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36EFF-2B5F-7970-6384-2E8117B0AE60}"/>
              </a:ext>
            </a:extLst>
          </p:cNvPr>
          <p:cNvSpPr txBox="1"/>
          <p:nvPr/>
        </p:nvSpPr>
        <p:spPr>
          <a:xfrm>
            <a:off x="2548594" y="6365036"/>
            <a:ext cx="122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0.161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31E028-2AAA-4AAE-47D4-E72108D2DF92}"/>
              </a:ext>
            </a:extLst>
          </p:cNvPr>
          <p:cNvSpPr/>
          <p:nvPr/>
        </p:nvSpPr>
        <p:spPr>
          <a:xfrm>
            <a:off x="7559994" y="6529926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D9960-4543-E205-7B4E-6167F5F7D4FC}"/>
              </a:ext>
            </a:extLst>
          </p:cNvPr>
          <p:cNvSpPr txBox="1"/>
          <p:nvPr/>
        </p:nvSpPr>
        <p:spPr>
          <a:xfrm>
            <a:off x="7653626" y="6348220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0.159</a:t>
            </a:r>
          </a:p>
        </p:txBody>
      </p:sp>
    </p:spTree>
    <p:extLst>
      <p:ext uri="{BB962C8B-B14F-4D97-AF65-F5344CB8AC3E}">
        <p14:creationId xmlns:p14="http://schemas.microsoft.com/office/powerpoint/2010/main" val="8198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8117280" y="859998"/>
            <a:ext cx="1864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803982" y="859998"/>
            <a:ext cx="1864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843073" y="212063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Degree</a:t>
            </a:r>
          </a:p>
        </p:txBody>
      </p:sp>
      <p:pic>
        <p:nvPicPr>
          <p:cNvPr id="4" name="Picture 3" descr="A close-up of a bug&#10;&#10;Description automatically generated with medium confidence">
            <a:extLst>
              <a:ext uri="{FF2B5EF4-FFF2-40B4-BE49-F238E27FC236}">
                <a16:creationId xmlns:a16="http://schemas.microsoft.com/office/drawing/2014/main" id="{8F93C436-1C03-ED55-0B34-FC2BA834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8" b="5074"/>
          <a:stretch/>
        </p:blipFill>
        <p:spPr>
          <a:xfrm>
            <a:off x="1151480" y="1135161"/>
            <a:ext cx="9889040" cy="51755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212063"/>
            <a:ext cx="9508179" cy="66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014E94-4BCF-6565-C8BD-F6939961E5B4}"/>
              </a:ext>
            </a:extLst>
          </p:cNvPr>
          <p:cNvSpPr/>
          <p:nvPr/>
        </p:nvSpPr>
        <p:spPr>
          <a:xfrm>
            <a:off x="3433339" y="6113561"/>
            <a:ext cx="594360" cy="59436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2790C9-3CE7-7405-5100-783BC5882119}"/>
              </a:ext>
            </a:extLst>
          </p:cNvPr>
          <p:cNvSpPr/>
          <p:nvPr/>
        </p:nvSpPr>
        <p:spPr>
          <a:xfrm>
            <a:off x="9004168" y="6249376"/>
            <a:ext cx="301752" cy="301752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420F-8687-B5AA-F1C0-5AA330AFE442}"/>
              </a:ext>
            </a:extLst>
          </p:cNvPr>
          <p:cNvSpPr txBox="1"/>
          <p:nvPr/>
        </p:nvSpPr>
        <p:spPr>
          <a:xfrm>
            <a:off x="4027699" y="624543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5E1F5-93BA-9585-EDE1-331D433C15A4}"/>
              </a:ext>
            </a:extLst>
          </p:cNvPr>
          <p:cNvSpPr txBox="1"/>
          <p:nvPr/>
        </p:nvSpPr>
        <p:spPr>
          <a:xfrm>
            <a:off x="9383644" y="622084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877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E967-8B0F-3BAD-E36B-1E7484449167}"/>
              </a:ext>
            </a:extLst>
          </p:cNvPr>
          <p:cNvSpPr/>
          <p:nvPr/>
        </p:nvSpPr>
        <p:spPr>
          <a:xfrm>
            <a:off x="2544887" y="6406354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0D373-1B01-AB67-E5E4-465F74AC87C2}"/>
              </a:ext>
            </a:extLst>
          </p:cNvPr>
          <p:cNvSpPr txBox="1"/>
          <p:nvPr/>
        </p:nvSpPr>
        <p:spPr>
          <a:xfrm>
            <a:off x="2610379" y="6241464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EED9F4-F6DF-C2CB-A63D-F28D182AFD60}"/>
              </a:ext>
            </a:extLst>
          </p:cNvPr>
          <p:cNvSpPr/>
          <p:nvPr/>
        </p:nvSpPr>
        <p:spPr>
          <a:xfrm>
            <a:off x="7868916" y="6406354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08A66-36F8-E6EB-2F62-A6F8C80D0DEB}"/>
              </a:ext>
            </a:extLst>
          </p:cNvPr>
          <p:cNvSpPr txBox="1"/>
          <p:nvPr/>
        </p:nvSpPr>
        <p:spPr>
          <a:xfrm>
            <a:off x="7962548" y="6224648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1</a:t>
            </a:r>
          </a:p>
        </p:txBody>
      </p:sp>
    </p:spTree>
    <p:extLst>
      <p:ext uri="{BB962C8B-B14F-4D97-AF65-F5344CB8AC3E}">
        <p14:creationId xmlns:p14="http://schemas.microsoft.com/office/powerpoint/2010/main" val="20412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ug&#10;&#10;Description automatically generated with low confidence">
            <a:extLst>
              <a:ext uri="{FF2B5EF4-FFF2-40B4-BE49-F238E27FC236}">
                <a16:creationId xmlns:a16="http://schemas.microsoft.com/office/drawing/2014/main" id="{B7CC0466-854E-2018-6BC9-CADF043AE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9"/>
          <a:stretch/>
        </p:blipFill>
        <p:spPr>
          <a:xfrm>
            <a:off x="1151480" y="1246796"/>
            <a:ext cx="9889040" cy="552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452263" y="908243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613978" y="908243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439315" y="260308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Normalized Degree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4BD5751-7DDA-33FD-DD71-18DED5162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59" b="7359"/>
          <a:stretch/>
        </p:blipFill>
        <p:spPr>
          <a:xfrm>
            <a:off x="1151480" y="1246796"/>
            <a:ext cx="9889040" cy="50188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260307"/>
            <a:ext cx="9508179" cy="6597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F14447-62CB-EF4C-2B55-A850241BFF43}"/>
              </a:ext>
            </a:extLst>
          </p:cNvPr>
          <p:cNvSpPr/>
          <p:nvPr/>
        </p:nvSpPr>
        <p:spPr>
          <a:xfrm>
            <a:off x="3225846" y="6187164"/>
            <a:ext cx="548640" cy="54864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4EC81A-EF2A-6F40-F555-3F124FB71261}"/>
              </a:ext>
            </a:extLst>
          </p:cNvPr>
          <p:cNvSpPr/>
          <p:nvPr/>
        </p:nvSpPr>
        <p:spPr>
          <a:xfrm>
            <a:off x="8402172" y="6263367"/>
            <a:ext cx="411480" cy="41148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A9333-CC21-9A18-41C3-EC81E4DA2442}"/>
              </a:ext>
            </a:extLst>
          </p:cNvPr>
          <p:cNvSpPr txBox="1"/>
          <p:nvPr/>
        </p:nvSpPr>
        <p:spPr>
          <a:xfrm>
            <a:off x="3768882" y="6283014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56.67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7A0D-491F-31C5-2063-923F6C25F603}"/>
              </a:ext>
            </a:extLst>
          </p:cNvPr>
          <p:cNvSpPr txBox="1"/>
          <p:nvPr/>
        </p:nvSpPr>
        <p:spPr>
          <a:xfrm>
            <a:off x="8862464" y="627524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41.44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5340-0651-3DAA-C082-4BB14D7DF275}"/>
              </a:ext>
            </a:extLst>
          </p:cNvPr>
          <p:cNvSpPr/>
          <p:nvPr/>
        </p:nvSpPr>
        <p:spPr>
          <a:xfrm>
            <a:off x="2060602" y="6443932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9F560-1E82-B646-214B-F5E840BF3EC0}"/>
              </a:ext>
            </a:extLst>
          </p:cNvPr>
          <p:cNvSpPr txBox="1"/>
          <p:nvPr/>
        </p:nvSpPr>
        <p:spPr>
          <a:xfrm>
            <a:off x="2126094" y="6279042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0.04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26253-7203-CE04-925B-A323E433C604}"/>
              </a:ext>
            </a:extLst>
          </p:cNvPr>
          <p:cNvSpPr/>
          <p:nvPr/>
        </p:nvSpPr>
        <p:spPr>
          <a:xfrm>
            <a:off x="7184898" y="6460748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212D-0D7C-A800-4C6E-0E291286B16C}"/>
              </a:ext>
            </a:extLst>
          </p:cNvPr>
          <p:cNvSpPr txBox="1"/>
          <p:nvPr/>
        </p:nvSpPr>
        <p:spPr>
          <a:xfrm>
            <a:off x="7278530" y="6279042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0.03</a:t>
            </a:r>
          </a:p>
        </p:txBody>
      </p:sp>
    </p:spTree>
    <p:extLst>
      <p:ext uri="{BB962C8B-B14F-4D97-AF65-F5344CB8AC3E}">
        <p14:creationId xmlns:p14="http://schemas.microsoft.com/office/powerpoint/2010/main" val="270264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630392" y="908243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352722" y="908243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308685" y="260308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Influencer Nodes Identified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4BD5751-7DDA-33FD-DD71-18DED5162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59" b="7359"/>
          <a:stretch/>
        </p:blipFill>
        <p:spPr>
          <a:xfrm>
            <a:off x="1151480" y="1246796"/>
            <a:ext cx="9889040" cy="50188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EB659E-D2A9-6C13-1BF8-7C6BF6771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80" b="6295"/>
          <a:stretch/>
        </p:blipFill>
        <p:spPr>
          <a:xfrm>
            <a:off x="1151480" y="1246796"/>
            <a:ext cx="9889040" cy="51794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260307"/>
            <a:ext cx="9508179" cy="63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97E815-D083-BD60-CFF9-594FC02DB0F2}"/>
              </a:ext>
            </a:extLst>
          </p:cNvPr>
          <p:cNvSpPr/>
          <p:nvPr/>
        </p:nvSpPr>
        <p:spPr>
          <a:xfrm>
            <a:off x="5797455" y="3495345"/>
            <a:ext cx="137160" cy="13716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BBC0E-F3D1-59E3-FB85-5F3CC6B20342}"/>
              </a:ext>
            </a:extLst>
          </p:cNvPr>
          <p:cNvSpPr/>
          <p:nvPr/>
        </p:nvSpPr>
        <p:spPr>
          <a:xfrm>
            <a:off x="5816608" y="4013899"/>
            <a:ext cx="46126" cy="54864"/>
          </a:xfrm>
          <a:prstGeom prst="ellipse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9CA89E-01D2-1B0F-2966-C13B0EA7BB2F}"/>
              </a:ext>
            </a:extLst>
          </p:cNvPr>
          <p:cNvSpPr/>
          <p:nvPr/>
        </p:nvSpPr>
        <p:spPr>
          <a:xfrm>
            <a:off x="5797455" y="3668563"/>
            <a:ext cx="137160" cy="137160"/>
          </a:xfrm>
          <a:prstGeom prst="ellipse">
            <a:avLst/>
          </a:prstGeom>
          <a:solidFill>
            <a:srgbClr val="DB17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A4BB0-4D18-37CE-B19A-4481047982EF}"/>
              </a:ext>
            </a:extLst>
          </p:cNvPr>
          <p:cNvSpPr txBox="1"/>
          <p:nvPr/>
        </p:nvSpPr>
        <p:spPr>
          <a:xfrm>
            <a:off x="5387340" y="3090446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EB6FE-0586-D580-1F60-1CA0B25A7F11}"/>
              </a:ext>
            </a:extLst>
          </p:cNvPr>
          <p:cNvSpPr txBox="1"/>
          <p:nvPr/>
        </p:nvSpPr>
        <p:spPr>
          <a:xfrm>
            <a:off x="5946074" y="3483470"/>
            <a:ext cx="70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ED99D-396E-E0FB-2A1D-BF4516DC1DAB}"/>
              </a:ext>
            </a:extLst>
          </p:cNvPr>
          <p:cNvSpPr txBox="1"/>
          <p:nvPr/>
        </p:nvSpPr>
        <p:spPr>
          <a:xfrm>
            <a:off x="5957949" y="3834994"/>
            <a:ext cx="59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32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ug&#10;&#10;Description automatically generated with low confidence">
            <a:extLst>
              <a:ext uri="{FF2B5EF4-FFF2-40B4-BE49-F238E27FC236}">
                <a16:creationId xmlns:a16="http://schemas.microsoft.com/office/drawing/2014/main" id="{610B64CA-992C-E386-FDD1-CD16FC070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0" b="7703"/>
          <a:stretch/>
        </p:blipFill>
        <p:spPr>
          <a:xfrm>
            <a:off x="1151480" y="938044"/>
            <a:ext cx="9889040" cy="508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677892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376472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308685" y="141556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Favorites Count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F14447-62CB-EF4C-2B55-A850241BFF43}"/>
              </a:ext>
            </a:extLst>
          </p:cNvPr>
          <p:cNvSpPr/>
          <p:nvPr/>
        </p:nvSpPr>
        <p:spPr>
          <a:xfrm>
            <a:off x="3048044" y="5999096"/>
            <a:ext cx="685800" cy="68580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4EC81A-EF2A-6F40-F555-3F124FB71261}"/>
              </a:ext>
            </a:extLst>
          </p:cNvPr>
          <p:cNvSpPr/>
          <p:nvPr/>
        </p:nvSpPr>
        <p:spPr>
          <a:xfrm>
            <a:off x="8124857" y="5982867"/>
            <a:ext cx="685800" cy="68580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A9333-CC21-9A18-41C3-EC81E4DA2442}"/>
              </a:ext>
            </a:extLst>
          </p:cNvPr>
          <p:cNvSpPr txBox="1"/>
          <p:nvPr/>
        </p:nvSpPr>
        <p:spPr>
          <a:xfrm>
            <a:off x="3768882" y="6164262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13,961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7A0D-491F-31C5-2063-923F6C25F603}"/>
              </a:ext>
            </a:extLst>
          </p:cNvPr>
          <p:cNvSpPr txBox="1"/>
          <p:nvPr/>
        </p:nvSpPr>
        <p:spPr>
          <a:xfrm>
            <a:off x="8862463" y="6156490"/>
            <a:ext cx="136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173,566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5340-0651-3DAA-C082-4BB14D7DF275}"/>
              </a:ext>
            </a:extLst>
          </p:cNvPr>
          <p:cNvSpPr/>
          <p:nvPr/>
        </p:nvSpPr>
        <p:spPr>
          <a:xfrm>
            <a:off x="2060602" y="6325180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9F560-1E82-B646-214B-F5E840BF3EC0}"/>
              </a:ext>
            </a:extLst>
          </p:cNvPr>
          <p:cNvSpPr txBox="1"/>
          <p:nvPr/>
        </p:nvSpPr>
        <p:spPr>
          <a:xfrm>
            <a:off x="2126094" y="6160290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26253-7203-CE04-925B-A323E433C604}"/>
              </a:ext>
            </a:extLst>
          </p:cNvPr>
          <p:cNvSpPr/>
          <p:nvPr/>
        </p:nvSpPr>
        <p:spPr>
          <a:xfrm>
            <a:off x="7184898" y="6341996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212D-0D7C-A800-4C6E-0E291286B16C}"/>
              </a:ext>
            </a:extLst>
          </p:cNvPr>
          <p:cNvSpPr txBox="1"/>
          <p:nvPr/>
        </p:nvSpPr>
        <p:spPr>
          <a:xfrm>
            <a:off x="7278530" y="6160290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173405"/>
            <a:ext cx="9508179" cy="6648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g&#10;&#10;Description automatically generated with low confidence">
            <a:extLst>
              <a:ext uri="{FF2B5EF4-FFF2-40B4-BE49-F238E27FC236}">
                <a16:creationId xmlns:a16="http://schemas.microsoft.com/office/drawing/2014/main" id="{6DC7C421-7852-7D4B-EDB5-DA52148C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08" b="7103"/>
          <a:stretch/>
        </p:blipFill>
        <p:spPr>
          <a:xfrm>
            <a:off x="1151480" y="1009402"/>
            <a:ext cx="9889040" cy="513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808520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542725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522439" y="141556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Retweet Count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F14447-62CB-EF4C-2B55-A850241BFF43}"/>
              </a:ext>
            </a:extLst>
          </p:cNvPr>
          <p:cNvSpPr/>
          <p:nvPr/>
        </p:nvSpPr>
        <p:spPr>
          <a:xfrm>
            <a:off x="3112691" y="6010081"/>
            <a:ext cx="685800" cy="68580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4EC81A-EF2A-6F40-F555-3F124FB71261}"/>
              </a:ext>
            </a:extLst>
          </p:cNvPr>
          <p:cNvSpPr/>
          <p:nvPr/>
        </p:nvSpPr>
        <p:spPr>
          <a:xfrm>
            <a:off x="8531885" y="6000743"/>
            <a:ext cx="685800" cy="68580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A9333-CC21-9A18-41C3-EC81E4DA2442}"/>
              </a:ext>
            </a:extLst>
          </p:cNvPr>
          <p:cNvSpPr txBox="1"/>
          <p:nvPr/>
        </p:nvSpPr>
        <p:spPr>
          <a:xfrm>
            <a:off x="3828260" y="6164262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2,559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7A0D-491F-31C5-2063-923F6C25F603}"/>
              </a:ext>
            </a:extLst>
          </p:cNvPr>
          <p:cNvSpPr txBox="1"/>
          <p:nvPr/>
        </p:nvSpPr>
        <p:spPr>
          <a:xfrm>
            <a:off x="9242471" y="6156490"/>
            <a:ext cx="136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6,761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5340-0651-3DAA-C082-4BB14D7DF275}"/>
              </a:ext>
            </a:extLst>
          </p:cNvPr>
          <p:cNvSpPr/>
          <p:nvPr/>
        </p:nvSpPr>
        <p:spPr>
          <a:xfrm>
            <a:off x="2119980" y="6325180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9F560-1E82-B646-214B-F5E840BF3EC0}"/>
              </a:ext>
            </a:extLst>
          </p:cNvPr>
          <p:cNvSpPr txBox="1"/>
          <p:nvPr/>
        </p:nvSpPr>
        <p:spPr>
          <a:xfrm>
            <a:off x="2185472" y="6160290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26253-7203-CE04-925B-A323E433C604}"/>
              </a:ext>
            </a:extLst>
          </p:cNvPr>
          <p:cNvSpPr/>
          <p:nvPr/>
        </p:nvSpPr>
        <p:spPr>
          <a:xfrm>
            <a:off x="7564906" y="6341996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212D-0D7C-A800-4C6E-0E291286B16C}"/>
              </a:ext>
            </a:extLst>
          </p:cNvPr>
          <p:cNvSpPr txBox="1"/>
          <p:nvPr/>
        </p:nvSpPr>
        <p:spPr>
          <a:xfrm>
            <a:off x="7658538" y="6160290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173405"/>
            <a:ext cx="9508179" cy="6648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ug&#10;&#10;Description automatically generated with medium confidence">
            <a:extLst>
              <a:ext uri="{FF2B5EF4-FFF2-40B4-BE49-F238E27FC236}">
                <a16:creationId xmlns:a16="http://schemas.microsoft.com/office/drawing/2014/main" id="{7539B89C-83D9-E363-EF86-6EE6188F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2" b="7769"/>
          <a:stretch/>
        </p:blipFill>
        <p:spPr>
          <a:xfrm>
            <a:off x="1151480" y="1080656"/>
            <a:ext cx="9889040" cy="5042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3D6E7-A8C9-6088-CBA0-DF37E6E0AACE}"/>
              </a:ext>
            </a:extLst>
          </p:cNvPr>
          <p:cNvSpPr txBox="1"/>
          <p:nvPr/>
        </p:nvSpPr>
        <p:spPr>
          <a:xfrm>
            <a:off x="7571014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Dunkin’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B754-AACB-EC45-75E3-2D577B778E15}"/>
              </a:ext>
            </a:extLst>
          </p:cNvPr>
          <p:cNvSpPr txBox="1"/>
          <p:nvPr/>
        </p:nvSpPr>
        <p:spPr>
          <a:xfrm>
            <a:off x="2400223" y="789491"/>
            <a:ext cx="186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29CDD-6700-54FB-6B6C-78F079780F80}"/>
              </a:ext>
            </a:extLst>
          </p:cNvPr>
          <p:cNvSpPr txBox="1"/>
          <p:nvPr/>
        </p:nvSpPr>
        <p:spPr>
          <a:xfrm>
            <a:off x="3356186" y="141556"/>
            <a:ext cx="5028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&amp; Dunkin’ Sub-Networks,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Sized by User Follower Count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F14447-62CB-EF4C-2B55-A850241BFF43}"/>
              </a:ext>
            </a:extLst>
          </p:cNvPr>
          <p:cNvSpPr/>
          <p:nvPr/>
        </p:nvSpPr>
        <p:spPr>
          <a:xfrm>
            <a:off x="2974985" y="6071094"/>
            <a:ext cx="548640" cy="54864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4EC81A-EF2A-6F40-F555-3F124FB71261}"/>
              </a:ext>
            </a:extLst>
          </p:cNvPr>
          <p:cNvSpPr/>
          <p:nvPr/>
        </p:nvSpPr>
        <p:spPr>
          <a:xfrm>
            <a:off x="8268170" y="6090536"/>
            <a:ext cx="548640" cy="54864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A9333-CC21-9A18-41C3-EC81E4DA2442}"/>
              </a:ext>
            </a:extLst>
          </p:cNvPr>
          <p:cNvSpPr txBox="1"/>
          <p:nvPr/>
        </p:nvSpPr>
        <p:spPr>
          <a:xfrm>
            <a:off x="3543251" y="6164262"/>
            <a:ext cx="169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19,997,565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7A0D-491F-31C5-2063-923F6C25F603}"/>
              </a:ext>
            </a:extLst>
          </p:cNvPr>
          <p:cNvSpPr txBox="1"/>
          <p:nvPr/>
        </p:nvSpPr>
        <p:spPr>
          <a:xfrm>
            <a:off x="8826837" y="6156490"/>
            <a:ext cx="1607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3,854,868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5340-0651-3DAA-C082-4BB14D7DF275}"/>
              </a:ext>
            </a:extLst>
          </p:cNvPr>
          <p:cNvSpPr/>
          <p:nvPr/>
        </p:nvSpPr>
        <p:spPr>
          <a:xfrm>
            <a:off x="1834972" y="6325180"/>
            <a:ext cx="45720" cy="45720"/>
          </a:xfrm>
          <a:prstGeom prst="ellipse">
            <a:avLst/>
          </a:prstGeom>
          <a:solidFill>
            <a:srgbClr val="0070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9F560-1E82-B646-214B-F5E840BF3EC0}"/>
              </a:ext>
            </a:extLst>
          </p:cNvPr>
          <p:cNvSpPr txBox="1"/>
          <p:nvPr/>
        </p:nvSpPr>
        <p:spPr>
          <a:xfrm>
            <a:off x="1900464" y="6160290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26253-7203-CE04-925B-A323E433C604}"/>
              </a:ext>
            </a:extLst>
          </p:cNvPr>
          <p:cNvSpPr/>
          <p:nvPr/>
        </p:nvSpPr>
        <p:spPr>
          <a:xfrm>
            <a:off x="7149272" y="6341996"/>
            <a:ext cx="45720" cy="45720"/>
          </a:xfrm>
          <a:prstGeom prst="ellipse">
            <a:avLst/>
          </a:prstGeom>
          <a:solidFill>
            <a:srgbClr val="DB1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212D-0D7C-A800-4C6E-0E291286B16C}"/>
              </a:ext>
            </a:extLst>
          </p:cNvPr>
          <p:cNvSpPr txBox="1"/>
          <p:nvPr/>
        </p:nvSpPr>
        <p:spPr>
          <a:xfrm>
            <a:off x="7242904" y="6160290"/>
            <a:ext cx="109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C7874-1830-2D5F-FE45-FE204EEBE9A1}"/>
              </a:ext>
            </a:extLst>
          </p:cNvPr>
          <p:cNvSpPr/>
          <p:nvPr/>
        </p:nvSpPr>
        <p:spPr>
          <a:xfrm>
            <a:off x="1341910" y="173405"/>
            <a:ext cx="9508179" cy="6648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242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Roberts</dc:creator>
  <cp:lastModifiedBy>Haley Roberts</cp:lastModifiedBy>
  <cp:revision>3</cp:revision>
  <dcterms:created xsi:type="dcterms:W3CDTF">2022-08-06T15:12:06Z</dcterms:created>
  <dcterms:modified xsi:type="dcterms:W3CDTF">2022-08-07T15:42:03Z</dcterms:modified>
</cp:coreProperties>
</file>