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2"/>
  </p:notesMasterIdLst>
  <p:handoutMasterIdLst>
    <p:handoutMasterId r:id="rId3"/>
  </p:handoutMaster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504" userDrawn="1">
          <p15:clr>
            <a:srgbClr val="A4A3A4"/>
          </p15:clr>
        </p15:guide>
        <p15:guide id="4" pos="480" userDrawn="1">
          <p15:clr>
            <a:srgbClr val="A4A3A4"/>
          </p15:clr>
        </p15:guide>
        <p15:guide id="5" pos="240" userDrawn="1">
          <p15:clr>
            <a:srgbClr val="A4A3A4"/>
          </p15:clr>
        </p15:guide>
        <p15:guide id="6" orient="horz" pos="2688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8" pos="5568" userDrawn="1">
          <p15:clr>
            <a:srgbClr val="A4A3A4"/>
          </p15:clr>
        </p15:guide>
        <p15:guide id="9" orient="horz" pos="4080" userDrawn="1">
          <p15:clr>
            <a:srgbClr val="A4A3A4"/>
          </p15:clr>
        </p15:guide>
        <p15:guide id="10" pos="4896" userDrawn="1">
          <p15:clr>
            <a:srgbClr val="A4A3A4"/>
          </p15:clr>
        </p15:guide>
        <p15:guide id="11" orient="horz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C49C2"/>
    <a:srgbClr val="F68E38"/>
    <a:srgbClr val="5FAC2A"/>
    <a:srgbClr val="3DAFF5"/>
    <a:srgbClr val="0F5AEF"/>
    <a:srgbClr val="EAD400"/>
    <a:srgbClr val="FDE600"/>
    <a:srgbClr val="BCF62A"/>
    <a:srgbClr val="FE7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85567" autoAdjust="0"/>
  </p:normalViewPr>
  <p:slideViewPr>
    <p:cSldViewPr>
      <p:cViewPr varScale="1">
        <p:scale>
          <a:sx n="75" d="100"/>
          <a:sy n="75" d="100"/>
        </p:scale>
        <p:origin x="1014" y="60"/>
      </p:cViewPr>
      <p:guideLst>
        <p:guide orient="horz" pos="2160"/>
        <p:guide pos="2880"/>
        <p:guide orient="horz" pos="3504"/>
        <p:guide pos="480"/>
        <p:guide pos="240"/>
        <p:guide orient="horz" pos="2688"/>
        <p:guide orient="horz" pos="960"/>
        <p:guide pos="5568"/>
        <p:guide orient="horz" pos="4080"/>
        <p:guide pos="4896"/>
        <p:guide orient="horz"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758" y="96"/>
      </p:cViewPr>
      <p:guideLst>
        <p:guide orient="horz" pos="3024"/>
        <p:guide pos="2304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145" cy="54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3767" tIns="46884" rIns="93767" bIns="46884" numCol="1" anchor="t" anchorCtr="0" compatLnSpc="1">
            <a:prstTxWarp prst="textNoShape">
              <a:avLst/>
            </a:prstTxWarp>
          </a:bodyPr>
          <a:lstStyle>
            <a:lvl1pPr defTabSz="938967">
              <a:defRPr sz="8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AMP June 2018</a:t>
            </a:r>
            <a:endParaRPr lang="en-US" dirty="0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87446"/>
            <a:ext cx="7010400" cy="2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3767" tIns="46884" rIns="93767" bIns="46884" numCol="1" anchor="b" anchorCtr="0" compatLnSpc="1">
            <a:prstTxWarp prst="textNoShape">
              <a:avLst/>
            </a:prstTxWarp>
          </a:bodyPr>
          <a:lstStyle>
            <a:lvl1pPr defTabSz="2989015">
              <a:tabLst>
                <a:tab pos="468715" algn="r"/>
              </a:tabLst>
              <a:defRPr sz="7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		 Page </a:t>
            </a:r>
            <a:fld id="{D4EA0972-3407-4B12-A2D0-460BC1F69313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r>
              <a:rPr lang="en-US"/>
              <a:t>6/18/2018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E06E5CED-E5B3-4A45-9736-8F8F65C61D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584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3038145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535" tIns="0" rIns="19535" bIns="0" numCol="1" anchor="t" anchorCtr="0" compatLnSpc="1">
            <a:prstTxWarp prst="textNoShape">
              <a:avLst/>
            </a:prstTxWarp>
          </a:bodyPr>
          <a:lstStyle>
            <a:lvl1pPr defTabSz="938967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AMP June 2018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60" y="5"/>
            <a:ext cx="3038144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535" tIns="0" rIns="19535" bIns="0" numCol="1" anchor="t" anchorCtr="0" compatLnSpc="1">
            <a:prstTxWarp prst="textNoShape">
              <a:avLst/>
            </a:prstTxWarp>
          </a:bodyPr>
          <a:lstStyle>
            <a:lvl1pPr algn="r" defTabSz="938967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6/18/2018</a:t>
            </a: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636" y="4416098"/>
            <a:ext cx="5139134" cy="418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417" tIns="47210" rIns="94417" bIns="472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2199"/>
            <a:ext cx="3038145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535" tIns="0" rIns="19535" bIns="0" numCol="1" anchor="b" anchorCtr="0" compatLnSpc="1">
            <a:prstTxWarp prst="textNoShape">
              <a:avLst/>
            </a:prstTxWarp>
          </a:bodyPr>
          <a:lstStyle>
            <a:lvl1pPr defTabSz="938967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60" y="8832199"/>
            <a:ext cx="3038144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535" tIns="0" rIns="19535" bIns="0" numCol="1" anchor="b" anchorCtr="0" compatLnSpc="1">
            <a:prstTxWarp prst="textNoShape">
              <a:avLst/>
            </a:prstTxWarp>
          </a:bodyPr>
          <a:lstStyle>
            <a:lvl1pPr algn="r" defTabSz="938967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B00EE9FA-9508-433E-90BE-A48EE92301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43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7A666-5CA0-40EE-A525-0C0981862C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A9874-AB32-4629-A5BF-CF601AD2F5BC}"/>
              </a:ext>
            </a:extLst>
          </p:cNvPr>
          <p:cNvSpPr/>
          <p:nvPr userDrawn="1"/>
        </p:nvSpPr>
        <p:spPr>
          <a:xfrm>
            <a:off x="0" y="990600"/>
            <a:ext cx="8458200" cy="17526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034467-EE80-430A-B6A8-9C38C49B65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1295400"/>
            <a:ext cx="6858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ts val="600"/>
              </a:spcBef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</a:rPr>
              <a:t>[Confidential]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28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 algn="ctr">
              <a:spcBef>
                <a:spcPct val="60000"/>
              </a:spcBef>
            </a:pPr>
            <a:endParaRPr lang="en-US" sz="10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88EF35C-17A2-44C4-9179-C84803B5F6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9200" y="5029200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/>
            <a:r>
              <a:rPr lang="en-US" sz="2800" b="0" dirty="0">
                <a:solidFill>
                  <a:srgbClr val="002060"/>
                </a:solidFill>
                <a:latin typeface="Times New Roman" pitchFamily="18" charset="0"/>
              </a:rPr>
              <a:t>Anonymous person</a:t>
            </a:r>
          </a:p>
          <a:p>
            <a:pPr marL="342900" indent="-342900" algn="ctr"/>
            <a:r>
              <a:rPr lang="en-US" sz="2800" b="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 marL="342900" indent="-342900" algn="ctr">
              <a:spcBef>
                <a:spcPct val="60000"/>
              </a:spcBef>
            </a:pPr>
            <a:endParaRPr lang="en-US" sz="1000" b="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C70EC-79DA-4C6E-9105-7891FF01D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80" y="5638800"/>
            <a:ext cx="2789241" cy="68702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0CF3E563-FB05-47B5-9424-E08BC66653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9200" y="3657600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/>
            <a:endParaRPr lang="en-US" sz="2800" b="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342900" indent="-342900" algn="ctr"/>
            <a:endParaRPr lang="en-US" sz="2800" b="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342900" indent="-342900" algn="ctr"/>
            <a:r>
              <a:rPr lang="en-US" sz="2800" b="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 marL="342900" indent="-342900" algn="ctr">
              <a:spcBef>
                <a:spcPct val="60000"/>
              </a:spcBef>
            </a:pPr>
            <a:endParaRPr lang="en-US" sz="1000" b="0" dirty="0">
              <a:solidFill>
                <a:srgbClr val="00206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4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spon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DD5D8-2EC8-4CC9-9869-123FAAAE64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96A42-2373-47BF-B023-57AE2D5B05D0}"/>
              </a:ext>
            </a:extLst>
          </p:cNvPr>
          <p:cNvSpPr/>
          <p:nvPr userDrawn="1"/>
        </p:nvSpPr>
        <p:spPr>
          <a:xfrm>
            <a:off x="0" y="228600"/>
            <a:ext cx="8610600" cy="6858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3AF078D-E66F-45A5-8702-F5E826F0A9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480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300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Respondents</a:t>
            </a:r>
            <a:endParaRPr lang="en-US" sz="3000" b="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99D5B-9356-436F-8C08-EC83EAC99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" y="914400"/>
            <a:ext cx="9143999" cy="47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ts val="0"/>
              </a:spcBef>
            </a:pPr>
            <a:endParaRPr lang="en-US" sz="2600" cap="small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lture_Value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7E1A6-55FC-42EE-89BE-81C0209D93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C0969-809F-43D2-846B-2EC37A81882E}"/>
              </a:ext>
            </a:extLst>
          </p:cNvPr>
          <p:cNvSpPr/>
          <p:nvPr userDrawn="1"/>
        </p:nvSpPr>
        <p:spPr>
          <a:xfrm>
            <a:off x="0" y="228600"/>
            <a:ext cx="8534400" cy="6858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3B1613-8AB3-4814-906A-00A2209C31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539750"/>
            <a:ext cx="7772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3D4B1A-37F1-4CA5-B302-34EE97CA83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356" y="1464535"/>
            <a:ext cx="9067800" cy="470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1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analytical, precise, loves chocolate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anger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at the weather, usually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Emus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customer focus, customer orientation, and spitting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Gratitude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usually present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Ticklish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It is immoral to take advantage of this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Disorientation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Letting the horse have its head solves this problem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around People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unless they are sensible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Abilities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predict, conform, etc.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Seam Sewing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best done by hand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4368ABD-6993-44DB-AC89-5A763EEC3C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9418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3000" cap="all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  <a:endParaRPr lang="en-US" sz="3000" b="0" cap="all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60DCC7-0708-4150-B8AC-7BF58BBFF2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795" y="914400"/>
            <a:ext cx="9143999" cy="3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ts val="0"/>
              </a:spcBef>
            </a:pPr>
            <a:r>
              <a:rPr lang="en-US" sz="2600" cap="small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Common Confidential Stuff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39DB2-2082-4B61-9420-F1052348B851}"/>
              </a:ext>
            </a:extLst>
          </p:cNvPr>
          <p:cNvSpPr txBox="1"/>
          <p:nvPr userDrawn="1"/>
        </p:nvSpPr>
        <p:spPr>
          <a:xfrm>
            <a:off x="151355" y="6248400"/>
            <a:ext cx="9143999" cy="369332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marL="12700" lvl="1" algn="ctr">
              <a:spcBef>
                <a:spcPct val="25000"/>
              </a:spcBef>
            </a:pPr>
            <a:r>
              <a:rPr lang="en-US" sz="1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for all: Sheila Braun, encyclopedia of everything except the boring stuff, 2018.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E2D061F-64E0-42B6-A371-1ABE07C98EB9}"/>
              </a:ext>
            </a:extLst>
          </p:cNvPr>
          <p:cNvSpPr txBox="1">
            <a:spLocks/>
          </p:cNvSpPr>
          <p:nvPr userDrawn="1"/>
        </p:nvSpPr>
        <p:spPr>
          <a:xfrm>
            <a:off x="7162800" y="6645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12173F4-9ABD-430C-BA68-B3347364D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D12173F4-9ABD-430C-BA68-B3347364D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F4631-11BD-4AAE-B25A-E0F7A173F610}"/>
              </a:ext>
            </a:extLst>
          </p:cNvPr>
          <p:cNvSpPr/>
          <p:nvPr userDrawn="1"/>
        </p:nvSpPr>
        <p:spPr>
          <a:xfrm>
            <a:off x="0" y="228600"/>
            <a:ext cx="8610600" cy="6858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A711-0F6D-462A-A84D-8D9FA174BB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480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3000" b="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3689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463675"/>
            <a:ext cx="8839200" cy="5029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0D5E5-D223-4894-8BD4-661040A0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7E848F00-FC9C-4D36-B74E-89643F82A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DE795-2E8B-4A0F-9B39-11761C6EDFD5}"/>
              </a:ext>
            </a:extLst>
          </p:cNvPr>
          <p:cNvSpPr/>
          <p:nvPr userDrawn="1"/>
        </p:nvSpPr>
        <p:spPr>
          <a:xfrm>
            <a:off x="0" y="228600"/>
            <a:ext cx="8610600" cy="6858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A1F38C-7F71-4EAA-A18B-28707CBE95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9418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3000" cap="all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3000" b="0" cap="all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7E5B1F-81B2-4FF3-A175-A55170AA65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22D2D7-5315-422D-9F18-826DD38D41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480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endParaRPr lang="en-US" sz="3000" b="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76" r:id="rId4"/>
    <p:sldLayoutId id="2147483680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 cap="sm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ig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52752</TotalTime>
  <Words>0</Words>
  <Application>Microsoft Office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Garamond</vt:lpstr>
      <vt:lpstr>Tahoma</vt:lpstr>
      <vt:lpstr>Times New Roman</vt:lpstr>
      <vt:lpstr>Sigbar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Sheila Braun</cp:lastModifiedBy>
  <cp:revision>2403</cp:revision>
  <cp:lastPrinted>2018-02-27T04:46:34Z</cp:lastPrinted>
  <dcterms:created xsi:type="dcterms:W3CDTF">1995-06-17T23:31:02Z</dcterms:created>
  <dcterms:modified xsi:type="dcterms:W3CDTF">2018-09-20T16:57:01Z</dcterms:modified>
</cp:coreProperties>
</file>