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4" d="100"/>
          <a:sy n="124" d="100"/>
        </p:scale>
        <p:origin x="188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4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1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7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8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1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0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0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F16F-D54F-4F9D-9AA7-8A04A74E9004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5A6B-F55D-44F0-84A9-77194F8DA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4168" y="553250"/>
            <a:ext cx="29276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1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  <a:p>
            <a:pPr algn="r" rtl="1"/>
            <a:endParaRPr lang="he-I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המחלקה הראשית של המשחק. מכילה מתודות לעדכון מצב המשחק, גרפיקה, שמע, וטיפול ב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r>
              <a:rPr lang="he-I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462" y="2282158"/>
            <a:ext cx="28738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1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SizeInputForm</a:t>
            </a:r>
            <a:endParaRPr lang="he-IL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/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טופס המופיע כאשר נבחר מהתפריט. קולט מהמשתמש את המספר הרצוי של תאים בלוח המשחק. לאחר שהקלט נבדק, הנתונים מיושמים במחלקה בראשית.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3490" y="2097492"/>
            <a:ext cx="268172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1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</a:t>
            </a:r>
          </a:p>
          <a:p>
            <a:pPr algn="r" rtl="1"/>
            <a:endParaRPr lang="he-I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מחלקה העוזרת לשמור ולטעון הגדרות. ההגדרות נשמרות בתור טקסט קל לפירוש, ונקראות כרשימה.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hagar@zisser.com</dc:creator>
  <cp:lastModifiedBy>hagar@zisser.com</cp:lastModifiedBy>
  <cp:revision>3</cp:revision>
  <dcterms:created xsi:type="dcterms:W3CDTF">2016-12-07T15:37:23Z</dcterms:created>
  <dcterms:modified xsi:type="dcterms:W3CDTF">2016-12-07T16:02:19Z</dcterms:modified>
</cp:coreProperties>
</file>