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4" r:id="rId3"/>
    <p:sldId id="280" r:id="rId4"/>
    <p:sldId id="281" r:id="rId5"/>
    <p:sldId id="283" r:id="rId6"/>
    <p:sldId id="282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F69BF"/>
    <a:srgbClr val="DF8C8C"/>
    <a:srgbClr val="AAC4E9"/>
    <a:srgbClr val="FDFBF6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30244-6A58-4304-8131-B65DD779276D}" v="18" dt="2023-04-05T20:45:05.70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a Santos" userId="f9dc730a7dc3594a" providerId="LiveId" clId="{F9730244-6A58-4304-8131-B65DD779276D}"/>
    <pc:docChg chg="undo custSel addSld delSld modSld sldOrd">
      <pc:chgData name="Joana Santos" userId="f9dc730a7dc3594a" providerId="LiveId" clId="{F9730244-6A58-4304-8131-B65DD779276D}" dt="2023-04-05T20:53:56.625" v="1632" actId="1076"/>
      <pc:docMkLst>
        <pc:docMk/>
      </pc:docMkLst>
      <pc:sldChg chg="delSp modSp del mod ord">
        <pc:chgData name="Joana Santos" userId="f9dc730a7dc3594a" providerId="LiveId" clId="{F9730244-6A58-4304-8131-B65DD779276D}" dt="2023-04-05T19:44:55.960" v="970" actId="47"/>
        <pc:sldMkLst>
          <pc:docMk/>
          <pc:sldMk cId="3855531800" sldId="279"/>
        </pc:sldMkLst>
        <pc:spChg chg="mod">
          <ac:chgData name="Joana Santos" userId="f9dc730a7dc3594a" providerId="LiveId" clId="{F9730244-6A58-4304-8131-B65DD779276D}" dt="2023-04-05T19:14:42.846" v="571" actId="20577"/>
          <ac:spMkLst>
            <pc:docMk/>
            <pc:sldMk cId="3855531800" sldId="279"/>
            <ac:spMk id="3" creationId="{4D1F66E5-D2D7-172B-46BA-FEBFE092CC7F}"/>
          </ac:spMkLst>
        </pc:spChg>
        <pc:spChg chg="del mod">
          <ac:chgData name="Joana Santos" userId="f9dc730a7dc3594a" providerId="LiveId" clId="{F9730244-6A58-4304-8131-B65DD779276D}" dt="2023-04-05T19:14:36.365" v="570" actId="478"/>
          <ac:spMkLst>
            <pc:docMk/>
            <pc:sldMk cId="3855531800" sldId="279"/>
            <ac:spMk id="6" creationId="{0703B33A-994F-C27C-40E8-19974DE4ECBE}"/>
          </ac:spMkLst>
        </pc:spChg>
        <pc:picChg chg="del">
          <ac:chgData name="Joana Santos" userId="f9dc730a7dc3594a" providerId="LiveId" clId="{F9730244-6A58-4304-8131-B65DD779276D}" dt="2023-04-05T19:14:33.228" v="568" actId="478"/>
          <ac:picMkLst>
            <pc:docMk/>
            <pc:sldMk cId="3855531800" sldId="279"/>
            <ac:picMk id="5" creationId="{99537DC2-FB2E-8D1B-38F9-BB54D5D2C1D8}"/>
          </ac:picMkLst>
        </pc:picChg>
      </pc:sldChg>
      <pc:sldChg chg="modSp mod">
        <pc:chgData name="Joana Santos" userId="f9dc730a7dc3594a" providerId="LiveId" clId="{F9730244-6A58-4304-8131-B65DD779276D}" dt="2023-04-05T20:51:22.426" v="1621" actId="1076"/>
        <pc:sldMkLst>
          <pc:docMk/>
          <pc:sldMk cId="979622006" sldId="280"/>
        </pc:sldMkLst>
        <pc:spChg chg="mod">
          <ac:chgData name="Joana Santos" userId="f9dc730a7dc3594a" providerId="LiveId" clId="{F9730244-6A58-4304-8131-B65DD779276D}" dt="2023-04-05T20:51:22.426" v="1621" actId="1076"/>
          <ac:spMkLst>
            <pc:docMk/>
            <pc:sldMk cId="979622006" sldId="280"/>
            <ac:spMk id="3" creationId="{1E0B8C4B-3A3C-9FD1-59FB-1666C1F09376}"/>
          </ac:spMkLst>
        </pc:spChg>
      </pc:sldChg>
      <pc:sldChg chg="modSp mod">
        <pc:chgData name="Joana Santos" userId="f9dc730a7dc3594a" providerId="LiveId" clId="{F9730244-6A58-4304-8131-B65DD779276D}" dt="2023-04-05T20:50:55.906" v="1620" actId="1076"/>
        <pc:sldMkLst>
          <pc:docMk/>
          <pc:sldMk cId="2952923800" sldId="281"/>
        </pc:sldMkLst>
        <pc:spChg chg="mod">
          <ac:chgData name="Joana Santos" userId="f9dc730a7dc3594a" providerId="LiveId" clId="{F9730244-6A58-4304-8131-B65DD779276D}" dt="2023-04-05T19:50:49.945" v="1062" actId="403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Joana Santos" userId="f9dc730a7dc3594a" providerId="LiveId" clId="{F9730244-6A58-4304-8131-B65DD779276D}" dt="2023-04-05T20:50:55.906" v="1620" actId="1076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new mod ord">
        <pc:chgData name="Joana Santos" userId="f9dc730a7dc3594a" providerId="LiveId" clId="{F9730244-6A58-4304-8131-B65DD779276D}" dt="2023-04-05T19:44:36.301" v="969" actId="14100"/>
        <pc:sldMkLst>
          <pc:docMk/>
          <pc:sldMk cId="2328676704" sldId="282"/>
        </pc:sldMkLst>
        <pc:spChg chg="mod">
          <ac:chgData name="Joana Santos" userId="f9dc730a7dc3594a" providerId="LiveId" clId="{F9730244-6A58-4304-8131-B65DD779276D}" dt="2023-04-05T18:30:13.577" v="14" actId="20577"/>
          <ac:spMkLst>
            <pc:docMk/>
            <pc:sldMk cId="2328676704" sldId="282"/>
            <ac:spMk id="2" creationId="{86E75883-4601-4B97-4259-3B60FD405037}"/>
          </ac:spMkLst>
        </pc:spChg>
        <pc:spChg chg="add del mod">
          <ac:chgData name="Joana Santos" userId="f9dc730a7dc3594a" providerId="LiveId" clId="{F9730244-6A58-4304-8131-B65DD779276D}" dt="2023-04-05T19:02:52.651" v="551" actId="1076"/>
          <ac:spMkLst>
            <pc:docMk/>
            <pc:sldMk cId="2328676704" sldId="282"/>
            <ac:spMk id="3" creationId="{B9A19642-754F-600E-198C-ED12554C1C78}"/>
          </ac:spMkLst>
        </pc:spChg>
        <pc:spChg chg="mod">
          <ac:chgData name="Joana Santos" userId="f9dc730a7dc3594a" providerId="LiveId" clId="{F9730244-6A58-4304-8131-B65DD779276D}" dt="2023-04-05T19:03:08.586" v="554" actId="1076"/>
          <ac:spMkLst>
            <pc:docMk/>
            <pc:sldMk cId="2328676704" sldId="282"/>
            <ac:spMk id="4" creationId="{E9EC6ADC-FCE1-7899-8D9F-0DFB77509F66}"/>
          </ac:spMkLst>
        </pc:spChg>
        <pc:spChg chg="del">
          <ac:chgData name="Joana Santos" userId="f9dc730a7dc3594a" providerId="LiveId" clId="{F9730244-6A58-4304-8131-B65DD779276D}" dt="2023-04-05T18:30:24.751" v="15" actId="478"/>
          <ac:spMkLst>
            <pc:docMk/>
            <pc:sldMk cId="2328676704" sldId="282"/>
            <ac:spMk id="5" creationId="{2E98BC55-E053-5C0F-730A-4F9FAEA7A654}"/>
          </ac:spMkLst>
        </pc:spChg>
        <pc:spChg chg="del mod">
          <ac:chgData name="Joana Santos" userId="f9dc730a7dc3594a" providerId="LiveId" clId="{F9730244-6A58-4304-8131-B65DD779276D}" dt="2023-04-05T18:30:28.376" v="17" actId="478"/>
          <ac:spMkLst>
            <pc:docMk/>
            <pc:sldMk cId="2328676704" sldId="282"/>
            <ac:spMk id="6" creationId="{D1913838-29AC-EAD3-3674-36578F22CD3B}"/>
          </ac:spMkLst>
        </pc:spChg>
        <pc:spChg chg="add del mod">
          <ac:chgData name="Joana Santos" userId="f9dc730a7dc3594a" providerId="LiveId" clId="{F9730244-6A58-4304-8131-B65DD779276D}" dt="2023-04-05T18:52:46.471" v="389" actId="478"/>
          <ac:spMkLst>
            <pc:docMk/>
            <pc:sldMk cId="2328676704" sldId="282"/>
            <ac:spMk id="8" creationId="{CEAA5E49-2562-E5E5-2FD8-929CF8AA413B}"/>
          </ac:spMkLst>
        </pc:spChg>
        <pc:spChg chg="add del mod">
          <ac:chgData name="Joana Santos" userId="f9dc730a7dc3594a" providerId="LiveId" clId="{F9730244-6A58-4304-8131-B65DD779276D}" dt="2023-04-05T18:50:37.073" v="368"/>
          <ac:spMkLst>
            <pc:docMk/>
            <pc:sldMk cId="2328676704" sldId="282"/>
            <ac:spMk id="9" creationId="{7C980B6F-B52E-EF1F-1057-45922B633167}"/>
          </ac:spMkLst>
        </pc:spChg>
        <pc:spChg chg="add del mod">
          <ac:chgData name="Joana Santos" userId="f9dc730a7dc3594a" providerId="LiveId" clId="{F9730244-6A58-4304-8131-B65DD779276D}" dt="2023-04-05T18:50:36.900" v="367"/>
          <ac:spMkLst>
            <pc:docMk/>
            <pc:sldMk cId="2328676704" sldId="282"/>
            <ac:spMk id="10" creationId="{2A942825-C261-04F6-6B65-C6F935139432}"/>
          </ac:spMkLst>
        </pc:spChg>
        <pc:spChg chg="add del mod">
          <ac:chgData name="Joana Santos" userId="f9dc730a7dc3594a" providerId="LiveId" clId="{F9730244-6A58-4304-8131-B65DD779276D}" dt="2023-04-05T18:50:36.715" v="366"/>
          <ac:spMkLst>
            <pc:docMk/>
            <pc:sldMk cId="2328676704" sldId="282"/>
            <ac:spMk id="11" creationId="{E5A90E62-ADE0-9D6F-7EB4-D9F76AE5C8A2}"/>
          </ac:spMkLst>
        </pc:spChg>
        <pc:spChg chg="add del mod">
          <ac:chgData name="Joana Santos" userId="f9dc730a7dc3594a" providerId="LiveId" clId="{F9730244-6A58-4304-8131-B65DD779276D}" dt="2023-04-05T18:50:36.474" v="365"/>
          <ac:spMkLst>
            <pc:docMk/>
            <pc:sldMk cId="2328676704" sldId="282"/>
            <ac:spMk id="12" creationId="{10A6000B-E1AD-8B44-5DAC-AB2E27B760D4}"/>
          </ac:spMkLst>
        </pc:spChg>
        <pc:spChg chg="add del mod">
          <ac:chgData name="Joana Santos" userId="f9dc730a7dc3594a" providerId="LiveId" clId="{F9730244-6A58-4304-8131-B65DD779276D}" dt="2023-04-05T19:00:21.475" v="452" actId="478"/>
          <ac:spMkLst>
            <pc:docMk/>
            <pc:sldMk cId="2328676704" sldId="282"/>
            <ac:spMk id="13" creationId="{BEB02F04-B2BD-C45A-919A-91ABBDAC270A}"/>
          </ac:spMkLst>
        </pc:spChg>
        <pc:spChg chg="add mod">
          <ac:chgData name="Joana Santos" userId="f9dc730a7dc3594a" providerId="LiveId" clId="{F9730244-6A58-4304-8131-B65DD779276D}" dt="2023-04-05T19:03:12.906" v="555" actId="1076"/>
          <ac:spMkLst>
            <pc:docMk/>
            <pc:sldMk cId="2328676704" sldId="282"/>
            <ac:spMk id="14" creationId="{2BE9EA2C-FDBE-F8A2-FA80-F865932B1F87}"/>
          </ac:spMkLst>
        </pc:spChg>
        <pc:spChg chg="add mod">
          <ac:chgData name="Joana Santos" userId="f9dc730a7dc3594a" providerId="LiveId" clId="{F9730244-6A58-4304-8131-B65DD779276D}" dt="2023-04-05T19:03:23.681" v="556" actId="1076"/>
          <ac:spMkLst>
            <pc:docMk/>
            <pc:sldMk cId="2328676704" sldId="282"/>
            <ac:spMk id="15" creationId="{CB87C5AD-8A85-5995-70FE-774263CB180E}"/>
          </ac:spMkLst>
        </pc:spChg>
        <pc:spChg chg="add mod">
          <ac:chgData name="Joana Santos" userId="f9dc730a7dc3594a" providerId="LiveId" clId="{F9730244-6A58-4304-8131-B65DD779276D}" dt="2023-04-05T19:44:36.301" v="969" actId="14100"/>
          <ac:spMkLst>
            <pc:docMk/>
            <pc:sldMk cId="2328676704" sldId="282"/>
            <ac:spMk id="16" creationId="{2A346EE8-62BC-0760-FC43-EF006ACB04DD}"/>
          </ac:spMkLst>
        </pc:spChg>
      </pc:sldChg>
      <pc:sldChg chg="delSp modSp new del mod ord">
        <pc:chgData name="Joana Santos" userId="f9dc730a7dc3594a" providerId="LiveId" clId="{F9730244-6A58-4304-8131-B65DD779276D}" dt="2023-04-05T19:47:50.922" v="1025" actId="47"/>
        <pc:sldMkLst>
          <pc:docMk/>
          <pc:sldMk cId="921233227" sldId="283"/>
        </pc:sldMkLst>
        <pc:spChg chg="mod">
          <ac:chgData name="Joana Santos" userId="f9dc730a7dc3594a" providerId="LiveId" clId="{F9730244-6A58-4304-8131-B65DD779276D}" dt="2023-04-05T19:46:14.846" v="984" actId="1076"/>
          <ac:spMkLst>
            <pc:docMk/>
            <pc:sldMk cId="921233227" sldId="283"/>
            <ac:spMk id="2" creationId="{6C7027C6-1F6A-90DE-7CFB-F26C43D7D259}"/>
          </ac:spMkLst>
        </pc:spChg>
        <pc:spChg chg="mod">
          <ac:chgData name="Joana Santos" userId="f9dc730a7dc3594a" providerId="LiveId" clId="{F9730244-6A58-4304-8131-B65DD779276D}" dt="2023-04-05T19:46:56.830" v="1023" actId="20577"/>
          <ac:spMkLst>
            <pc:docMk/>
            <pc:sldMk cId="921233227" sldId="283"/>
            <ac:spMk id="3" creationId="{DA051191-556E-A258-D3A8-2F849FDBEADC}"/>
          </ac:spMkLst>
        </pc:spChg>
        <pc:spChg chg="del mod">
          <ac:chgData name="Joana Santos" userId="f9dc730a7dc3594a" providerId="LiveId" clId="{F9730244-6A58-4304-8131-B65DD779276D}" dt="2023-04-05T19:45:39.360" v="975" actId="478"/>
          <ac:spMkLst>
            <pc:docMk/>
            <pc:sldMk cId="921233227" sldId="283"/>
            <ac:spMk id="4" creationId="{D9609405-8D64-C337-8F87-05E5B488A373}"/>
          </ac:spMkLst>
        </pc:spChg>
      </pc:sldChg>
      <pc:sldChg chg="addSp delSp modSp new mod ord">
        <pc:chgData name="Joana Santos" userId="f9dc730a7dc3594a" providerId="LiveId" clId="{F9730244-6A58-4304-8131-B65DD779276D}" dt="2023-04-05T20:40:54.302" v="1330" actId="14100"/>
        <pc:sldMkLst>
          <pc:docMk/>
          <pc:sldMk cId="2211148742" sldId="283"/>
        </pc:sldMkLst>
        <pc:spChg chg="mod">
          <ac:chgData name="Joana Santos" userId="f9dc730a7dc3594a" providerId="LiveId" clId="{F9730244-6A58-4304-8131-B65DD779276D}" dt="2023-04-05T19:50:30.940" v="1060" actId="1076"/>
          <ac:spMkLst>
            <pc:docMk/>
            <pc:sldMk cId="2211148742" sldId="283"/>
            <ac:spMk id="2" creationId="{A8AFED7E-2D0F-662D-4B89-D36EBC771015}"/>
          </ac:spMkLst>
        </pc:spChg>
        <pc:spChg chg="mod">
          <ac:chgData name="Joana Santos" userId="f9dc730a7dc3594a" providerId="LiveId" clId="{F9730244-6A58-4304-8131-B65DD779276D}" dt="2023-04-05T20:40:54.302" v="1330" actId="14100"/>
          <ac:spMkLst>
            <pc:docMk/>
            <pc:sldMk cId="2211148742" sldId="283"/>
            <ac:spMk id="3" creationId="{36E3AE8C-F8F7-6AB5-8547-E18DFC6BA246}"/>
          </ac:spMkLst>
        </pc:spChg>
        <pc:spChg chg="del">
          <ac:chgData name="Joana Santos" userId="f9dc730a7dc3594a" providerId="LiveId" clId="{F9730244-6A58-4304-8131-B65DD779276D}" dt="2023-04-05T19:50:11.223" v="1032" actId="478"/>
          <ac:spMkLst>
            <pc:docMk/>
            <pc:sldMk cId="2211148742" sldId="283"/>
            <ac:spMk id="4" creationId="{4C1F3A27-4052-FC68-1135-7B7FE760998C}"/>
          </ac:spMkLst>
        </pc:spChg>
        <pc:spChg chg="add mod">
          <ac:chgData name="Joana Santos" userId="f9dc730a7dc3594a" providerId="LiveId" clId="{F9730244-6A58-4304-8131-B65DD779276D}" dt="2023-04-05T20:40:34.612" v="1328" actId="1076"/>
          <ac:spMkLst>
            <pc:docMk/>
            <pc:sldMk cId="2211148742" sldId="283"/>
            <ac:spMk id="6" creationId="{58B7D76E-5F8F-75EC-4287-CAE518098DD2}"/>
          </ac:spMkLst>
        </pc:spChg>
      </pc:sldChg>
      <pc:sldChg chg="delSp modSp new mod ord">
        <pc:chgData name="Joana Santos" userId="f9dc730a7dc3594a" providerId="LiveId" clId="{F9730244-6A58-4304-8131-B65DD779276D}" dt="2023-04-05T20:53:56.625" v="1632" actId="1076"/>
        <pc:sldMkLst>
          <pc:docMk/>
          <pc:sldMk cId="798756845" sldId="284"/>
        </pc:sldMkLst>
        <pc:spChg chg="mod">
          <ac:chgData name="Joana Santos" userId="f9dc730a7dc3594a" providerId="LiveId" clId="{F9730244-6A58-4304-8131-B65DD779276D}" dt="2023-04-05T20:53:41.467" v="1630" actId="1076"/>
          <ac:spMkLst>
            <pc:docMk/>
            <pc:sldMk cId="798756845" sldId="284"/>
            <ac:spMk id="2" creationId="{F2F1458F-4327-64C9-DBB8-C605FC523D5F}"/>
          </ac:spMkLst>
        </pc:spChg>
        <pc:spChg chg="del">
          <ac:chgData name="Joana Santos" userId="f9dc730a7dc3594a" providerId="LiveId" clId="{F9730244-6A58-4304-8131-B65DD779276D}" dt="2023-04-05T20:48:14.238" v="1518" actId="478"/>
          <ac:spMkLst>
            <pc:docMk/>
            <pc:sldMk cId="798756845" sldId="284"/>
            <ac:spMk id="3" creationId="{7562770C-33DF-1251-A171-E76AB54DD4BA}"/>
          </ac:spMkLst>
        </pc:spChg>
        <pc:spChg chg="mod">
          <ac:chgData name="Joana Santos" userId="f9dc730a7dc3594a" providerId="LiveId" clId="{F9730244-6A58-4304-8131-B65DD779276D}" dt="2023-04-05T20:53:56.625" v="1632" actId="1076"/>
          <ac:spMkLst>
            <pc:docMk/>
            <pc:sldMk cId="798756845" sldId="284"/>
            <ac:spMk id="4" creationId="{AF57121B-360B-B7F6-0569-9AC43BB83C43}"/>
          </ac:spMkLst>
        </pc:spChg>
        <pc:spChg chg="del">
          <ac:chgData name="Joana Santos" userId="f9dc730a7dc3594a" providerId="LiveId" clId="{F9730244-6A58-4304-8131-B65DD779276D}" dt="2023-04-05T20:48:16.992" v="1519" actId="478"/>
          <ac:spMkLst>
            <pc:docMk/>
            <pc:sldMk cId="798756845" sldId="284"/>
            <ac:spMk id="5" creationId="{5AF4D95C-9968-4866-7D56-C3153FC59160}"/>
          </ac:spMkLst>
        </pc:spChg>
      </pc:sldChg>
      <pc:sldChg chg="new del">
        <pc:chgData name="Joana Santos" userId="f9dc730a7dc3594a" providerId="LiveId" clId="{F9730244-6A58-4304-8131-B65DD779276D}" dt="2023-04-05T20:42:47.403" v="1333" actId="47"/>
        <pc:sldMkLst>
          <pc:docMk/>
          <pc:sldMk cId="1137181397" sldId="284"/>
        </pc:sldMkLst>
      </pc:sldChg>
      <pc:sldChg chg="delSp new del mod">
        <pc:chgData name="Joana Santos" userId="f9dc730a7dc3594a" providerId="LiveId" clId="{F9730244-6A58-4304-8131-B65DD779276D}" dt="2023-04-05T19:49:44.235" v="1028" actId="47"/>
        <pc:sldMkLst>
          <pc:docMk/>
          <pc:sldMk cId="1855922554" sldId="284"/>
        </pc:sldMkLst>
        <pc:spChg chg="del">
          <ac:chgData name="Joana Santos" userId="f9dc730a7dc3594a" providerId="LiveId" clId="{F9730244-6A58-4304-8131-B65DD779276D}" dt="2023-04-05T19:47:57.721" v="1026" actId="478"/>
          <ac:spMkLst>
            <pc:docMk/>
            <pc:sldMk cId="1855922554" sldId="284"/>
            <ac:spMk id="3" creationId="{F0D1042B-FA0B-0679-2719-EE049A426145}"/>
          </ac:spMkLst>
        </pc:spChg>
        <pc:spChg chg="del">
          <ac:chgData name="Joana Santos" userId="f9dc730a7dc3594a" providerId="LiveId" clId="{F9730244-6A58-4304-8131-B65DD779276D}" dt="2023-04-05T19:48:03.518" v="1027" actId="478"/>
          <ac:spMkLst>
            <pc:docMk/>
            <pc:sldMk cId="1855922554" sldId="284"/>
            <ac:spMk id="5" creationId="{83861E48-78AD-4169-F275-F34FBFD8D4B4}"/>
          </ac:spMkLst>
        </pc:spChg>
      </pc:sldChg>
      <pc:sldChg chg="new del">
        <pc:chgData name="Joana Santos" userId="f9dc730a7dc3594a" providerId="LiveId" clId="{F9730244-6A58-4304-8131-B65DD779276D}" dt="2023-04-05T20:48:04.726" v="1516" actId="47"/>
        <pc:sldMkLst>
          <pc:docMk/>
          <pc:sldMk cId="3463474521" sldId="284"/>
        </pc:sldMkLst>
      </pc:sldChg>
      <pc:sldChg chg="addSp delSp modSp new del mod">
        <pc:chgData name="Joana Santos" userId="f9dc730a7dc3594a" providerId="LiveId" clId="{F9730244-6A58-4304-8131-B65DD779276D}" dt="2023-04-05T20:47:34.478" v="1513" actId="47"/>
        <pc:sldMkLst>
          <pc:docMk/>
          <pc:sldMk cId="3781895775" sldId="285"/>
        </pc:sldMkLst>
        <pc:spChg chg="mod">
          <ac:chgData name="Joana Santos" userId="f9dc730a7dc3594a" providerId="LiveId" clId="{F9730244-6A58-4304-8131-B65DD779276D}" dt="2023-04-05T20:43:13.285" v="1345" actId="1076"/>
          <ac:spMkLst>
            <pc:docMk/>
            <pc:sldMk cId="3781895775" sldId="285"/>
            <ac:spMk id="2" creationId="{9E7EB843-A60E-F73B-ADB7-9C7AEACFAB11}"/>
          </ac:spMkLst>
        </pc:spChg>
        <pc:spChg chg="del mod">
          <ac:chgData name="Joana Santos" userId="f9dc730a7dc3594a" providerId="LiveId" clId="{F9730244-6A58-4304-8131-B65DD779276D}" dt="2023-04-05T20:44:33.858" v="1421" actId="478"/>
          <ac:spMkLst>
            <pc:docMk/>
            <pc:sldMk cId="3781895775" sldId="285"/>
            <ac:spMk id="3" creationId="{65F72080-E5D6-A471-8301-91D065540596}"/>
          </ac:spMkLst>
        </pc:spChg>
        <pc:spChg chg="add mod">
          <ac:chgData name="Joana Santos" userId="f9dc730a7dc3594a" providerId="LiveId" clId="{F9730244-6A58-4304-8131-B65DD779276D}" dt="2023-04-05T20:44:47.343" v="1424" actId="12"/>
          <ac:spMkLst>
            <pc:docMk/>
            <pc:sldMk cId="3781895775" sldId="285"/>
            <ac:spMk id="4" creationId="{2A61908A-E4A5-33DF-D3BA-085EDF902A13}"/>
          </ac:spMkLst>
        </pc:spChg>
        <pc:spChg chg="add mod">
          <ac:chgData name="Joana Santos" userId="f9dc730a7dc3594a" providerId="LiveId" clId="{F9730244-6A58-4304-8131-B65DD779276D}" dt="2023-04-05T20:47:16.287" v="1511" actId="255"/>
          <ac:spMkLst>
            <pc:docMk/>
            <pc:sldMk cId="3781895775" sldId="285"/>
            <ac:spMk id="5" creationId="{D9D855C6-EF5D-3BE9-AC89-8171314556B1}"/>
          </ac:spMkLst>
        </pc:spChg>
      </pc:sldChg>
      <pc:sldChg chg="new del">
        <pc:chgData name="Joana Santos" userId="f9dc730a7dc3594a" providerId="LiveId" clId="{F9730244-6A58-4304-8131-B65DD779276D}" dt="2023-04-05T20:47:42.449" v="1514" actId="47"/>
        <pc:sldMkLst>
          <pc:docMk/>
          <pc:sldMk cId="549872899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382902" y="6142247"/>
            <a:ext cx="2482596" cy="720029"/>
          </a:xfrm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Joana Santos PG50856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Marcos Ribeiro PG50857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4F4916-B9EC-B9F6-935A-2EA18F59642A}"/>
              </a:ext>
            </a:extLst>
          </p:cNvPr>
          <p:cNvSpPr txBox="1">
            <a:spLocks/>
          </p:cNvSpPr>
          <p:nvPr/>
        </p:nvSpPr>
        <p:spPr>
          <a:xfrm>
            <a:off x="4501896" y="3636264"/>
            <a:ext cx="3493008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Mineração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458F-4327-64C9-DBB8-C605FC52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52" y="1366775"/>
            <a:ext cx="7013448" cy="588963"/>
          </a:xfrm>
        </p:spPr>
        <p:txBody>
          <a:bodyPr/>
          <a:lstStyle/>
          <a:p>
            <a:r>
              <a:rPr lang="en-US" sz="3600" dirty="0" err="1">
                <a:latin typeface="+mj-lt"/>
              </a:rPr>
              <a:t>Índice</a:t>
            </a:r>
            <a:r>
              <a:rPr lang="en-US" sz="3600" dirty="0">
                <a:latin typeface="+mj-lt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121B-360B-B7F6-0569-9AC43BB83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279" y="2092007"/>
            <a:ext cx="3932238" cy="194303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Introdução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Objetivos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Fontes de Dados;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Metedologias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BA5B-0F35-06A8-8D36-A1485E4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5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398472"/>
            <a:ext cx="6766560" cy="768096"/>
          </a:xfrm>
        </p:spPr>
        <p:txBody>
          <a:bodyPr anchor="t">
            <a:normAutofit/>
          </a:bodyPr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466889"/>
            <a:ext cx="5879592" cy="2700528"/>
          </a:xfrm>
        </p:spPr>
        <p:txBody>
          <a:bodyPr>
            <a:normAutofit/>
          </a:bodyPr>
          <a:lstStyle/>
          <a:p>
            <a:r>
              <a:rPr lang="pt-BR" sz="1600" dirty="0"/>
              <a:t>Neste projeto vamos analisar as opiniões de críticos e de utilizadores de IMDb sobre filmes e compará-los com os vencedores dos Óscares. </a:t>
            </a:r>
          </a:p>
          <a:p>
            <a:r>
              <a:rPr lang="pt-BR" sz="1600" dirty="0"/>
              <a:t>Esta análise irá fornecer-nos conhecimentos sobre como estas preferências e opiniões se relacionam com os vencedores dos Óscares.</a:t>
            </a: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517" y="1093828"/>
            <a:ext cx="4169664" cy="66751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objetivos</a:t>
            </a:r>
            <a:endParaRPr lang="en-US" sz="31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582" y="2020641"/>
            <a:ext cx="5666854" cy="35150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Analisar os sentimentos dos críticos e dos utilizadores sobre filmes (2012-2022), utilizando técnicas de mineração de dados e análise de sentimentos.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Comparar os sentimentos, temas e tópicos das opiniões dos críticos e das dos utilizadores sobre filmes com os vencedores dos Óscares.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Identificar quaisquer padrões ou correlações entre os sentimentos, temas e tópicos das opiniões dos críticos e dos utilizadores sobre filmes e os vencedores dos Óscares.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Tirar conclusões baseadas nos nossos resultados para compreender as preferências e opiniões tanto dos críticos como do público, e de que modo se relaciona com o sucesso na indústria.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ED7E-2D0F-662D-4B89-D36EBC77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Fontes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E8C-F8F7-6AB5-8547-E18DFC6B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861511"/>
            <a:ext cx="6766560" cy="137661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Best Picture Winners</a:t>
            </a:r>
            <a:r>
              <a:rPr lang="en-US" sz="1600" b="1" i="1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lista</a:t>
            </a:r>
            <a:r>
              <a:rPr lang="en-US" sz="1600" dirty="0"/>
              <a:t> de </a:t>
            </a:r>
            <a:r>
              <a:rPr lang="en-US" sz="1600" dirty="0" err="1"/>
              <a:t>vencedores</a:t>
            </a:r>
            <a:r>
              <a:rPr lang="en-US" sz="1600" dirty="0"/>
              <a:t> do </a:t>
            </a:r>
            <a:r>
              <a:rPr lang="en-US" sz="1600" dirty="0" err="1"/>
              <a:t>Óscares</a:t>
            </a:r>
            <a:r>
              <a:rPr lang="en-US" sz="16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User Reviews </a:t>
            </a:r>
            <a:r>
              <a:rPr lang="en-US" sz="1600" dirty="0"/>
              <a:t>– </a:t>
            </a:r>
            <a:r>
              <a:rPr lang="en-US" sz="1600" dirty="0" err="1"/>
              <a:t>opinião</a:t>
            </a:r>
            <a:r>
              <a:rPr lang="en-US" sz="1600" dirty="0"/>
              <a:t> dos </a:t>
            </a:r>
            <a:r>
              <a:rPr lang="en-US" sz="1600" dirty="0" err="1"/>
              <a:t>usuários</a:t>
            </a:r>
            <a:r>
              <a:rPr lang="en-US" sz="16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Critic Reviews </a:t>
            </a:r>
            <a:r>
              <a:rPr lang="en-US" sz="1600" dirty="0"/>
              <a:t>– </a:t>
            </a:r>
            <a:r>
              <a:rPr lang="en-US" sz="1600" dirty="0" err="1"/>
              <a:t>opinião</a:t>
            </a:r>
            <a:r>
              <a:rPr lang="en-US" sz="1600" dirty="0"/>
              <a:t> dos </a:t>
            </a:r>
            <a:r>
              <a:rPr lang="en-US" sz="1600" dirty="0" err="1"/>
              <a:t>críticos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A6F1-4220-0FB1-6419-63D8941A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B7D76E-5F8F-75EC-4287-CAE518098DD2}"/>
              </a:ext>
            </a:extLst>
          </p:cNvPr>
          <p:cNvSpPr txBox="1">
            <a:spLocks/>
          </p:cNvSpPr>
          <p:nvPr/>
        </p:nvSpPr>
        <p:spPr>
          <a:xfrm>
            <a:off x="4224528" y="2218777"/>
            <a:ext cx="960182" cy="40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IMDb: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883-4601-4B97-4259-3B60FD40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Metedologias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19642-754F-600E-198C-ED12554C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6784" y="2073234"/>
            <a:ext cx="3822192" cy="398780"/>
          </a:xfrm>
        </p:spPr>
        <p:txBody>
          <a:bodyPr/>
          <a:lstStyle/>
          <a:p>
            <a:r>
              <a:rPr lang="en-US" sz="2400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ADC-FCE1-7899-8D9F-0DFB775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4827" y="2927479"/>
            <a:ext cx="4123945" cy="658990"/>
          </a:xfrm>
        </p:spPr>
        <p:txBody>
          <a:bodyPr/>
          <a:lstStyle/>
          <a:p>
            <a:r>
              <a:rPr lang="en-US" dirty="0" err="1"/>
              <a:t>Extrair</a:t>
            </a:r>
            <a:r>
              <a:rPr lang="en-US" dirty="0"/>
              <a:t> as </a:t>
            </a:r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usuários</a:t>
            </a:r>
            <a:r>
              <a:rPr lang="en-US" dirty="0"/>
              <a:t> e </a:t>
            </a:r>
            <a:r>
              <a:rPr lang="en-US" dirty="0" err="1"/>
              <a:t>críticos</a:t>
            </a:r>
            <a:r>
              <a:rPr lang="en-US" dirty="0"/>
              <a:t>;</a:t>
            </a:r>
          </a:p>
          <a:p>
            <a:r>
              <a:rPr lang="en-US" dirty="0" err="1"/>
              <a:t>Extrair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vencedores</a:t>
            </a:r>
            <a:r>
              <a:rPr lang="en-US" dirty="0"/>
              <a:t> dos </a:t>
            </a:r>
            <a:r>
              <a:rPr lang="en-US" dirty="0" err="1"/>
              <a:t>óscares</a:t>
            </a:r>
            <a:r>
              <a:rPr lang="en-US" dirty="0"/>
              <a:t> (2012-2022)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5157-6809-1AE4-AEE9-F10E9A0D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BE9EA2C-FDBE-F8A2-FA80-F865932B1F87}"/>
              </a:ext>
            </a:extLst>
          </p:cNvPr>
          <p:cNvSpPr txBox="1">
            <a:spLocks/>
          </p:cNvSpPr>
          <p:nvPr/>
        </p:nvSpPr>
        <p:spPr>
          <a:xfrm>
            <a:off x="4184904" y="2521484"/>
            <a:ext cx="3822192" cy="398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DATA MINING: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87C5AD-8A85-5995-70FE-774263CB180E}"/>
              </a:ext>
            </a:extLst>
          </p:cNvPr>
          <p:cNvSpPr txBox="1">
            <a:spLocks/>
          </p:cNvSpPr>
          <p:nvPr/>
        </p:nvSpPr>
        <p:spPr>
          <a:xfrm>
            <a:off x="4184904" y="3659063"/>
            <a:ext cx="3822192" cy="398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ANÁLISE DE SENTIMENTO: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A346EE8-62BC-0760-FC43-EF006ACB04DD}"/>
              </a:ext>
            </a:extLst>
          </p:cNvPr>
          <p:cNvSpPr txBox="1">
            <a:spLocks/>
          </p:cNvSpPr>
          <p:nvPr/>
        </p:nvSpPr>
        <p:spPr>
          <a:xfrm>
            <a:off x="4384826" y="4057843"/>
            <a:ext cx="4301974" cy="65899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Utilização</a:t>
            </a:r>
            <a:r>
              <a:rPr lang="en-US" dirty="0"/>
              <a:t> de APIs de </a:t>
            </a:r>
            <a:r>
              <a:rPr lang="en-US" dirty="0" err="1"/>
              <a:t>processamento</a:t>
            </a:r>
            <a:r>
              <a:rPr lang="en-US" dirty="0"/>
              <a:t> de </a:t>
            </a:r>
            <a:r>
              <a:rPr lang="en-US" dirty="0" err="1"/>
              <a:t>linguagem</a:t>
            </a:r>
            <a:r>
              <a:rPr lang="en-US" dirty="0"/>
              <a:t> natural, tais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 err="1"/>
              <a:t>textblob</a:t>
            </a:r>
            <a:r>
              <a:rPr lang="en-US" i="1" dirty="0"/>
              <a:t>, spacey…</a:t>
            </a:r>
          </a:p>
        </p:txBody>
      </p:sp>
    </p:spTree>
    <p:extLst>
      <p:ext uri="{BB962C8B-B14F-4D97-AF65-F5344CB8AC3E}">
        <p14:creationId xmlns:p14="http://schemas.microsoft.com/office/powerpoint/2010/main" val="2328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244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trabalho prático  </vt:lpstr>
      <vt:lpstr>Índice:</vt:lpstr>
      <vt:lpstr>Introdução</vt:lpstr>
      <vt:lpstr>objetivos</vt:lpstr>
      <vt:lpstr>Fontes de Dados</vt:lpstr>
      <vt:lpstr>Metedologias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 </dc:title>
  <dc:subject/>
  <dc:creator>Joana Santos</dc:creator>
  <cp:lastModifiedBy>Joana Santos</cp:lastModifiedBy>
  <cp:revision>1</cp:revision>
  <dcterms:created xsi:type="dcterms:W3CDTF">2023-04-05T00:16:00Z</dcterms:created>
  <dcterms:modified xsi:type="dcterms:W3CDTF">2023-04-05T20:54:01Z</dcterms:modified>
</cp:coreProperties>
</file>