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15" r:id="rId45"/>
    <p:sldId id="316" r:id="rId46"/>
    <p:sldId id="317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7" r:id="rId57"/>
    <p:sldId id="338" r:id="rId58"/>
    <p:sldId id="339" r:id="rId59"/>
    <p:sldId id="340" r:id="rId60"/>
    <p:sldId id="341" r:id="rId61"/>
    <p:sldId id="342" r:id="rId62"/>
    <p:sldId id="287" r:id="rId63"/>
    <p:sldId id="343" r:id="rId64"/>
    <p:sldId id="344" r:id="rId65"/>
    <p:sldId id="345" r:id="rId66"/>
    <p:sldId id="346" r:id="rId67"/>
    <p:sldId id="34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950"/>
            <a:ext cx="8229600" cy="48102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Триптих</a:t>
            </a:r>
            <a:r>
              <a:rPr dirty="0"/>
              <a:t>. </a:t>
            </a:r>
            <a:r>
              <a:rPr dirty="0" err="1"/>
              <a:t>Осень</a:t>
            </a:r>
            <a:r>
              <a:rPr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http://</a:t>
            </a:r>
            <a:r>
              <a:rPr dirty="0" err="1"/>
              <a:t>kand.info</a:t>
            </a:r>
            <a:r>
              <a:rPr dirty="0"/>
              <a:t>/node/24536/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ссылаясь на историка Ка́рла Пле́тча, антрополог Александр Беляев отмечает, что в период холодной войны под влиянием идеи о трёх мирах сложилось представление, что развитые капиталистические страны, страны социалистического лагеря и развивающиеся страны должны изучаться разными дисциплинами.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Известный фильм, вышедший в конце 1970-х годов, был встречен многочисленными протестами. Один плакат утверждал, что это слово означает сатану — ведь сатана может принимать образ зме́я. Напишите это слово.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Python.</a:t>
            </a:r>
            <a:br/>
            <a:br/>
            <a:r>
              <a:t>Зачёт:пайтон, питон.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фильм «Житие Бра́йана», снятый участниками группы «Мо́нти Па́йтон», был встречен протестами со стороны представителей разных религиозных конфессий. Одна протестующая вышла с плакатом, на котором было написано, что python [пайтон] (то есть питон) равно змей равно сатана.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Начало 19-го века было отмечено подъёмом национализма в немецкоязычных странах. Исследователи считают, что в том числе поэтому сложилось отрицательное представление об известном человеке. Про русского актёра, сыгравшего этого человека в начале 1830-х годов, один комментатор писал, что тот твёрдо знал свои роли, но своей игрой не вызывал ни у кого сильных эмоций. Назовите этого известного человека.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Анто́нио Салье́ри.</a:t>
            </a:r>
            <a:br/>
            <a:br/>
            <a:r>
              <a:t>Зачёт:Сальери.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 err="1"/>
              <a:t>нет</a:t>
            </a:r>
            <a:r>
              <a:rPr sz="2400" dirty="0"/>
              <a:t> </a:t>
            </a:r>
            <a:r>
              <a:rPr sz="2400" dirty="0" err="1"/>
              <a:t>никаких</a:t>
            </a:r>
            <a:r>
              <a:rPr sz="2400" dirty="0"/>
              <a:t> </a:t>
            </a:r>
            <a:r>
              <a:rPr sz="2400" dirty="0" err="1"/>
              <a:t>свидетельств</a:t>
            </a:r>
            <a:r>
              <a:rPr sz="2400" dirty="0"/>
              <a:t> </a:t>
            </a:r>
            <a:r>
              <a:rPr sz="2400" dirty="0" err="1"/>
              <a:t>в</a:t>
            </a:r>
            <a:r>
              <a:rPr sz="2400" dirty="0"/>
              <a:t> </a:t>
            </a:r>
            <a:r>
              <a:rPr sz="2400" dirty="0" err="1"/>
              <a:t>пользу</a:t>
            </a:r>
            <a:r>
              <a:rPr sz="2400" dirty="0"/>
              <a:t> </a:t>
            </a:r>
            <a:r>
              <a:rPr sz="2400" dirty="0" err="1"/>
              <a:t>версии</a:t>
            </a:r>
            <a:r>
              <a:rPr sz="2400" dirty="0"/>
              <a:t> </a:t>
            </a:r>
            <a:r>
              <a:rPr sz="2400" dirty="0" err="1"/>
              <a:t>о</a:t>
            </a:r>
            <a:r>
              <a:rPr sz="2400" dirty="0"/>
              <a:t> </a:t>
            </a:r>
            <a:r>
              <a:rPr sz="2400" dirty="0" err="1"/>
              <a:t>заклятой</a:t>
            </a:r>
            <a:r>
              <a:rPr sz="2400" dirty="0"/>
              <a:t> </a:t>
            </a:r>
            <a:r>
              <a:rPr sz="2400" dirty="0" err="1"/>
              <a:t>вражде</a:t>
            </a:r>
            <a:r>
              <a:rPr sz="2400" dirty="0"/>
              <a:t> </a:t>
            </a:r>
            <a:r>
              <a:rPr sz="2400" dirty="0" err="1"/>
              <a:t>Мо́царта</a:t>
            </a:r>
            <a:r>
              <a:rPr sz="2400" dirty="0"/>
              <a:t> </a:t>
            </a:r>
            <a:r>
              <a:rPr sz="2400" dirty="0" err="1"/>
              <a:t>и</a:t>
            </a:r>
            <a:r>
              <a:rPr sz="2400" dirty="0"/>
              <a:t> </a:t>
            </a:r>
            <a:r>
              <a:rPr sz="2400" dirty="0" err="1"/>
              <a:t>Сальери</a:t>
            </a:r>
            <a:r>
              <a:rPr sz="2400" dirty="0"/>
              <a:t> </a:t>
            </a:r>
            <a:r>
              <a:rPr sz="2400" dirty="0" err="1"/>
              <a:t>и</a:t>
            </a:r>
            <a:r>
              <a:rPr sz="2400" dirty="0"/>
              <a:t> </a:t>
            </a:r>
            <a:r>
              <a:rPr sz="2400" dirty="0" err="1"/>
              <a:t>о</a:t>
            </a:r>
            <a:r>
              <a:rPr sz="2400" dirty="0"/>
              <a:t> </a:t>
            </a:r>
            <a:r>
              <a:rPr sz="2400" dirty="0" err="1"/>
              <a:t>том</a:t>
            </a:r>
            <a:r>
              <a:rPr sz="2400" dirty="0"/>
              <a:t>, </a:t>
            </a:r>
            <a:r>
              <a:rPr sz="2400" dirty="0" err="1"/>
              <a:t>что</a:t>
            </a:r>
            <a:r>
              <a:rPr sz="2400" dirty="0"/>
              <a:t> </a:t>
            </a:r>
            <a:r>
              <a:rPr sz="2400" dirty="0" err="1"/>
              <a:t>Сальери</a:t>
            </a:r>
            <a:r>
              <a:rPr sz="2400" dirty="0"/>
              <a:t> </a:t>
            </a:r>
            <a:r>
              <a:rPr sz="2400" dirty="0" err="1"/>
              <a:t>отравил</a:t>
            </a:r>
            <a:r>
              <a:rPr sz="2400" dirty="0"/>
              <a:t> </a:t>
            </a:r>
            <a:r>
              <a:rPr sz="2400" dirty="0" err="1"/>
              <a:t>Моцарта</a:t>
            </a:r>
            <a:r>
              <a:rPr sz="2400" dirty="0"/>
              <a:t>. </a:t>
            </a:r>
            <a:r>
              <a:rPr sz="2400" dirty="0" err="1"/>
              <a:t>Слухи</a:t>
            </a:r>
            <a:r>
              <a:rPr sz="2400" dirty="0"/>
              <a:t> </a:t>
            </a:r>
            <a:r>
              <a:rPr sz="2400" dirty="0" err="1"/>
              <a:t>тем</a:t>
            </a:r>
            <a:r>
              <a:rPr sz="2400" dirty="0"/>
              <a:t> </a:t>
            </a:r>
            <a:r>
              <a:rPr sz="2400" dirty="0" err="1"/>
              <a:t>не</a:t>
            </a:r>
            <a:r>
              <a:rPr sz="2400" dirty="0"/>
              <a:t> </a:t>
            </a:r>
            <a:r>
              <a:rPr sz="2400" dirty="0" err="1"/>
              <a:t>менее</a:t>
            </a:r>
            <a:r>
              <a:rPr sz="2400" dirty="0"/>
              <a:t> </a:t>
            </a:r>
            <a:r>
              <a:rPr sz="2400" dirty="0" err="1"/>
              <a:t>возникли</a:t>
            </a:r>
            <a:r>
              <a:rPr sz="2400" dirty="0"/>
              <a:t> (</a:t>
            </a:r>
            <a:r>
              <a:rPr sz="2400" dirty="0" err="1"/>
              <a:t>не</a:t>
            </a:r>
            <a:r>
              <a:rPr sz="2400" dirty="0"/>
              <a:t> </a:t>
            </a:r>
            <a:r>
              <a:rPr sz="2400" dirty="0" err="1"/>
              <a:t>в</a:t>
            </a:r>
            <a:r>
              <a:rPr sz="2400" dirty="0"/>
              <a:t> </a:t>
            </a:r>
            <a:r>
              <a:rPr sz="2400" dirty="0" err="1"/>
              <a:t>последнюю</a:t>
            </a:r>
            <a:r>
              <a:rPr sz="2400" dirty="0"/>
              <a:t> </a:t>
            </a:r>
            <a:r>
              <a:rPr sz="2400" dirty="0" err="1"/>
              <a:t>очередь</a:t>
            </a:r>
            <a:r>
              <a:rPr sz="2400" dirty="0"/>
              <a:t> </a:t>
            </a:r>
            <a:r>
              <a:rPr sz="2400" dirty="0" err="1"/>
              <a:t>из-за</a:t>
            </a:r>
            <a:r>
              <a:rPr sz="2400" dirty="0"/>
              <a:t> </a:t>
            </a:r>
            <a:r>
              <a:rPr sz="2400" dirty="0" err="1"/>
              <a:t>мнительности</a:t>
            </a:r>
            <a:r>
              <a:rPr sz="2400" dirty="0"/>
              <a:t> </a:t>
            </a:r>
            <a:r>
              <a:rPr sz="2400" dirty="0" err="1"/>
              <a:t>Моцарта</a:t>
            </a:r>
            <a:r>
              <a:rPr sz="2400" dirty="0"/>
              <a:t> </a:t>
            </a:r>
            <a:r>
              <a:rPr sz="2400" dirty="0" err="1"/>
              <a:t>и</a:t>
            </a:r>
            <a:r>
              <a:rPr sz="2400" dirty="0"/>
              <a:t> </a:t>
            </a:r>
            <a:r>
              <a:rPr sz="2400" dirty="0" err="1"/>
              <a:t>его</a:t>
            </a:r>
            <a:r>
              <a:rPr sz="2400" dirty="0"/>
              <a:t> </a:t>
            </a:r>
            <a:r>
              <a:rPr sz="2400" dirty="0" err="1"/>
              <a:t>семьи</a:t>
            </a:r>
            <a:r>
              <a:rPr sz="2400" dirty="0"/>
              <a:t>) </a:t>
            </a:r>
            <a:r>
              <a:rPr sz="2400" dirty="0" err="1"/>
              <a:t>и</a:t>
            </a:r>
            <a:r>
              <a:rPr sz="2400" dirty="0"/>
              <a:t> </a:t>
            </a:r>
            <a:r>
              <a:rPr sz="2400" dirty="0" err="1"/>
              <a:t>легли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благодатную</a:t>
            </a:r>
            <a:r>
              <a:rPr sz="2400" dirty="0"/>
              <a:t> </a:t>
            </a:r>
            <a:r>
              <a:rPr sz="2400" dirty="0" err="1"/>
              <a:t>почву</a:t>
            </a:r>
            <a:r>
              <a:rPr sz="2400" dirty="0"/>
              <a:t> </a:t>
            </a:r>
            <a:r>
              <a:rPr sz="2400" dirty="0" err="1"/>
              <a:t>национализма</a:t>
            </a:r>
            <a:r>
              <a:rPr sz="2400" dirty="0"/>
              <a:t>, </a:t>
            </a:r>
            <a:r>
              <a:rPr sz="2400" dirty="0" err="1"/>
              <a:t>благодаря</a:t>
            </a:r>
            <a:r>
              <a:rPr sz="2400" dirty="0"/>
              <a:t> </a:t>
            </a:r>
            <a:r>
              <a:rPr sz="2400" dirty="0" err="1"/>
              <a:t>чему</a:t>
            </a:r>
            <a:r>
              <a:rPr sz="2400" dirty="0"/>
              <a:t> </a:t>
            </a:r>
            <a:r>
              <a:rPr sz="2400" dirty="0" err="1"/>
              <a:t>и</a:t>
            </a:r>
            <a:r>
              <a:rPr sz="2400" dirty="0"/>
              <a:t> </a:t>
            </a:r>
            <a:r>
              <a:rPr sz="2400" dirty="0" err="1"/>
              <a:t>закрепилась</a:t>
            </a:r>
            <a:r>
              <a:rPr sz="2400" dirty="0"/>
              <a:t> </a:t>
            </a:r>
            <a:r>
              <a:rPr sz="2400" dirty="0" err="1"/>
              <a:t>версия</a:t>
            </a:r>
            <a:r>
              <a:rPr sz="2400" dirty="0"/>
              <a:t> </a:t>
            </a:r>
            <a:r>
              <a:rPr sz="2400" dirty="0" err="1"/>
              <a:t>о</a:t>
            </a:r>
            <a:r>
              <a:rPr sz="2400" dirty="0"/>
              <a:t> </a:t>
            </a:r>
            <a:r>
              <a:rPr sz="2400" dirty="0" err="1"/>
              <a:t>гениальном</a:t>
            </a:r>
            <a:r>
              <a:rPr sz="2400" dirty="0"/>
              <a:t> </a:t>
            </a:r>
            <a:r>
              <a:rPr sz="2400" dirty="0" err="1"/>
              <a:t>австрийце</a:t>
            </a:r>
            <a:r>
              <a:rPr sz="2400" dirty="0"/>
              <a:t>, </a:t>
            </a:r>
            <a:r>
              <a:rPr sz="2400" dirty="0" err="1"/>
              <a:t>которого</a:t>
            </a:r>
            <a:r>
              <a:rPr sz="2400" dirty="0"/>
              <a:t> </a:t>
            </a:r>
            <a:r>
              <a:rPr sz="2400" dirty="0" err="1"/>
              <a:t>убил</a:t>
            </a:r>
            <a:r>
              <a:rPr sz="2400" dirty="0"/>
              <a:t> </a:t>
            </a:r>
            <a:r>
              <a:rPr sz="2400" dirty="0" err="1"/>
              <a:t>завистливый</a:t>
            </a:r>
            <a:r>
              <a:rPr sz="2400" dirty="0"/>
              <a:t> </a:t>
            </a:r>
            <a:r>
              <a:rPr sz="2400" dirty="0" err="1"/>
              <a:t>злодей-итальянец</a:t>
            </a:r>
            <a:r>
              <a:rPr sz="2400" dirty="0"/>
              <a:t>. </a:t>
            </a:r>
            <a:r>
              <a:rPr sz="2400" dirty="0" err="1"/>
              <a:t>Распространению</a:t>
            </a:r>
            <a:r>
              <a:rPr sz="2400" dirty="0"/>
              <a:t> </a:t>
            </a:r>
            <a:r>
              <a:rPr sz="2400" dirty="0" err="1"/>
              <a:t>этой</a:t>
            </a:r>
            <a:r>
              <a:rPr sz="2400" dirty="0"/>
              <a:t> </a:t>
            </a:r>
            <a:r>
              <a:rPr sz="2400" dirty="0" err="1"/>
              <a:t>версии</a:t>
            </a:r>
            <a:r>
              <a:rPr sz="2400" dirty="0"/>
              <a:t> </a:t>
            </a:r>
            <a:r>
              <a:rPr sz="2400" dirty="0" err="1"/>
              <a:t>помогла</a:t>
            </a:r>
            <a:r>
              <a:rPr sz="2400" dirty="0"/>
              <a:t> </a:t>
            </a:r>
            <a:r>
              <a:rPr sz="2400" dirty="0" err="1"/>
              <a:t>и</a:t>
            </a:r>
            <a:r>
              <a:rPr sz="2400" dirty="0"/>
              <a:t> </a:t>
            </a:r>
            <a:r>
              <a:rPr sz="2400" dirty="0" err="1"/>
              <a:t>пьеса</a:t>
            </a:r>
            <a:r>
              <a:rPr sz="2400" dirty="0"/>
              <a:t> </a:t>
            </a:r>
            <a:r>
              <a:rPr sz="2400" dirty="0" err="1"/>
              <a:t>Пушкина</a:t>
            </a:r>
            <a:r>
              <a:rPr sz="2400" dirty="0"/>
              <a:t> «</a:t>
            </a:r>
            <a:r>
              <a:rPr sz="2400" dirty="0" err="1"/>
              <a:t>Моцарт</a:t>
            </a:r>
            <a:r>
              <a:rPr sz="2400" dirty="0"/>
              <a:t> </a:t>
            </a:r>
            <a:r>
              <a:rPr sz="2400" dirty="0" err="1"/>
              <a:t>и</a:t>
            </a:r>
            <a:r>
              <a:rPr sz="2400" dirty="0"/>
              <a:t> </a:t>
            </a:r>
            <a:r>
              <a:rPr sz="2400" dirty="0" err="1"/>
              <a:t>Сальери</a:t>
            </a:r>
            <a:r>
              <a:rPr sz="2400" dirty="0"/>
              <a:t>», </a:t>
            </a:r>
            <a:r>
              <a:rPr sz="2400" dirty="0" err="1"/>
              <a:t>которая</a:t>
            </a:r>
            <a:r>
              <a:rPr sz="2400" dirty="0"/>
              <a:t> </a:t>
            </a:r>
            <a:r>
              <a:rPr sz="2400" dirty="0" err="1"/>
              <a:t>была</a:t>
            </a:r>
            <a:r>
              <a:rPr sz="2400" dirty="0"/>
              <a:t> </a:t>
            </a:r>
            <a:r>
              <a:rPr sz="2400" dirty="0" err="1"/>
              <a:t>впервые</a:t>
            </a:r>
            <a:r>
              <a:rPr sz="2400" dirty="0"/>
              <a:t> </a:t>
            </a:r>
            <a:r>
              <a:rPr sz="2400" dirty="0" err="1"/>
              <a:t>поставлена</a:t>
            </a:r>
            <a:r>
              <a:rPr sz="2400" dirty="0"/>
              <a:t> </a:t>
            </a:r>
            <a:r>
              <a:rPr sz="2400" dirty="0" err="1"/>
              <a:t>в</a:t>
            </a:r>
            <a:r>
              <a:rPr sz="2400" dirty="0"/>
              <a:t> 1832 </a:t>
            </a:r>
            <a:r>
              <a:rPr sz="2400" dirty="0" err="1"/>
              <a:t>году</a:t>
            </a:r>
            <a:r>
              <a:rPr sz="2400" dirty="0"/>
              <a:t>. </a:t>
            </a:r>
            <a:r>
              <a:rPr sz="2400" dirty="0" err="1"/>
              <a:t>Комментатор</a:t>
            </a:r>
            <a:r>
              <a:rPr sz="2400" dirty="0"/>
              <a:t>, </a:t>
            </a:r>
            <a:r>
              <a:rPr sz="2400" dirty="0" err="1"/>
              <a:t>процитированный</a:t>
            </a:r>
            <a:r>
              <a:rPr sz="2400" dirty="0"/>
              <a:t> </a:t>
            </a:r>
            <a:r>
              <a:rPr sz="2400" dirty="0" err="1"/>
              <a:t>в</a:t>
            </a:r>
            <a:r>
              <a:rPr sz="2400" dirty="0"/>
              <a:t> </a:t>
            </a:r>
            <a:r>
              <a:rPr sz="2400" dirty="0" err="1"/>
              <a:t>вопросе</a:t>
            </a:r>
            <a:r>
              <a:rPr sz="2400" dirty="0"/>
              <a:t>, — </a:t>
            </a:r>
            <a:r>
              <a:rPr sz="2400" dirty="0" err="1"/>
              <a:t>это</a:t>
            </a:r>
            <a:r>
              <a:rPr sz="2400" dirty="0"/>
              <a:t> </a:t>
            </a:r>
            <a:r>
              <a:rPr sz="2400" dirty="0" err="1"/>
              <a:t>сам</a:t>
            </a:r>
            <a:r>
              <a:rPr sz="2400" dirty="0"/>
              <a:t> </a:t>
            </a:r>
            <a:r>
              <a:rPr sz="2400" dirty="0" err="1"/>
              <a:t>Пушкин</a:t>
            </a:r>
            <a:r>
              <a:rPr sz="2400" dirty="0"/>
              <a:t>, </a:t>
            </a:r>
            <a:r>
              <a:rPr sz="2400" dirty="0" err="1"/>
              <a:t>согласно</a:t>
            </a:r>
            <a:r>
              <a:rPr sz="2400" dirty="0"/>
              <a:t> </a:t>
            </a:r>
            <a:r>
              <a:rPr sz="2400" dirty="0" err="1"/>
              <a:t>которому</a:t>
            </a:r>
            <a:r>
              <a:rPr sz="2400" dirty="0"/>
              <a:t> </a:t>
            </a:r>
            <a:r>
              <a:rPr sz="2400" dirty="0" err="1"/>
              <a:t>актёр</a:t>
            </a:r>
            <a:r>
              <a:rPr sz="2400" dirty="0"/>
              <a:t> </a:t>
            </a:r>
            <a:r>
              <a:rPr sz="2400" dirty="0" err="1"/>
              <a:t>Я́ков</a:t>
            </a:r>
            <a:r>
              <a:rPr sz="2400" dirty="0"/>
              <a:t> </a:t>
            </a:r>
            <a:r>
              <a:rPr sz="2400" dirty="0" err="1"/>
              <a:t>Бря́нский</a:t>
            </a:r>
            <a:r>
              <a:rPr sz="2400" dirty="0"/>
              <a:t> </a:t>
            </a:r>
            <a:r>
              <a:rPr sz="2400" dirty="0" err="1"/>
              <a:t>отчасти</a:t>
            </a:r>
            <a:r>
              <a:rPr sz="2400" dirty="0"/>
              <a:t> </a:t>
            </a:r>
            <a:r>
              <a:rPr sz="2400" dirty="0" err="1"/>
              <a:t>похож</a:t>
            </a:r>
            <a:r>
              <a:rPr sz="2400" dirty="0"/>
              <a:t> </a:t>
            </a: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мифологизированный</a:t>
            </a:r>
            <a:r>
              <a:rPr sz="2400" dirty="0"/>
              <a:t> </a:t>
            </a:r>
            <a:r>
              <a:rPr sz="2400" dirty="0" err="1"/>
              <a:t>образ</a:t>
            </a:r>
            <a:r>
              <a:rPr sz="2400" dirty="0"/>
              <a:t> </a:t>
            </a:r>
            <a:r>
              <a:rPr sz="2400" dirty="0" err="1"/>
              <a:t>Сальери</a:t>
            </a:r>
            <a:r>
              <a:rPr sz="2400" dirty="0"/>
              <a:t>: </a:t>
            </a:r>
            <a:r>
              <a:rPr sz="2400" dirty="0" err="1"/>
              <a:t>трудяги-ремесленника</a:t>
            </a:r>
            <a:r>
              <a:rPr sz="2400" dirty="0"/>
              <a:t> </a:t>
            </a:r>
            <a:r>
              <a:rPr sz="2400" dirty="0" err="1"/>
              <a:t>без</a:t>
            </a:r>
            <a:r>
              <a:rPr sz="2400" dirty="0"/>
              <a:t> </a:t>
            </a:r>
            <a:r>
              <a:rPr sz="2400" dirty="0" err="1"/>
              <a:t>вдохновения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А́льфред Нью́ман был очень успешным кинокомпозитором. Куи́нси Джонс рассказывает, что дети Ньюмана использовали ПЕРВЫЕ отца в качестве ВТОРЫХ — хотя ПЕРВЫХ у Ньюмана было меньше десяти. Назовите ПЕРВЫЕ и ВТОРЫЕ.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статуэтки «О́скар», кегли для боулинга.</a:t>
            </a:r>
            <a:br/>
            <a:br/>
            <a:r>
              <a:t>Зачёт:вместо «статуэток “О́скар”» — оскаровские статуэтки, «оскары», премии «Оскар»; вместо «кеглей для боулинга» — кегли; в любом порядке.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на момент истории, пересказываемой Джонсом, Альфред Ньюман выиграл 8 премий американской киноакадемии — до традиционного количества кеглей немного не хватало, но дети всё равно играли статуэтками в боулинг. Всего Ньюман за свою жизнь выиграл 9 «Оскаров».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одной сцене криминального фильма герой Кли́нта И́ствуда говорит грабителям: «Мы не позволим вам просто так отсюда уйти». В ответ на вопрос «Кто это “мы”?» герой называет себя и ещё двоих. Назовите этих двоих.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Это слово приобрело привычный нам смысл в 1830-е годы. Исследовательница отмечает связь с прежним значением: люди, которых стали называть этим словом, кочевали с чердака на чердак, носили пёстрые обноски, жили за рамками общественных условностей. Назовите это слово.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богема.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изначально богемой называли цыган, потому что считалось, что они пришли из Боге́мии. Применительно к нищей артистической среде это слово впервые применил журналист Фе́ликс Пиа́: «молодые художники из­-за своего маниакального стремления жить вне своего времени, следуя иным идеям и иным обычаям, превращаются в людей, изолированных от мира, чуждых и странных, стоящих вне закона, изгнанных из общества; такова современная богема».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Арт</a:t>
            </a:r>
            <a:r>
              <a:rPr dirty="0"/>
              <a:t> </a:t>
            </a:r>
            <a:r>
              <a:rPr dirty="0" err="1"/>
              <a:t>Джо́нсон</a:t>
            </a:r>
            <a:r>
              <a:rPr dirty="0"/>
              <a:t> </a:t>
            </a:r>
            <a:r>
              <a:rPr dirty="0" err="1"/>
              <a:t>рассказывает</a:t>
            </a:r>
            <a:r>
              <a:rPr dirty="0"/>
              <a:t> </a:t>
            </a:r>
            <a:r>
              <a:rPr dirty="0" err="1"/>
              <a:t>о</a:t>
            </a:r>
            <a:r>
              <a:rPr dirty="0"/>
              <a:t> </a:t>
            </a:r>
            <a:r>
              <a:rPr dirty="0" err="1"/>
              <a:t>появлении</a:t>
            </a:r>
            <a:r>
              <a:rPr dirty="0"/>
              <a:t> </a:t>
            </a:r>
            <a:r>
              <a:rPr dirty="0" err="1"/>
              <a:t>привычной</a:t>
            </a:r>
            <a:r>
              <a:rPr dirty="0"/>
              <a:t> </a:t>
            </a:r>
            <a:r>
              <a:rPr dirty="0" err="1"/>
              <a:t>нам</a:t>
            </a:r>
            <a:r>
              <a:rPr dirty="0"/>
              <a:t> </a:t>
            </a:r>
            <a:r>
              <a:rPr dirty="0" err="1"/>
              <a:t>практики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приводит</a:t>
            </a:r>
            <a:r>
              <a:rPr dirty="0"/>
              <a:t> </a:t>
            </a:r>
            <a:r>
              <a:rPr dirty="0" err="1"/>
              <a:t>следующую</a:t>
            </a:r>
            <a:r>
              <a:rPr dirty="0"/>
              <a:t> </a:t>
            </a:r>
            <a:r>
              <a:rPr dirty="0" err="1"/>
              <a:t>историю</a:t>
            </a:r>
            <a:r>
              <a:rPr dirty="0"/>
              <a:t>.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</a:t>
            </a:r>
            <a:r>
              <a:rPr dirty="0" err="1"/>
              <a:t>над</a:t>
            </a:r>
            <a:r>
              <a:rPr dirty="0"/>
              <a:t> </a:t>
            </a:r>
            <a:r>
              <a:rPr dirty="0" err="1"/>
              <a:t>французским</a:t>
            </a:r>
            <a:r>
              <a:rPr dirty="0"/>
              <a:t> </a:t>
            </a:r>
            <a:r>
              <a:rPr dirty="0" err="1"/>
              <a:t>трудом</a:t>
            </a:r>
            <a:r>
              <a:rPr dirty="0"/>
              <a:t> 1637 </a:t>
            </a:r>
            <a:r>
              <a:rPr dirty="0" err="1"/>
              <a:t>года</a:t>
            </a:r>
            <a:r>
              <a:rPr dirty="0"/>
              <a:t> </a:t>
            </a:r>
            <a:r>
              <a:rPr dirty="0" err="1"/>
              <a:t>прагматичный</a:t>
            </a:r>
            <a:r>
              <a:rPr dirty="0"/>
              <a:t> </a:t>
            </a:r>
            <a:r>
              <a:rPr dirty="0" err="1"/>
              <a:t>издатель</a:t>
            </a:r>
            <a:r>
              <a:rPr dirty="0"/>
              <a:t> </a:t>
            </a:r>
            <a:r>
              <a:rPr dirty="0" err="1"/>
              <a:t>решил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определённых</a:t>
            </a:r>
            <a:r>
              <a:rPr dirty="0"/>
              <a:t> </a:t>
            </a:r>
            <a:r>
              <a:rPr dirty="0" err="1"/>
              <a:t>случаях</a:t>
            </a:r>
            <a:r>
              <a:rPr dirty="0"/>
              <a:t> </a:t>
            </a:r>
            <a:r>
              <a:rPr dirty="0" err="1"/>
              <a:t>преимущественно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— </a:t>
            </a:r>
            <a:r>
              <a:rPr dirty="0" err="1"/>
              <a:t>потому</a:t>
            </a:r>
            <a:r>
              <a:rPr dirty="0"/>
              <a:t>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у</a:t>
            </a:r>
            <a:r>
              <a:rPr dirty="0"/>
              <a:t> </a:t>
            </a:r>
            <a:r>
              <a:rPr dirty="0" err="1"/>
              <a:t>него</a:t>
            </a:r>
            <a:r>
              <a:rPr dirty="0"/>
              <a:t> </a:t>
            </a:r>
            <a:r>
              <a:rPr dirty="0" err="1"/>
              <a:t>оставалось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,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других</a:t>
            </a:r>
            <a:r>
              <a:rPr dirty="0"/>
              <a:t>.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заменили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предыдущем</a:t>
            </a:r>
            <a:r>
              <a:rPr dirty="0"/>
              <a:t> </a:t>
            </a:r>
            <a:r>
              <a:rPr dirty="0" err="1"/>
              <a:t>предложении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кс.</a:t>
            </a:r>
            <a:br/>
            <a:br/>
            <a:r>
              <a:t>Зачёт:икс; x.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 err="1"/>
              <a:t>труд</a:t>
            </a:r>
            <a:r>
              <a:rPr sz="2800" dirty="0"/>
              <a:t> </a:t>
            </a:r>
            <a:r>
              <a:rPr sz="2800" dirty="0" err="1"/>
              <a:t>Рене</a:t>
            </a:r>
            <a:r>
              <a:rPr sz="2800" dirty="0"/>
              <a:t>́ </a:t>
            </a:r>
            <a:r>
              <a:rPr sz="2800" dirty="0" err="1"/>
              <a:t>Дека́рта</a:t>
            </a:r>
            <a:r>
              <a:rPr sz="2800" dirty="0"/>
              <a:t> «</a:t>
            </a:r>
            <a:r>
              <a:rPr sz="2800" dirty="0" err="1"/>
              <a:t>Геометрия</a:t>
            </a:r>
            <a:r>
              <a:rPr sz="2800" dirty="0"/>
              <a:t>» </a:t>
            </a:r>
            <a:r>
              <a:rPr sz="2800" dirty="0" err="1"/>
              <a:t>сделал</a:t>
            </a:r>
            <a:r>
              <a:rPr sz="2800" dirty="0"/>
              <a:t> </a:t>
            </a:r>
            <a:r>
              <a:rPr sz="2800" dirty="0" err="1"/>
              <a:t>популярным</a:t>
            </a:r>
            <a:r>
              <a:rPr sz="2800" dirty="0"/>
              <a:t> </a:t>
            </a:r>
            <a:r>
              <a:rPr sz="2800" dirty="0" err="1"/>
              <a:t>использование</a:t>
            </a:r>
            <a:r>
              <a:rPr sz="2800" dirty="0"/>
              <a:t> </a:t>
            </a:r>
            <a:r>
              <a:rPr sz="2800" dirty="0" err="1"/>
              <a:t>букв</a:t>
            </a:r>
            <a:r>
              <a:rPr sz="2800" dirty="0"/>
              <a:t> x [</a:t>
            </a:r>
            <a:r>
              <a:rPr sz="2800" dirty="0" err="1"/>
              <a:t>икс</a:t>
            </a:r>
            <a:r>
              <a:rPr sz="2800" dirty="0"/>
              <a:t>], y [</a:t>
            </a:r>
            <a:r>
              <a:rPr sz="2800" dirty="0" err="1"/>
              <a:t>игрек</a:t>
            </a:r>
            <a:r>
              <a:rPr sz="2800" dirty="0"/>
              <a:t>] </a:t>
            </a:r>
            <a:r>
              <a:rPr sz="2800" dirty="0" err="1"/>
              <a:t>и</a:t>
            </a:r>
            <a:r>
              <a:rPr sz="2800" dirty="0"/>
              <a:t> z [</a:t>
            </a:r>
            <a:r>
              <a:rPr sz="2800" dirty="0" err="1"/>
              <a:t>зет</a:t>
            </a:r>
            <a:r>
              <a:rPr sz="2800" dirty="0"/>
              <a:t>] </a:t>
            </a:r>
            <a:r>
              <a:rPr sz="2800" dirty="0" err="1"/>
              <a:t>для</a:t>
            </a:r>
            <a:r>
              <a:rPr sz="2800" dirty="0"/>
              <a:t> </a:t>
            </a:r>
            <a:r>
              <a:rPr sz="2800" dirty="0" err="1"/>
              <a:t>обозначения</a:t>
            </a:r>
            <a:r>
              <a:rPr sz="2800" dirty="0"/>
              <a:t> </a:t>
            </a:r>
            <a:r>
              <a:rPr sz="2800" dirty="0" err="1"/>
              <a:t>неизвестных</a:t>
            </a:r>
            <a:r>
              <a:rPr sz="2800" dirty="0"/>
              <a:t> </a:t>
            </a:r>
            <a:r>
              <a:rPr sz="2800" dirty="0" err="1"/>
              <a:t>величин</a:t>
            </a:r>
            <a:r>
              <a:rPr sz="2800" dirty="0"/>
              <a:t>. </a:t>
            </a:r>
            <a:r>
              <a:rPr sz="2800" dirty="0" err="1"/>
              <a:t>Согласно</a:t>
            </a:r>
            <a:r>
              <a:rPr sz="2800" dirty="0"/>
              <a:t> </a:t>
            </a:r>
            <a:r>
              <a:rPr sz="2800" dirty="0" err="1"/>
              <a:t>часто</a:t>
            </a:r>
            <a:r>
              <a:rPr sz="2800" dirty="0"/>
              <a:t> </a:t>
            </a:r>
            <a:r>
              <a:rPr sz="2800" dirty="0" err="1"/>
              <a:t>пересказываемой</a:t>
            </a:r>
            <a:r>
              <a:rPr sz="2800" dirty="0"/>
              <a:t> </a:t>
            </a:r>
            <a:r>
              <a:rPr sz="2800" dirty="0" err="1"/>
              <a:t>истории</a:t>
            </a:r>
            <a:r>
              <a:rPr sz="2800" dirty="0"/>
              <a:t>, </a:t>
            </a:r>
            <a:r>
              <a:rPr sz="2800" dirty="0" err="1"/>
              <a:t>когда</a:t>
            </a:r>
            <a:r>
              <a:rPr sz="2800" dirty="0"/>
              <a:t> </a:t>
            </a:r>
            <a:r>
              <a:rPr sz="2800" dirty="0" err="1"/>
              <a:t>издатель</a:t>
            </a:r>
            <a:r>
              <a:rPr sz="2800" dirty="0"/>
              <a:t> </a:t>
            </a:r>
            <a:r>
              <a:rPr sz="2800" dirty="0" err="1"/>
              <a:t>узнал</a:t>
            </a:r>
            <a:r>
              <a:rPr sz="2800" dirty="0"/>
              <a:t>, </a:t>
            </a:r>
            <a:r>
              <a:rPr sz="2800" dirty="0" err="1"/>
              <a:t>что</a:t>
            </a:r>
            <a:r>
              <a:rPr sz="2800" dirty="0"/>
              <a:t> </a:t>
            </a:r>
            <a:r>
              <a:rPr sz="2800" dirty="0" err="1"/>
              <a:t>учёному</a:t>
            </a:r>
            <a:r>
              <a:rPr sz="2800" dirty="0"/>
              <a:t> </a:t>
            </a:r>
            <a:r>
              <a:rPr sz="2800" dirty="0" err="1"/>
              <a:t>не</a:t>
            </a:r>
            <a:r>
              <a:rPr sz="2800" dirty="0"/>
              <a:t> </a:t>
            </a:r>
            <a:r>
              <a:rPr sz="2800" dirty="0" err="1"/>
              <a:t>так</a:t>
            </a:r>
            <a:r>
              <a:rPr sz="2800" dirty="0"/>
              <a:t> </a:t>
            </a:r>
            <a:r>
              <a:rPr sz="2800" dirty="0" err="1"/>
              <a:t>важно</a:t>
            </a:r>
            <a:r>
              <a:rPr sz="2800" dirty="0"/>
              <a:t>, </a:t>
            </a:r>
            <a:r>
              <a:rPr sz="2800" dirty="0" err="1"/>
              <a:t>какая</a:t>
            </a:r>
            <a:r>
              <a:rPr sz="2800" dirty="0"/>
              <a:t> </a:t>
            </a:r>
            <a:r>
              <a:rPr sz="2800" dirty="0" err="1"/>
              <a:t>именно</a:t>
            </a:r>
            <a:r>
              <a:rPr sz="2800" dirty="0"/>
              <a:t> </a:t>
            </a:r>
            <a:r>
              <a:rPr sz="2800" dirty="0" err="1"/>
              <a:t>из</a:t>
            </a:r>
            <a:r>
              <a:rPr sz="2800" dirty="0"/>
              <a:t> </a:t>
            </a:r>
            <a:r>
              <a:rPr sz="2800" dirty="0" err="1"/>
              <a:t>трёх</a:t>
            </a:r>
            <a:r>
              <a:rPr sz="2800" dirty="0"/>
              <a:t> </a:t>
            </a:r>
            <a:r>
              <a:rPr sz="2800" dirty="0" err="1"/>
              <a:t>последних</a:t>
            </a:r>
            <a:r>
              <a:rPr sz="2800" dirty="0"/>
              <a:t> </a:t>
            </a:r>
            <a:r>
              <a:rPr sz="2800" dirty="0" err="1"/>
              <a:t>букв</a:t>
            </a:r>
            <a:r>
              <a:rPr sz="2800" dirty="0"/>
              <a:t> </a:t>
            </a:r>
            <a:r>
              <a:rPr sz="2800" dirty="0" err="1"/>
              <a:t>алфавита</a:t>
            </a:r>
            <a:r>
              <a:rPr sz="2800" dirty="0"/>
              <a:t> </a:t>
            </a:r>
            <a:r>
              <a:rPr sz="2800" dirty="0" err="1"/>
              <a:t>будет</a:t>
            </a:r>
            <a:r>
              <a:rPr sz="2800" dirty="0"/>
              <a:t> </a:t>
            </a:r>
            <a:r>
              <a:rPr sz="2800" dirty="0" err="1"/>
              <a:t>использоваться</a:t>
            </a:r>
            <a:r>
              <a:rPr sz="2800" dirty="0"/>
              <a:t>, </a:t>
            </a:r>
            <a:r>
              <a:rPr sz="2800" dirty="0" err="1"/>
              <a:t>то</a:t>
            </a:r>
            <a:r>
              <a:rPr sz="2800" dirty="0"/>
              <a:t> </a:t>
            </a:r>
            <a:r>
              <a:rPr sz="2800" dirty="0" err="1"/>
              <a:t>решил</a:t>
            </a:r>
            <a:r>
              <a:rPr sz="2800" dirty="0"/>
              <a:t> </a:t>
            </a:r>
            <a:r>
              <a:rPr sz="2800" dirty="0" err="1"/>
              <a:t>сосредоточиться</a:t>
            </a:r>
            <a:r>
              <a:rPr sz="2800" dirty="0"/>
              <a:t> </a:t>
            </a:r>
            <a:r>
              <a:rPr sz="2800" dirty="0" err="1"/>
              <a:t>на</a:t>
            </a:r>
            <a:r>
              <a:rPr sz="2800" dirty="0"/>
              <a:t> </a:t>
            </a:r>
            <a:r>
              <a:rPr sz="2800" dirty="0" err="1"/>
              <a:t>букве</a:t>
            </a:r>
            <a:r>
              <a:rPr sz="2800" dirty="0"/>
              <a:t> x [</a:t>
            </a:r>
            <a:r>
              <a:rPr sz="2800" dirty="0" err="1"/>
              <a:t>икс</a:t>
            </a:r>
            <a:r>
              <a:rPr sz="2800" dirty="0"/>
              <a:t>], </a:t>
            </a:r>
            <a:r>
              <a:rPr sz="2800" dirty="0" err="1"/>
              <a:t>потому</a:t>
            </a:r>
            <a:r>
              <a:rPr sz="2800" dirty="0"/>
              <a:t> </a:t>
            </a:r>
            <a:r>
              <a:rPr sz="2800" dirty="0" err="1"/>
              <a:t>что</a:t>
            </a:r>
            <a:r>
              <a:rPr sz="2800" dirty="0"/>
              <a:t> </a:t>
            </a:r>
            <a:r>
              <a:rPr sz="2800" dirty="0" err="1"/>
              <a:t>соответствующих</a:t>
            </a:r>
            <a:r>
              <a:rPr sz="2800" dirty="0"/>
              <a:t> </a:t>
            </a:r>
            <a:r>
              <a:rPr sz="2800" dirty="0" err="1"/>
              <a:t>литер</a:t>
            </a:r>
            <a:r>
              <a:rPr sz="2800" dirty="0"/>
              <a:t> </a:t>
            </a:r>
            <a:r>
              <a:rPr sz="2800" dirty="0" err="1"/>
              <a:t>у</a:t>
            </a:r>
            <a:r>
              <a:rPr sz="2800" dirty="0"/>
              <a:t> </a:t>
            </a:r>
            <a:r>
              <a:rPr sz="2800" dirty="0" err="1"/>
              <a:t>него</a:t>
            </a:r>
            <a:r>
              <a:rPr sz="2800" dirty="0"/>
              <a:t> </a:t>
            </a:r>
            <a:r>
              <a:rPr sz="2800" dirty="0" err="1"/>
              <a:t>оставалось</a:t>
            </a:r>
            <a:r>
              <a:rPr sz="2800" dirty="0"/>
              <a:t> </a:t>
            </a:r>
            <a:r>
              <a:rPr sz="2800" dirty="0" err="1"/>
              <a:t>больше</a:t>
            </a:r>
            <a:r>
              <a:rPr sz="2800" dirty="0"/>
              <a:t>, </a:t>
            </a:r>
            <a:r>
              <a:rPr sz="2800" dirty="0" err="1"/>
              <a:t>чем</a:t>
            </a:r>
            <a:r>
              <a:rPr sz="2800" dirty="0"/>
              <a:t> </a:t>
            </a:r>
            <a:r>
              <a:rPr sz="2800" dirty="0" err="1"/>
              <a:t>литер</a:t>
            </a:r>
            <a:r>
              <a:rPr sz="2800" dirty="0"/>
              <a:t> y [</a:t>
            </a:r>
            <a:r>
              <a:rPr sz="2800" dirty="0" err="1"/>
              <a:t>игрек</a:t>
            </a:r>
            <a:r>
              <a:rPr sz="2800" dirty="0"/>
              <a:t>] </a:t>
            </a:r>
            <a:r>
              <a:rPr sz="2800" dirty="0" err="1"/>
              <a:t>и</a:t>
            </a:r>
            <a:r>
              <a:rPr sz="2800" dirty="0"/>
              <a:t> z [</a:t>
            </a:r>
            <a:r>
              <a:rPr sz="2800" dirty="0" err="1"/>
              <a:t>зет</a:t>
            </a:r>
            <a:r>
              <a:rPr sz="2800" dirty="0"/>
              <a:t>]. </a:t>
            </a:r>
            <a:r>
              <a:rPr sz="2800" dirty="0" err="1"/>
              <a:t>Именно</a:t>
            </a:r>
            <a:r>
              <a:rPr sz="2800" dirty="0"/>
              <a:t> </a:t>
            </a:r>
            <a:r>
              <a:rPr sz="2800" dirty="0" err="1"/>
              <a:t>поэтому</a:t>
            </a:r>
            <a:r>
              <a:rPr sz="2800" dirty="0"/>
              <a:t>, </a:t>
            </a:r>
            <a:r>
              <a:rPr sz="2800" dirty="0" err="1"/>
              <a:t>согласно</a:t>
            </a:r>
            <a:r>
              <a:rPr sz="2800" dirty="0"/>
              <a:t> </a:t>
            </a:r>
            <a:r>
              <a:rPr sz="2800" dirty="0" err="1"/>
              <a:t>этой</a:t>
            </a:r>
            <a:r>
              <a:rPr sz="2800" dirty="0"/>
              <a:t> </a:t>
            </a:r>
            <a:r>
              <a:rPr sz="2800" dirty="0" err="1"/>
              <a:t>версии</a:t>
            </a:r>
            <a:r>
              <a:rPr sz="2800" dirty="0"/>
              <a:t>, </a:t>
            </a:r>
            <a:r>
              <a:rPr sz="2800" dirty="0" err="1"/>
              <a:t>буква</a:t>
            </a:r>
            <a:r>
              <a:rPr sz="2800" dirty="0"/>
              <a:t> x [</a:t>
            </a:r>
            <a:r>
              <a:rPr sz="2800" dirty="0" err="1"/>
              <a:t>икс</a:t>
            </a:r>
            <a:r>
              <a:rPr sz="2800" dirty="0"/>
              <a:t>] </a:t>
            </a:r>
            <a:r>
              <a:rPr sz="2800" dirty="0" err="1"/>
              <a:t>стала</a:t>
            </a:r>
            <a:r>
              <a:rPr sz="2800" dirty="0"/>
              <a:t> </a:t>
            </a:r>
            <a:r>
              <a:rPr sz="2800" dirty="0" err="1"/>
              <a:t>стандартным</a:t>
            </a:r>
            <a:r>
              <a:rPr sz="2800" dirty="0"/>
              <a:t> </a:t>
            </a:r>
            <a:r>
              <a:rPr sz="2800" dirty="0" err="1"/>
              <a:t>обозначением</a:t>
            </a:r>
            <a:r>
              <a:rPr sz="2800" dirty="0"/>
              <a:t> </a:t>
            </a:r>
            <a:r>
              <a:rPr sz="2800" dirty="0" err="1"/>
              <a:t>чего-то</a:t>
            </a:r>
            <a:r>
              <a:rPr sz="2800" dirty="0"/>
              <a:t> </a:t>
            </a:r>
            <a:r>
              <a:rPr sz="2800" dirty="0" err="1"/>
              <a:t>неизвестного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одном</a:t>
            </a:r>
            <a:r>
              <a:rPr dirty="0"/>
              <a:t> </a:t>
            </a:r>
            <a:r>
              <a:rPr dirty="0" err="1"/>
              <a:t>романе</a:t>
            </a:r>
            <a:r>
              <a:rPr dirty="0"/>
              <a:t> </a:t>
            </a:r>
            <a:r>
              <a:rPr dirty="0" err="1"/>
              <a:t>персонаж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Джон</a:t>
            </a:r>
            <a:r>
              <a:rPr dirty="0"/>
              <a:t> </a:t>
            </a:r>
            <a:r>
              <a:rPr dirty="0" err="1"/>
              <a:t>Уэлл</a:t>
            </a:r>
            <a:r>
              <a:rPr dirty="0"/>
              <a:t> </a:t>
            </a:r>
            <a:r>
              <a:rPr dirty="0" err="1"/>
              <a:t>обзавелся</a:t>
            </a:r>
            <a:r>
              <a:rPr dirty="0"/>
              <a:t> ЕЙ, </a:t>
            </a:r>
            <a:r>
              <a:rPr dirty="0" err="1"/>
              <a:t>по-видимому</a:t>
            </a:r>
            <a:r>
              <a:rPr dirty="0"/>
              <a:t>, </a:t>
            </a:r>
            <a:r>
              <a:rPr dirty="0" err="1"/>
              <a:t>вдохновившись</a:t>
            </a:r>
            <a:r>
              <a:rPr dirty="0"/>
              <a:t> </a:t>
            </a:r>
            <a:r>
              <a:rPr dirty="0" err="1"/>
              <a:t>известной</a:t>
            </a:r>
            <a:r>
              <a:rPr dirty="0"/>
              <a:t> </a:t>
            </a:r>
            <a:r>
              <a:rPr dirty="0" err="1"/>
              <a:t>песней</a:t>
            </a:r>
            <a:r>
              <a:rPr dirty="0"/>
              <a:t>. </a:t>
            </a:r>
            <a:r>
              <a:rPr dirty="0" err="1"/>
              <a:t>Назовите</a:t>
            </a:r>
            <a:r>
              <a:rPr dirty="0"/>
              <a:t> ЕЁ.</a:t>
            </a:r>
          </a:p>
        </p:txBody>
      </p:sp>
    </p:spTree>
    <p:extLst>
      <p:ext uri="{BB962C8B-B14F-4D97-AF65-F5344CB8AC3E}">
        <p14:creationId xmlns:p14="http://schemas.microsoft.com/office/powerpoint/2010/main" val="280929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(буква) Б.</a:t>
            </a:r>
            <a:br/>
            <a:br/>
            <a:r>
              <a:t>Зачёт:(буква) B; «би».</a:t>
            </a:r>
          </a:p>
        </p:txBody>
      </p:sp>
    </p:spTree>
    <p:extLst>
      <p:ext uri="{BB962C8B-B14F-4D97-AF65-F5344CB8AC3E}">
        <p14:creationId xmlns:p14="http://schemas.microsoft.com/office/powerpoint/2010/main" val="2881215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речь идёт о песне Чака Берри «Johnny B. Goode» («Джонни Би Гуд»). Английские слова goode («гуд») и well («уэлл») близки по значению.</a:t>
            </a:r>
          </a:p>
        </p:txBody>
      </p:sp>
    </p:spTree>
    <p:extLst>
      <p:ext uri="{BB962C8B-B14F-4D97-AF65-F5344CB8AC3E}">
        <p14:creationId xmlns:p14="http://schemas.microsoft.com/office/powerpoint/2010/main" val="1312492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Узнав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интрижке</a:t>
            </a:r>
            <a:r>
              <a:rPr dirty="0"/>
              <a:t> </a:t>
            </a:r>
            <a:r>
              <a:rPr dirty="0" err="1"/>
              <a:t>своей</a:t>
            </a:r>
            <a:r>
              <a:rPr dirty="0"/>
              <a:t> </a:t>
            </a:r>
            <a:r>
              <a:rPr dirty="0" err="1"/>
              <a:t>жены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Шелленбергом</a:t>
            </a:r>
            <a:r>
              <a:rPr dirty="0"/>
              <a:t>, </a:t>
            </a:r>
            <a:r>
              <a:rPr dirty="0" err="1"/>
              <a:t>Гейдрих</a:t>
            </a:r>
            <a:r>
              <a:rPr dirty="0"/>
              <a:t> </a:t>
            </a:r>
            <a:r>
              <a:rPr dirty="0" err="1"/>
              <a:t>пригласил</a:t>
            </a:r>
            <a:r>
              <a:rPr dirty="0"/>
              <a:t> </a:t>
            </a:r>
            <a:r>
              <a:rPr dirty="0" err="1"/>
              <a:t>того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вечеринку</a:t>
            </a:r>
            <a:r>
              <a:rPr dirty="0"/>
              <a:t>. 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того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выпили</a:t>
            </a:r>
            <a:r>
              <a:rPr dirty="0"/>
              <a:t>, </a:t>
            </a:r>
            <a:r>
              <a:rPr dirty="0" err="1"/>
              <a:t>Гейдрих</a:t>
            </a:r>
            <a:r>
              <a:rPr dirty="0"/>
              <a:t> </a:t>
            </a:r>
            <a:r>
              <a:rPr dirty="0" err="1"/>
              <a:t>пообещал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Шелленберг</a:t>
            </a:r>
            <a:r>
              <a:rPr dirty="0"/>
              <a:t> </a:t>
            </a:r>
            <a:r>
              <a:rPr dirty="0" err="1"/>
              <a:t>получит</a:t>
            </a:r>
            <a:r>
              <a:rPr dirty="0"/>
              <a:t> </a:t>
            </a:r>
            <a:r>
              <a:rPr dirty="0" err="1"/>
              <a:t>прощение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честно</a:t>
            </a:r>
            <a:r>
              <a:rPr dirty="0"/>
              <a:t> </a:t>
            </a:r>
            <a:r>
              <a:rPr dirty="0" err="1"/>
              <a:t>обо</a:t>
            </a:r>
            <a:r>
              <a:rPr dirty="0"/>
              <a:t> </a:t>
            </a:r>
            <a:r>
              <a:rPr dirty="0" err="1"/>
              <a:t>всем</a:t>
            </a:r>
            <a:r>
              <a:rPr dirty="0"/>
              <a:t> </a:t>
            </a:r>
            <a:r>
              <a:rPr dirty="0" err="1"/>
              <a:t>расскажет</a:t>
            </a:r>
            <a:r>
              <a:rPr dirty="0"/>
              <a:t>.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заменили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предыдущем</a:t>
            </a:r>
            <a:r>
              <a:rPr dirty="0"/>
              <a:t> </a:t>
            </a:r>
            <a:r>
              <a:rPr dirty="0" err="1"/>
              <a:t>предложении</a:t>
            </a:r>
            <a:r>
              <a:rPr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0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Смит, Ве́ссон.</a:t>
            </a:r>
            <a:br/>
            <a:br/>
            <a:r>
              <a:t>Зачёт:в любом порядке.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тивояд.</a:t>
            </a:r>
            <a:br/>
            <a:br/>
            <a:r>
              <a:t>Зачёт:противоядие; антидот.</a:t>
            </a:r>
          </a:p>
        </p:txBody>
      </p:sp>
    </p:spTree>
    <p:extLst>
      <p:ext uri="{BB962C8B-B14F-4D97-AF65-F5344CB8AC3E}">
        <p14:creationId xmlns:p14="http://schemas.microsoft.com/office/powerpoint/2010/main" val="1561940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Гейдрих утверждал, что подсыпал в стакан Шелленберга яд, который должен был подействовать через несколько часов. Неизвестно, действительно ли это было так, но Шелленберг согласился на его условия. В тексте вопроса должно стоять слово «противоядие» вместо «прощение» (либо буквосочетание «тивояд» вместо «щен»).</a:t>
            </a:r>
          </a:p>
        </p:txBody>
      </p:sp>
    </p:spTree>
    <p:extLst>
      <p:ext uri="{BB962C8B-B14F-4D97-AF65-F5344CB8AC3E}">
        <p14:creationId xmlns:p14="http://schemas.microsoft.com/office/powerpoint/2010/main" val="4168380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Эдди</a:t>
            </a:r>
            <a:r>
              <a:rPr dirty="0"/>
              <a:t> </a:t>
            </a:r>
            <a:r>
              <a:rPr dirty="0" err="1"/>
              <a:t>Кокран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Хэнк</a:t>
            </a:r>
            <a:r>
              <a:rPr dirty="0"/>
              <a:t> </a:t>
            </a:r>
            <a:r>
              <a:rPr dirty="0" err="1"/>
              <a:t>Кокран</a:t>
            </a:r>
            <a:r>
              <a:rPr dirty="0"/>
              <a:t>, </a:t>
            </a:r>
            <a:r>
              <a:rPr dirty="0" err="1"/>
              <a:t>игравшие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дуэте</a:t>
            </a:r>
            <a:r>
              <a:rPr dirty="0"/>
              <a:t> «</a:t>
            </a:r>
            <a:r>
              <a:rPr dirty="0" err="1"/>
              <a:t>Кокран</a:t>
            </a:r>
            <a:r>
              <a:rPr dirty="0"/>
              <a:t> </a:t>
            </a:r>
            <a:r>
              <a:rPr dirty="0" err="1"/>
              <a:t>Бразерс</a:t>
            </a:r>
            <a:r>
              <a:rPr dirty="0"/>
              <a:t>», </a:t>
            </a:r>
            <a:r>
              <a:rPr dirty="0" err="1"/>
              <a:t>были</a:t>
            </a:r>
            <a:r>
              <a:rPr dirty="0"/>
              <a:t> </a:t>
            </a:r>
            <a:r>
              <a:rPr dirty="0" err="1"/>
              <a:t>советскими</a:t>
            </a:r>
            <a:r>
              <a:rPr dirty="0"/>
              <a:t> </a:t>
            </a:r>
            <a:r>
              <a:rPr dirty="0" err="1"/>
              <a:t>кинорежиссёрами</a:t>
            </a:r>
            <a:r>
              <a:rPr dirty="0"/>
              <a:t>. </a:t>
            </a:r>
            <a:r>
              <a:rPr dirty="0" err="1"/>
              <a:t>Какое</a:t>
            </a:r>
            <a:r>
              <a:rPr dirty="0"/>
              <a:t> </a:t>
            </a:r>
            <a:r>
              <a:rPr dirty="0" err="1"/>
              <a:t>слово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предыдущем</a:t>
            </a:r>
            <a:r>
              <a:rPr dirty="0"/>
              <a:t> </a:t>
            </a:r>
            <a:r>
              <a:rPr dirty="0" err="1"/>
              <a:t>предложении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заменили</a:t>
            </a:r>
            <a:r>
              <a:rPr dirty="0"/>
              <a:t> </a:t>
            </a:r>
            <a:r>
              <a:rPr dirty="0" err="1"/>
              <a:t>двумя</a:t>
            </a:r>
            <a:r>
              <a:rPr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3398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однофамильцами.</a:t>
            </a:r>
            <a:br/>
            <a:br/>
            <a:r>
              <a:t>Зачёт:однофамильцы.</a:t>
            </a:r>
          </a:p>
        </p:txBody>
      </p:sp>
    </p:spTree>
    <p:extLst>
      <p:ext uri="{BB962C8B-B14F-4D97-AF65-F5344CB8AC3E}">
        <p14:creationId xmlns:p14="http://schemas.microsoft.com/office/powerpoint/2010/main" val="874120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«Братья Кокран» на самом деле не были братьями. Как и советские кинорежиссёры братья Васильевы (чем обусловлена логика замены).</a:t>
            </a:r>
          </a:p>
        </p:txBody>
      </p:sp>
    </p:spTree>
    <p:extLst>
      <p:ext uri="{BB962C8B-B14F-4D97-AF65-F5344CB8AC3E}">
        <p14:creationId xmlns:p14="http://schemas.microsoft.com/office/powerpoint/2010/main" val="4229682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Баскетболист</a:t>
            </a:r>
            <a:r>
              <a:rPr dirty="0"/>
              <a:t> </a:t>
            </a:r>
            <a:r>
              <a:rPr dirty="0" err="1"/>
              <a:t>Билл</a:t>
            </a:r>
            <a:r>
              <a:rPr dirty="0"/>
              <a:t> </a:t>
            </a:r>
            <a:r>
              <a:rPr dirty="0" err="1"/>
              <a:t>Брэдли</a:t>
            </a:r>
            <a:r>
              <a:rPr dirty="0"/>
              <a:t> </a:t>
            </a:r>
            <a:r>
              <a:rPr dirty="0" err="1"/>
              <a:t>успешно</a:t>
            </a:r>
            <a:r>
              <a:rPr dirty="0"/>
              <a:t> </a:t>
            </a:r>
            <a:r>
              <a:rPr dirty="0" err="1"/>
              <a:t>окончил</a:t>
            </a:r>
            <a:r>
              <a:rPr dirty="0"/>
              <a:t> </a:t>
            </a:r>
            <a:r>
              <a:rPr dirty="0" err="1"/>
              <a:t>престижный</a:t>
            </a:r>
            <a:r>
              <a:rPr dirty="0"/>
              <a:t> </a:t>
            </a:r>
            <a:r>
              <a:rPr dirty="0" err="1"/>
              <a:t>Принстонский</a:t>
            </a:r>
            <a:r>
              <a:rPr dirty="0"/>
              <a:t> </a:t>
            </a:r>
            <a:r>
              <a:rPr dirty="0" err="1"/>
              <a:t>университет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получил</a:t>
            </a:r>
            <a:r>
              <a:rPr dirty="0"/>
              <a:t> </a:t>
            </a:r>
            <a:r>
              <a:rPr dirty="0" err="1"/>
              <a:t>степень</a:t>
            </a:r>
            <a:r>
              <a:rPr dirty="0"/>
              <a:t> </a:t>
            </a:r>
            <a:r>
              <a:rPr dirty="0" err="1"/>
              <a:t>магистра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Оксфорде</a:t>
            </a:r>
            <a:r>
              <a:rPr dirty="0"/>
              <a:t>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книге</a:t>
            </a:r>
            <a:r>
              <a:rPr dirty="0"/>
              <a:t> </a:t>
            </a:r>
            <a:r>
              <a:rPr dirty="0" err="1"/>
              <a:t>Бетлехема</a:t>
            </a:r>
            <a:r>
              <a:rPr dirty="0"/>
              <a:t> </a:t>
            </a:r>
            <a:r>
              <a:rPr dirty="0" err="1"/>
              <a:t>Шолса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Джейкоба</a:t>
            </a:r>
            <a:r>
              <a:rPr dirty="0"/>
              <a:t> </a:t>
            </a:r>
            <a:r>
              <a:rPr dirty="0" err="1"/>
              <a:t>Вайнштейна</a:t>
            </a:r>
            <a:r>
              <a:rPr dirty="0"/>
              <a:t> </a:t>
            </a:r>
            <a:r>
              <a:rPr dirty="0" err="1"/>
              <a:t>сообщается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впоследствии</a:t>
            </a:r>
            <a:r>
              <a:rPr dirty="0"/>
              <a:t> </a:t>
            </a:r>
            <a:r>
              <a:rPr dirty="0" err="1"/>
              <a:t>Брэдли</a:t>
            </a:r>
            <a:r>
              <a:rPr dirty="0"/>
              <a:t>,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отличие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других</a:t>
            </a:r>
            <a:r>
              <a:rPr dirty="0"/>
              <a:t> </a:t>
            </a:r>
            <a:r>
              <a:rPr dirty="0" err="1"/>
              <a:t>игроков</a:t>
            </a:r>
            <a:r>
              <a:rPr dirty="0"/>
              <a:t> </a:t>
            </a:r>
            <a:r>
              <a:rPr dirty="0" err="1"/>
              <a:t>чемпионского</a:t>
            </a:r>
            <a:r>
              <a:rPr dirty="0"/>
              <a:t> </a:t>
            </a:r>
            <a:r>
              <a:rPr dirty="0" err="1"/>
              <a:t>состава</a:t>
            </a:r>
            <a:r>
              <a:rPr dirty="0"/>
              <a:t> «</a:t>
            </a:r>
            <a:r>
              <a:rPr dirty="0" err="1"/>
              <a:t>Никс</a:t>
            </a:r>
            <a:r>
              <a:rPr dirty="0"/>
              <a:t>»,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понадобился</a:t>
            </a:r>
            <a:r>
              <a:rPr dirty="0"/>
              <a:t> ОН. </a:t>
            </a:r>
            <a:r>
              <a:rPr dirty="0" err="1"/>
              <a:t>Назовите</a:t>
            </a:r>
            <a:r>
              <a:rPr dirty="0"/>
              <a:t> ЕГО </a:t>
            </a:r>
            <a:r>
              <a:rPr dirty="0" err="1"/>
              <a:t>словом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приставкой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480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соавтор.</a:t>
            </a:r>
            <a:br/>
            <a:br/>
            <a:r>
              <a:t>Зачёт:точный ответ.</a:t>
            </a:r>
          </a:p>
        </p:txBody>
      </p:sp>
    </p:spTree>
    <p:extLst>
      <p:ext uri="{BB962C8B-B14F-4D97-AF65-F5344CB8AC3E}">
        <p14:creationId xmlns:p14="http://schemas.microsoft.com/office/powerpoint/2010/main" val="3971616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блестяще образованный Брэдли сам справился с написанием автобиографии, в отличие от сокомандников, которые привлекли для этого журналистов. В вопросе есть подсказка – упоминание соавторов Шолса и Вайнштейна. Кстати, в предыдущем вопросе речь тоже шла о соавторах.</a:t>
            </a:r>
          </a:p>
        </p:txBody>
      </p:sp>
    </p:spTree>
    <p:extLst>
      <p:ext uri="{BB962C8B-B14F-4D97-AF65-F5344CB8AC3E}">
        <p14:creationId xmlns:p14="http://schemas.microsoft.com/office/powerpoint/2010/main" val="1154681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Врач</a:t>
            </a:r>
            <a:r>
              <a:rPr dirty="0"/>
              <a:t> </a:t>
            </a:r>
            <a:r>
              <a:rPr dirty="0" err="1"/>
              <a:t>Адам</a:t>
            </a:r>
            <a:r>
              <a:rPr dirty="0"/>
              <a:t> </a:t>
            </a:r>
            <a:r>
              <a:rPr dirty="0" err="1"/>
              <a:t>Кей</a:t>
            </a:r>
            <a:r>
              <a:rPr dirty="0"/>
              <a:t> </a:t>
            </a:r>
            <a:r>
              <a:rPr dirty="0" err="1"/>
              <a:t>однажды</a:t>
            </a:r>
            <a:r>
              <a:rPr dirty="0"/>
              <a:t> </a:t>
            </a:r>
            <a:r>
              <a:rPr dirty="0" err="1"/>
              <a:t>после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 </a:t>
            </a:r>
            <a:r>
              <a:rPr dirty="0" err="1"/>
              <a:t>оказался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ног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головы</a:t>
            </a:r>
            <a:r>
              <a:rPr dirty="0"/>
              <a:t> </a:t>
            </a:r>
            <a:r>
              <a:rPr dirty="0" err="1"/>
              <a:t>забрызган</a:t>
            </a:r>
            <a:r>
              <a:rPr dirty="0"/>
              <a:t> </a:t>
            </a:r>
            <a:r>
              <a:rPr dirty="0" err="1"/>
              <a:t>кровью</a:t>
            </a:r>
            <a:r>
              <a:rPr dirty="0"/>
              <a:t>. </a:t>
            </a:r>
            <a:r>
              <a:rPr dirty="0" err="1"/>
              <a:t>Кей</a:t>
            </a:r>
            <a:r>
              <a:rPr dirty="0"/>
              <a:t> </a:t>
            </a:r>
            <a:r>
              <a:rPr dirty="0" err="1"/>
              <a:t>задумался</a:t>
            </a:r>
            <a:r>
              <a:rPr dirty="0"/>
              <a:t>,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воспользоваться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данным</a:t>
            </a:r>
            <a:r>
              <a:rPr dirty="0"/>
              <a:t> </a:t>
            </a:r>
            <a:r>
              <a:rPr dirty="0" err="1"/>
              <a:t>обстоятельством</a:t>
            </a:r>
            <a:r>
              <a:rPr dirty="0"/>
              <a:t> – </a:t>
            </a:r>
            <a:r>
              <a:rPr dirty="0" err="1"/>
              <a:t>ведь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тот</a:t>
            </a:r>
            <a:r>
              <a:rPr dirty="0"/>
              <a:t> </a:t>
            </a:r>
            <a:r>
              <a:rPr dirty="0" err="1"/>
              <a:t>день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многим</a:t>
            </a:r>
            <a:r>
              <a:rPr dirty="0"/>
              <a:t> </a:t>
            </a:r>
            <a:r>
              <a:rPr dirty="0" err="1"/>
              <a:t>другим</a:t>
            </a:r>
            <a:r>
              <a:rPr dirty="0"/>
              <a:t> </a:t>
            </a:r>
            <a:r>
              <a:rPr dirty="0" err="1"/>
              <a:t>людям</a:t>
            </a:r>
            <a:r>
              <a:rPr dirty="0"/>
              <a:t>, </a:t>
            </a:r>
            <a:r>
              <a:rPr dirty="0" err="1"/>
              <a:t>ему</a:t>
            </a:r>
            <a:r>
              <a:rPr dirty="0"/>
              <a:t> </a:t>
            </a:r>
            <a:r>
              <a:rPr dirty="0" err="1"/>
              <a:t>был</a:t>
            </a:r>
            <a:r>
              <a:rPr dirty="0"/>
              <a:t> </a:t>
            </a:r>
            <a:r>
              <a:rPr dirty="0" err="1"/>
              <a:t>нужен</a:t>
            </a:r>
            <a:r>
              <a:rPr dirty="0"/>
              <a:t> ИКС. </a:t>
            </a:r>
            <a:r>
              <a:rPr dirty="0" err="1"/>
              <a:t>Назовите</a:t>
            </a:r>
            <a:r>
              <a:rPr dirty="0"/>
              <a:t> ИКС </a:t>
            </a:r>
            <a:r>
              <a:rPr dirty="0" err="1"/>
              <a:t>точно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582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костюм на Хэллоуин.</a:t>
            </a:r>
            <a:br/>
            <a:br/>
            <a:r>
              <a:t>Зачёт:синонимичные ответы с упоминанием Хэллоуина (например, «наряд для Хэллоуина»).</a:t>
            </a:r>
          </a:p>
        </p:txBody>
      </p:sp>
    </p:spTree>
    <p:extLst>
      <p:ext uri="{BB962C8B-B14F-4D97-AF65-F5344CB8AC3E}">
        <p14:creationId xmlns:p14="http://schemas.microsoft.com/office/powerpoint/2010/main" val="23423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инспектор Га́рри Ка́ллахан, разумеется, имеет в виду свой револьвер.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Кей собирался на вечеринку по случаю Хэллоуина, но не успевал заехать после работы за костюмом. Поэтому он рассматривал вариант пойти в рабочей одежде, которая выглядела весьма устрашающе.</a:t>
            </a:r>
          </a:p>
        </p:txBody>
      </p:sp>
    </p:spTree>
    <p:extLst>
      <p:ext uri="{BB962C8B-B14F-4D97-AF65-F5344CB8AC3E}">
        <p14:creationId xmlns:p14="http://schemas.microsoft.com/office/powerpoint/2010/main" val="1965911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Герой</a:t>
            </a:r>
            <a:r>
              <a:rPr dirty="0"/>
              <a:t> </a:t>
            </a:r>
            <a:r>
              <a:rPr dirty="0" err="1"/>
              <a:t>Александра</a:t>
            </a:r>
            <a:r>
              <a:rPr dirty="0"/>
              <a:t> </a:t>
            </a:r>
            <a:r>
              <a:rPr dirty="0" err="1"/>
              <a:t>Бека</a:t>
            </a:r>
            <a:r>
              <a:rPr dirty="0"/>
              <a:t> ПРОПУСК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фабрике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производство</a:t>
            </a:r>
            <a:r>
              <a:rPr dirty="0"/>
              <a:t> </a:t>
            </a:r>
            <a:r>
              <a:rPr dirty="0" err="1"/>
              <a:t>было</a:t>
            </a:r>
            <a:r>
              <a:rPr dirty="0"/>
              <a:t> </a:t>
            </a:r>
            <a:r>
              <a:rPr dirty="0" err="1"/>
              <a:t>заморожено</a:t>
            </a:r>
            <a:r>
              <a:rPr dirty="0"/>
              <a:t>. </a:t>
            </a:r>
            <a:r>
              <a:rPr dirty="0" err="1"/>
              <a:t>Герой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известного</a:t>
            </a:r>
            <a:r>
              <a:rPr dirty="0"/>
              <a:t> </a:t>
            </a:r>
            <a:r>
              <a:rPr dirty="0" err="1"/>
              <a:t>произведения</a:t>
            </a:r>
            <a:r>
              <a:rPr dirty="0"/>
              <a:t> </a:t>
            </a:r>
            <a:r>
              <a:rPr dirty="0" err="1"/>
              <a:t>впервые</a:t>
            </a:r>
            <a:r>
              <a:rPr dirty="0"/>
              <a:t> ПРОПУСК </a:t>
            </a:r>
            <a:r>
              <a:rPr dirty="0" err="1"/>
              <a:t>благодаря</a:t>
            </a:r>
            <a:r>
              <a:rPr dirty="0"/>
              <a:t> </a:t>
            </a:r>
            <a:r>
              <a:rPr dirty="0" err="1"/>
              <a:t>родственнику</a:t>
            </a:r>
            <a:r>
              <a:rPr dirty="0"/>
              <a:t>. 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слова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дважды</a:t>
            </a:r>
            <a:r>
              <a:rPr dirty="0"/>
              <a:t> </a:t>
            </a:r>
            <a:r>
              <a:rPr dirty="0" err="1"/>
              <a:t>пропустили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тексте</a:t>
            </a:r>
            <a:r>
              <a:rPr dirty="0"/>
              <a:t> </a:t>
            </a:r>
            <a:r>
              <a:rPr dirty="0" err="1"/>
              <a:t>вопроса</a:t>
            </a:r>
            <a:r>
              <a:rPr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8116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увидел лёд.</a:t>
            </a:r>
            <a:br/>
            <a:br/>
            <a:r>
              <a:t>Зачёт:посмотрел на лёд.</a:t>
            </a:r>
          </a:p>
        </p:txBody>
      </p:sp>
    </p:spTree>
    <p:extLst>
      <p:ext uri="{BB962C8B-B14F-4D97-AF65-F5344CB8AC3E}">
        <p14:creationId xmlns:p14="http://schemas.microsoft.com/office/powerpoint/2010/main" val="296183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фабрика была «замороженной» не только в переносном, но и в прямом смысле. Роман Гарсиа Маркеса «Сто лет одиночества» начинается со слов: «Пройдёт много лет, и полковник Аурелиано Буэндиа, стоя у стены в ожидании расстрела, вспомнит тот далекий вечер, когда отец взял его с собой посмотреть на лёд».</a:t>
            </a:r>
          </a:p>
        </p:txBody>
      </p:sp>
    </p:spTree>
    <p:extLst>
      <p:ext uri="{BB962C8B-B14F-4D97-AF65-F5344CB8AC3E}">
        <p14:creationId xmlns:p14="http://schemas.microsoft.com/office/powerpoint/2010/main" val="2429555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Родни</a:t>
            </a:r>
            <a:r>
              <a:rPr dirty="0"/>
              <a:t> </a:t>
            </a:r>
            <a:r>
              <a:rPr dirty="0" err="1"/>
              <a:t>Дэнджерфилд</a:t>
            </a:r>
            <a:r>
              <a:rPr dirty="0"/>
              <a:t> </a:t>
            </a:r>
            <a:r>
              <a:rPr dirty="0" err="1"/>
              <a:t>шутил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как-то</a:t>
            </a:r>
            <a:r>
              <a:rPr dirty="0"/>
              <a:t> </a:t>
            </a:r>
            <a:r>
              <a:rPr dirty="0" err="1"/>
              <a:t>указал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необходимость</a:t>
            </a:r>
            <a:r>
              <a:rPr dirty="0"/>
              <a:t> ЭТОГО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услышал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психиатра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сумасшедшим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ещё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уродом</a:t>
            </a:r>
            <a:r>
              <a:rPr dirty="0"/>
              <a:t>. </a:t>
            </a:r>
            <a:r>
              <a:rPr dirty="0" err="1"/>
              <a:t>Назовите</a:t>
            </a:r>
            <a:r>
              <a:rPr dirty="0"/>
              <a:t> ЭТО </a:t>
            </a:r>
            <a:r>
              <a:rPr dirty="0" err="1"/>
              <a:t>двумя</a:t>
            </a:r>
            <a:r>
              <a:rPr dirty="0"/>
              <a:t> </a:t>
            </a:r>
            <a:r>
              <a:rPr dirty="0" err="1"/>
              <a:t>словами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190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второе мнение.</a:t>
            </a:r>
            <a:br/>
            <a:br/>
            <a:r>
              <a:t>Зачёт:second opinion.</a:t>
            </a:r>
          </a:p>
        </p:txBody>
      </p:sp>
    </p:spTree>
    <p:extLst>
      <p:ext uri="{BB962C8B-B14F-4D97-AF65-F5344CB8AC3E}">
        <p14:creationId xmlns:p14="http://schemas.microsoft.com/office/powerpoint/2010/main" val="959083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шутка обыгрывает название распространенной в медицине практики. Обычно пациент обращается за «вторым мнением» к другому специалисту, чтобы получить больше информации или выслушать иную точку зрения.</a:t>
            </a:r>
          </a:p>
        </p:txBody>
      </p:sp>
    </p:spTree>
    <p:extLst>
      <p:ext uri="{BB962C8B-B14F-4D97-AF65-F5344CB8AC3E}">
        <p14:creationId xmlns:p14="http://schemas.microsoft.com/office/powerpoint/2010/main" val="1894194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Сюрреалисты</a:t>
            </a:r>
            <a:r>
              <a:rPr dirty="0"/>
              <a:t> </a:t>
            </a:r>
            <a:r>
              <a:rPr dirty="0" err="1"/>
              <a:t>Андре</a:t>
            </a:r>
            <a:r>
              <a:rPr dirty="0"/>
              <a:t>́ </a:t>
            </a:r>
            <a:r>
              <a:rPr dirty="0" err="1"/>
              <a:t>Брето́н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Поль</a:t>
            </a:r>
            <a:r>
              <a:rPr dirty="0"/>
              <a:t> </a:t>
            </a:r>
            <a:r>
              <a:rPr dirty="0" err="1"/>
              <a:t>Элюа́р</a:t>
            </a:r>
            <a:r>
              <a:rPr dirty="0"/>
              <a:t> </a:t>
            </a:r>
            <a:r>
              <a:rPr dirty="0" err="1"/>
              <a:t>разводили</a:t>
            </a:r>
            <a:r>
              <a:rPr dirty="0"/>
              <a:t> ИКСОВ </a:t>
            </a:r>
            <a:r>
              <a:rPr dirty="0" err="1"/>
              <a:t>дома</a:t>
            </a:r>
            <a:r>
              <a:rPr dirty="0"/>
              <a:t>, </a:t>
            </a:r>
            <a:r>
              <a:rPr dirty="0" err="1"/>
              <a:t>считая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ИКСЫ </a:t>
            </a:r>
            <a:r>
              <a:rPr dirty="0" err="1"/>
              <a:t>символизируют</a:t>
            </a:r>
            <a:r>
              <a:rPr dirty="0"/>
              <a:t> </a:t>
            </a:r>
            <a:r>
              <a:rPr dirty="0" err="1"/>
              <a:t>противоборство</a:t>
            </a:r>
            <a:r>
              <a:rPr dirty="0"/>
              <a:t> </a:t>
            </a:r>
            <a:r>
              <a:rPr dirty="0" err="1"/>
              <a:t>Э́роса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Тана́тоса</a:t>
            </a:r>
            <a:r>
              <a:rPr dirty="0"/>
              <a:t>. </a:t>
            </a:r>
            <a:r>
              <a:rPr dirty="0" err="1"/>
              <a:t>Назовите</a:t>
            </a:r>
            <a:r>
              <a:rPr dirty="0"/>
              <a:t> ИКСА </a:t>
            </a:r>
            <a:r>
              <a:rPr dirty="0" err="1"/>
              <a:t>одним</a:t>
            </a:r>
            <a:r>
              <a:rPr dirty="0"/>
              <a:t> </a:t>
            </a:r>
            <a:r>
              <a:rPr dirty="0" err="1"/>
              <a:t>словом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43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богомол.</a:t>
            </a:r>
          </a:p>
        </p:txBody>
      </p:sp>
    </p:spTree>
    <p:extLst>
      <p:ext uri="{BB962C8B-B14F-4D97-AF65-F5344CB8AC3E}">
        <p14:creationId xmlns:p14="http://schemas.microsoft.com/office/powerpoint/2010/main" val="3815040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как известно, самка богомола может сделать самца после спаривания безголовым, что, по мнению сюрреалистов, символизирует противостояние любви и смерти.</a:t>
            </a:r>
          </a:p>
        </p:txBody>
      </p:sp>
    </p:spTree>
    <p:extLst>
      <p:ext uri="{BB962C8B-B14F-4D97-AF65-F5344CB8AC3E}">
        <p14:creationId xmlns:p14="http://schemas.microsoft.com/office/powerpoint/2010/main" val="83177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1973 году была утверждена формулировка, которую можно перевести тремя словами: «позже, реже, меньше». После этого в 1979 году была введена ОНА. Назовите ЕЁ.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Вопрос</a:t>
            </a:r>
            <a:r>
              <a:rPr lang="en-US" dirty="0"/>
              <a:t> - </a:t>
            </a:r>
            <a:r>
              <a:rPr lang="ru-RU" dirty="0"/>
              <a:t>БЛИЦ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1. </a:t>
            </a:r>
            <a:r>
              <a:rPr dirty="0" err="1"/>
              <a:t>Вероятно</a:t>
            </a:r>
            <a:r>
              <a:rPr dirty="0"/>
              <a:t>,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образ</a:t>
            </a:r>
            <a:r>
              <a:rPr dirty="0"/>
              <a:t> </a:t>
            </a:r>
            <a:r>
              <a:rPr dirty="0" err="1"/>
              <a:t>навеян</a:t>
            </a:r>
            <a:r>
              <a:rPr dirty="0"/>
              <a:t> </a:t>
            </a:r>
            <a:r>
              <a:rPr dirty="0" err="1"/>
              <a:t>очертаниями</a:t>
            </a:r>
            <a:r>
              <a:rPr dirty="0"/>
              <a:t> </a:t>
            </a:r>
            <a:r>
              <a:rPr dirty="0" err="1"/>
              <a:t>морей</a:t>
            </a:r>
            <a:r>
              <a:rPr dirty="0"/>
              <a:t>. </a:t>
            </a:r>
            <a:r>
              <a:rPr dirty="0" err="1"/>
              <a:t>Назовите</a:t>
            </a:r>
            <a:r>
              <a:rPr dirty="0"/>
              <a:t> ЕГО </a:t>
            </a:r>
            <a:r>
              <a:rPr dirty="0" err="1"/>
              <a:t>двумя</a:t>
            </a:r>
            <a:r>
              <a:rPr dirty="0"/>
              <a:t> </a:t>
            </a:r>
            <a:r>
              <a:rPr dirty="0" err="1"/>
              <a:t>словами</a:t>
            </a:r>
            <a:r>
              <a:rPr dirty="0"/>
              <a:t>.</a:t>
            </a:r>
            <a:endParaRPr lang="ru-RU" dirty="0"/>
          </a:p>
          <a:p>
            <a:endParaRPr lang="ru-RU" dirty="0"/>
          </a:p>
          <a:p>
            <a:r>
              <a:rPr dirty="0"/>
              <a:t>2.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детском</a:t>
            </a:r>
            <a:r>
              <a:rPr dirty="0"/>
              <a:t> </a:t>
            </a:r>
            <a:r>
              <a:rPr dirty="0" err="1"/>
              <a:t>стихотворении</a:t>
            </a:r>
            <a:r>
              <a:rPr dirty="0"/>
              <a:t> ОН </a:t>
            </a:r>
            <a:r>
              <a:rPr dirty="0" err="1"/>
              <a:t>будит</a:t>
            </a:r>
            <a:r>
              <a:rPr dirty="0"/>
              <a:t> </a:t>
            </a:r>
            <a:r>
              <a:rPr dirty="0" err="1"/>
              <a:t>мальчика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зовёт</a:t>
            </a:r>
            <a:r>
              <a:rPr dirty="0"/>
              <a:t> </a:t>
            </a:r>
            <a:r>
              <a:rPr dirty="0" err="1"/>
              <a:t>играть</a:t>
            </a:r>
            <a:r>
              <a:rPr dirty="0"/>
              <a:t>. </a:t>
            </a:r>
            <a:r>
              <a:rPr dirty="0" err="1"/>
              <a:t>Назовите</a:t>
            </a:r>
            <a:r>
              <a:rPr dirty="0"/>
              <a:t> ЕГО </a:t>
            </a:r>
            <a:r>
              <a:rPr dirty="0" err="1"/>
              <a:t>двумя</a:t>
            </a:r>
            <a:r>
              <a:rPr dirty="0"/>
              <a:t> </a:t>
            </a:r>
            <a:r>
              <a:rPr dirty="0" err="1"/>
              <a:t>словами</a:t>
            </a:r>
            <a:r>
              <a:rPr dirty="0"/>
              <a:t>.</a:t>
            </a:r>
            <a:endParaRPr lang="ru-RU" dirty="0"/>
          </a:p>
          <a:p>
            <a:endParaRPr lang="ru-RU" dirty="0"/>
          </a:p>
          <a:p>
            <a:r>
              <a:rPr dirty="0"/>
              <a:t>3. </a:t>
            </a:r>
            <a:r>
              <a:rPr dirty="0" err="1"/>
              <a:t>Герой</a:t>
            </a:r>
            <a:r>
              <a:rPr dirty="0"/>
              <a:t> </a:t>
            </a:r>
            <a:r>
              <a:rPr dirty="0" err="1"/>
              <a:t>пьесы</a:t>
            </a:r>
            <a:r>
              <a:rPr dirty="0"/>
              <a:t> 1883 </a:t>
            </a:r>
            <a:r>
              <a:rPr dirty="0" err="1"/>
              <a:t>года</a:t>
            </a:r>
            <a:r>
              <a:rPr dirty="0"/>
              <a:t> </a:t>
            </a:r>
            <a:r>
              <a:rPr dirty="0" err="1"/>
              <a:t>желает</a:t>
            </a:r>
            <a:r>
              <a:rPr dirty="0"/>
              <a:t> </a:t>
            </a:r>
            <a:r>
              <a:rPr dirty="0" err="1"/>
              <a:t>заполучить</a:t>
            </a:r>
            <a:r>
              <a:rPr dirty="0"/>
              <a:t> </a:t>
            </a:r>
            <a:r>
              <a:rPr dirty="0" err="1"/>
              <a:t>любовь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деньги</a:t>
            </a:r>
            <a:r>
              <a:rPr dirty="0"/>
              <a:t>. </a:t>
            </a:r>
            <a:r>
              <a:rPr dirty="0" err="1"/>
              <a:t>Напишите</a:t>
            </a:r>
            <a:r>
              <a:rPr dirty="0"/>
              <a:t> </a:t>
            </a:r>
            <a:r>
              <a:rPr dirty="0" err="1"/>
              <a:t>название</a:t>
            </a:r>
            <a:r>
              <a:rPr dirty="0"/>
              <a:t> </a:t>
            </a:r>
            <a:r>
              <a:rPr dirty="0" err="1"/>
              <a:t>этой</a:t>
            </a:r>
            <a:r>
              <a:rPr dirty="0"/>
              <a:t> </a:t>
            </a:r>
            <a:r>
              <a:rPr dirty="0" err="1"/>
              <a:t>пьесы</a:t>
            </a:r>
            <a:r>
              <a:rPr dirty="0"/>
              <a:t>, </a:t>
            </a:r>
            <a:r>
              <a:rPr dirty="0" err="1"/>
              <a:t>состоящее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трёх</a:t>
            </a:r>
            <a:r>
              <a:rPr dirty="0"/>
              <a:t> </a:t>
            </a:r>
            <a:r>
              <a:rPr dirty="0" err="1"/>
              <a:t>слов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136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лунный</a:t>
            </a:r>
            <a:r>
              <a:rPr dirty="0"/>
              <a:t> </a:t>
            </a:r>
            <a:r>
              <a:rPr dirty="0" err="1"/>
              <a:t>заяц</a:t>
            </a:r>
            <a:r>
              <a:rPr dirty="0"/>
              <a:t>.</a:t>
            </a:r>
            <a:endParaRPr lang="ru-RU" dirty="0"/>
          </a:p>
          <a:p>
            <a:r>
              <a:rPr dirty="0"/>
              <a:t>2. </a:t>
            </a:r>
            <a:r>
              <a:rPr dirty="0" err="1"/>
              <a:t>солнечный</a:t>
            </a:r>
            <a:r>
              <a:rPr dirty="0"/>
              <a:t> </a:t>
            </a:r>
            <a:r>
              <a:rPr dirty="0" err="1"/>
              <a:t>зайчик</a:t>
            </a:r>
            <a:r>
              <a:rPr dirty="0"/>
              <a:t>.</a:t>
            </a:r>
            <a:endParaRPr lang="ru-RU" dirty="0"/>
          </a:p>
          <a:p>
            <a:r>
              <a:rPr dirty="0"/>
              <a:t>3. «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двумя</a:t>
            </a:r>
            <a:r>
              <a:rPr dirty="0"/>
              <a:t> </a:t>
            </a:r>
            <a:r>
              <a:rPr dirty="0" err="1"/>
              <a:t>зайцами</a:t>
            </a:r>
            <a:r>
              <a:rPr dirty="0"/>
              <a:t>».</a:t>
            </a:r>
            <a:br>
              <a:rPr dirty="0"/>
            </a:br>
            <a:br>
              <a:rPr dirty="0"/>
            </a:br>
            <a:r>
              <a:rPr dirty="0"/>
              <a:t>Зачёт:1. </a:t>
            </a:r>
            <a:r>
              <a:rPr dirty="0" err="1"/>
              <a:t>лунный</a:t>
            </a:r>
            <a:r>
              <a:rPr dirty="0"/>
              <a:t> </a:t>
            </a:r>
            <a:r>
              <a:rPr dirty="0" err="1"/>
              <a:t>кролик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579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очертании лунных морей некоторые народы видят циклопического зайца, который толчёт в ступе снадобье бессмертия. Во втором вопросе вам могло помочь то, что слова «зайчик» и «мальчик» рифмуются. Третий вопрос расположен за двумя вопросами о зайцах.</a:t>
            </a:r>
          </a:p>
        </p:txBody>
      </p:sp>
    </p:spTree>
    <p:extLst>
      <p:ext uri="{BB962C8B-B14F-4D97-AF65-F5344CB8AC3E}">
        <p14:creationId xmlns:p14="http://schemas.microsoft.com/office/powerpoint/2010/main" val="682150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Живший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XVI [</a:t>
            </a:r>
            <a:r>
              <a:rPr dirty="0" err="1"/>
              <a:t>шестнадцатом</a:t>
            </a:r>
            <a:r>
              <a:rPr dirty="0"/>
              <a:t>] </a:t>
            </a:r>
            <a:r>
              <a:rPr dirty="0" err="1"/>
              <a:t>веке</a:t>
            </a:r>
            <a:r>
              <a:rPr dirty="0"/>
              <a:t> </a:t>
            </a:r>
            <a:r>
              <a:rPr dirty="0" err="1"/>
              <a:t>Роберт</a:t>
            </a:r>
            <a:r>
              <a:rPr dirty="0"/>
              <a:t> </a:t>
            </a:r>
            <a:r>
              <a:rPr dirty="0" err="1"/>
              <a:t>Бёртон</a:t>
            </a:r>
            <a:r>
              <a:rPr dirty="0"/>
              <a:t> </a:t>
            </a:r>
            <a:r>
              <a:rPr dirty="0" err="1"/>
              <a:t>советовал</a:t>
            </a:r>
            <a:r>
              <a:rPr dirty="0"/>
              <a:t> </a:t>
            </a:r>
            <a:r>
              <a:rPr dirty="0" err="1"/>
              <a:t>пациентам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НЕЙ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блюда</a:t>
            </a:r>
            <a:r>
              <a:rPr dirty="0"/>
              <a:t> </a:t>
            </a:r>
            <a:r>
              <a:rPr dirty="0" err="1"/>
              <a:t>тёмного</a:t>
            </a:r>
            <a:r>
              <a:rPr dirty="0"/>
              <a:t> </a:t>
            </a:r>
            <a:r>
              <a:rPr dirty="0" err="1"/>
              <a:t>цвета</a:t>
            </a:r>
            <a:r>
              <a:rPr dirty="0"/>
              <a:t>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поэзии</a:t>
            </a:r>
            <a:r>
              <a:rPr dirty="0"/>
              <a:t> ЕЁ </a:t>
            </a:r>
            <a:r>
              <a:rPr dirty="0" err="1"/>
              <a:t>нередко</a:t>
            </a:r>
            <a:r>
              <a:rPr dirty="0"/>
              <a:t> </a:t>
            </a:r>
            <a:r>
              <a:rPr dirty="0" err="1"/>
              <a:t>ассоциируют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осенью</a:t>
            </a:r>
            <a:r>
              <a:rPr dirty="0"/>
              <a:t>. </a:t>
            </a:r>
            <a:r>
              <a:rPr dirty="0" err="1"/>
              <a:t>Назовите</a:t>
            </a:r>
            <a:r>
              <a:rPr dirty="0"/>
              <a:t> ЕЁ.</a:t>
            </a:r>
          </a:p>
        </p:txBody>
      </p:sp>
    </p:spTree>
    <p:extLst>
      <p:ext uri="{BB962C8B-B14F-4D97-AF65-F5344CB8AC3E}">
        <p14:creationId xmlns:p14="http://schemas.microsoft.com/office/powerpoint/2010/main" val="433228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меланхолия.</a:t>
            </a:r>
          </a:p>
        </p:txBody>
      </p:sp>
    </p:spTree>
    <p:extLst>
      <p:ext uri="{BB962C8B-B14F-4D97-AF65-F5344CB8AC3E}">
        <p14:creationId xmlns:p14="http://schemas.microsoft.com/office/powerpoint/2010/main" val="44266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те годы до сих пор была в ходу гуморальная теория. Согласно этим представлениям, меланхолия была следствием переизбытка чёрной желчи в организме, поэтому для её лечения предлагалось употреблять пищу светлых оттенков.</a:t>
            </a:r>
          </a:p>
        </p:txBody>
      </p:sp>
    </p:spTree>
    <p:extLst>
      <p:ext uri="{BB962C8B-B14F-4D97-AF65-F5344CB8AC3E}">
        <p14:creationId xmlns:p14="http://schemas.microsoft.com/office/powerpoint/2010/main" val="2166360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Теория</a:t>
            </a:r>
            <a:r>
              <a:rPr dirty="0"/>
              <a:t>, </a:t>
            </a:r>
            <a:r>
              <a:rPr dirty="0" err="1"/>
              <a:t>согласно</a:t>
            </a:r>
            <a:r>
              <a:rPr dirty="0"/>
              <a:t> </a:t>
            </a:r>
            <a:r>
              <a:rPr dirty="0" err="1"/>
              <a:t>которой</a:t>
            </a:r>
            <a:r>
              <a:rPr dirty="0"/>
              <a:t> </a:t>
            </a:r>
            <a:r>
              <a:rPr dirty="0" err="1"/>
              <a:t>человек</a:t>
            </a:r>
            <a:r>
              <a:rPr dirty="0"/>
              <a:t> </a:t>
            </a:r>
            <a:r>
              <a:rPr dirty="0" err="1"/>
              <a:t>постоянно</a:t>
            </a:r>
            <a:r>
              <a:rPr dirty="0"/>
              <a:t> </a:t>
            </a:r>
            <a:r>
              <a:rPr dirty="0" err="1"/>
              <a:t>стремится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счастью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способен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достичь</a:t>
            </a:r>
            <a:r>
              <a:rPr dirty="0"/>
              <a:t>, </a:t>
            </a:r>
            <a:r>
              <a:rPr dirty="0" err="1"/>
              <a:t>носит</a:t>
            </a:r>
            <a:r>
              <a:rPr dirty="0"/>
              <a:t> </a:t>
            </a:r>
            <a:r>
              <a:rPr dirty="0" err="1"/>
              <a:t>название</a:t>
            </a:r>
            <a:r>
              <a:rPr dirty="0"/>
              <a:t> «</a:t>
            </a:r>
            <a:r>
              <a:rPr dirty="0" err="1"/>
              <a:t>гедонистическая</a:t>
            </a:r>
            <a:r>
              <a:rPr dirty="0"/>
              <a:t> ОНА». </a:t>
            </a:r>
            <a:r>
              <a:rPr dirty="0" err="1"/>
              <a:t>Всенаправленная</a:t>
            </a:r>
            <a:r>
              <a:rPr dirty="0"/>
              <a:t> ОНА </a:t>
            </a:r>
            <a:r>
              <a:rPr dirty="0" err="1"/>
              <a:t>зачастую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вместе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приложениями</a:t>
            </a:r>
            <a:r>
              <a:rPr dirty="0"/>
              <a:t> </a:t>
            </a:r>
            <a:r>
              <a:rPr dirty="0" err="1"/>
              <a:t>виртуальной</a:t>
            </a:r>
            <a:r>
              <a:rPr dirty="0"/>
              <a:t> </a:t>
            </a:r>
            <a:r>
              <a:rPr dirty="0" err="1"/>
              <a:t>реальности</a:t>
            </a:r>
            <a:r>
              <a:rPr dirty="0"/>
              <a:t>. </a:t>
            </a:r>
            <a:r>
              <a:rPr dirty="0" err="1"/>
              <a:t>Назовите</a:t>
            </a:r>
            <a:r>
              <a:rPr dirty="0"/>
              <a:t> ЕЁ </a:t>
            </a:r>
            <a:r>
              <a:rPr dirty="0" err="1"/>
              <a:t>двумя</a:t>
            </a:r>
            <a:r>
              <a:rPr dirty="0"/>
              <a:t> </a:t>
            </a:r>
            <a:r>
              <a:rPr dirty="0" err="1"/>
              <a:t>словами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0559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беговая дорожка.</a:t>
            </a:r>
          </a:p>
        </p:txBody>
      </p:sp>
    </p:spTree>
    <p:extLst>
      <p:ext uri="{BB962C8B-B14F-4D97-AF65-F5344CB8AC3E}">
        <p14:creationId xmlns:p14="http://schemas.microsoft.com/office/powerpoint/2010/main" val="4252224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согласно этой теории, чем больше человек получает удовольствия, тем выше его ожидания и желания, что не приводит к счастью.</a:t>
            </a:r>
          </a:p>
        </p:txBody>
      </p:sp>
    </p:spTree>
    <p:extLst>
      <p:ext uri="{BB962C8B-B14F-4D97-AF65-F5344CB8AC3E}">
        <p14:creationId xmlns:p14="http://schemas.microsoft.com/office/powerpoint/2010/main" val="1624214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Лаконичное</a:t>
            </a:r>
            <a:r>
              <a:rPr dirty="0"/>
              <a:t> </a:t>
            </a:r>
            <a:r>
              <a:rPr dirty="0" err="1"/>
              <a:t>название</a:t>
            </a:r>
            <a:r>
              <a:rPr dirty="0"/>
              <a:t> </a:t>
            </a:r>
            <a:r>
              <a:rPr dirty="0" err="1"/>
              <a:t>одного</a:t>
            </a:r>
            <a:r>
              <a:rPr dirty="0"/>
              <a:t> </a:t>
            </a:r>
            <a:r>
              <a:rPr dirty="0" err="1"/>
              <a:t>стартапа</a:t>
            </a:r>
            <a:r>
              <a:rPr dirty="0"/>
              <a:t> </a:t>
            </a:r>
            <a:r>
              <a:rPr dirty="0" err="1"/>
              <a:t>отсылает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бинарному</a:t>
            </a:r>
            <a:r>
              <a:rPr dirty="0"/>
              <a:t> </a:t>
            </a:r>
            <a:r>
              <a:rPr dirty="0" err="1"/>
              <a:t>коду</a:t>
            </a:r>
            <a:r>
              <a:rPr dirty="0"/>
              <a:t>. </a:t>
            </a:r>
            <a:r>
              <a:rPr dirty="0" err="1"/>
              <a:t>Примечательно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сервера</a:t>
            </a:r>
            <a:r>
              <a:rPr dirty="0"/>
              <a:t> </a:t>
            </a:r>
            <a:r>
              <a:rPr dirty="0" err="1"/>
              <a:t>компании</a:t>
            </a:r>
            <a:r>
              <a:rPr dirty="0"/>
              <a:t> </a:t>
            </a:r>
            <a:r>
              <a:rPr dirty="0" err="1"/>
              <a:t>названы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честь</a:t>
            </a:r>
            <a:r>
              <a:rPr dirty="0"/>
              <a:t> НИХ.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данный</a:t>
            </a:r>
            <a:r>
              <a:rPr dirty="0"/>
              <a:t> </a:t>
            </a:r>
            <a:r>
              <a:rPr dirty="0" err="1"/>
              <a:t>момент</a:t>
            </a:r>
            <a:r>
              <a:rPr dirty="0"/>
              <a:t> </a:t>
            </a:r>
            <a:r>
              <a:rPr dirty="0" err="1"/>
              <a:t>известно</a:t>
            </a:r>
            <a:r>
              <a:rPr dirty="0"/>
              <a:t> </a:t>
            </a:r>
            <a:r>
              <a:rPr dirty="0" err="1"/>
              <a:t>около</a:t>
            </a:r>
            <a:r>
              <a:rPr dirty="0"/>
              <a:t> </a:t>
            </a:r>
            <a:r>
              <a:rPr dirty="0" err="1"/>
              <a:t>восьмидесяти</a:t>
            </a:r>
            <a:r>
              <a:rPr dirty="0"/>
              <a:t> ИХ. </a:t>
            </a:r>
            <a:r>
              <a:rPr dirty="0" err="1"/>
              <a:t>Назовите</a:t>
            </a:r>
            <a:r>
              <a:rPr dirty="0"/>
              <a:t> ИХ </a:t>
            </a:r>
            <a:r>
              <a:rPr dirty="0" err="1"/>
              <a:t>двумя</a:t>
            </a:r>
            <a:r>
              <a:rPr dirty="0"/>
              <a:t> </a:t>
            </a:r>
            <a:r>
              <a:rPr dirty="0" err="1"/>
              <a:t>словами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3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политика одного ребёнка.</a:t>
            </a:r>
            <a:br/>
            <a:br/>
            <a:r>
              <a:t>Зачёт:[политика] «одна семья — один ребёнок».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спутники Юпитера.</a:t>
            </a:r>
          </a:p>
        </p:txBody>
      </p:sp>
    </p:spTree>
    <p:extLst>
      <p:ext uri="{BB962C8B-B14F-4D97-AF65-F5344CB8AC3E}">
        <p14:creationId xmlns:p14="http://schemas.microsoft.com/office/powerpoint/2010/main" val="38944030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название стартапа состоит всего из двух букв — IO [ай-оу], символизирующих единицу и ноль. Это же название в английском языке носит один из спутников Юпитера — Ио.</a:t>
            </a:r>
          </a:p>
        </p:txBody>
      </p:sp>
    </p:spTree>
    <p:extLst>
      <p:ext uri="{BB962C8B-B14F-4D97-AF65-F5344CB8AC3E}">
        <p14:creationId xmlns:p14="http://schemas.microsoft.com/office/powerpoint/2010/main" val="19414436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Работа</a:t>
            </a:r>
            <a:r>
              <a:rPr dirty="0"/>
              <a:t> </a:t>
            </a:r>
            <a:r>
              <a:rPr dirty="0" err="1"/>
              <a:t>Евгения</a:t>
            </a:r>
            <a:r>
              <a:rPr dirty="0"/>
              <a:t> </a:t>
            </a:r>
            <a:r>
              <a:rPr dirty="0" err="1"/>
              <a:t>Кондратьева</a:t>
            </a:r>
            <a:r>
              <a:rPr dirty="0"/>
              <a:t> </a:t>
            </a:r>
            <a:r>
              <a:rPr dirty="0" err="1"/>
              <a:t>под</a:t>
            </a:r>
            <a:r>
              <a:rPr dirty="0"/>
              <a:t> </a:t>
            </a:r>
            <a:r>
              <a:rPr dirty="0" err="1"/>
              <a:t>названием</a:t>
            </a:r>
            <a:r>
              <a:rPr dirty="0"/>
              <a:t> «Welcome to Russia» [</a:t>
            </a:r>
            <a:r>
              <a:rPr dirty="0" err="1"/>
              <a:t>велком</a:t>
            </a:r>
            <a:r>
              <a:rPr dirty="0"/>
              <a:t> </a:t>
            </a:r>
            <a:r>
              <a:rPr dirty="0" err="1"/>
              <a:t>ту</a:t>
            </a:r>
            <a:r>
              <a:rPr dirty="0"/>
              <a:t> </a:t>
            </a:r>
            <a:r>
              <a:rPr dirty="0" err="1"/>
              <a:t>раша</a:t>
            </a:r>
            <a:r>
              <a:rPr dirty="0"/>
              <a:t>] </a:t>
            </a:r>
            <a:r>
              <a:rPr dirty="0" err="1"/>
              <a:t>демонстрирует</a:t>
            </a:r>
            <a:r>
              <a:rPr dirty="0"/>
              <a:t> </a:t>
            </a:r>
            <a:r>
              <a:rPr dirty="0" err="1"/>
              <a:t>несоответствие</a:t>
            </a:r>
            <a:r>
              <a:rPr dirty="0"/>
              <a:t> </a:t>
            </a:r>
            <a:r>
              <a:rPr dirty="0" err="1"/>
              <a:t>внешнего</a:t>
            </a:r>
            <a:r>
              <a:rPr dirty="0"/>
              <a:t> </a:t>
            </a:r>
            <a:r>
              <a:rPr dirty="0" err="1"/>
              <a:t>облика</a:t>
            </a:r>
            <a:r>
              <a:rPr dirty="0"/>
              <a:t> </a:t>
            </a:r>
            <a:r>
              <a:rPr dirty="0" err="1"/>
              <a:t>России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внутреннему</a:t>
            </a:r>
            <a:r>
              <a:rPr dirty="0"/>
              <a:t> </a:t>
            </a:r>
            <a:r>
              <a:rPr dirty="0" err="1"/>
              <a:t>устройству</a:t>
            </a:r>
            <a:r>
              <a:rPr dirty="0"/>
              <a:t>. </a:t>
            </a:r>
            <a:r>
              <a:rPr dirty="0" err="1"/>
              <a:t>Эта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dirty="0" err="1"/>
              <a:t>снаружи</a:t>
            </a:r>
            <a:r>
              <a:rPr dirty="0"/>
              <a:t> </a:t>
            </a:r>
            <a:r>
              <a:rPr dirty="0" err="1"/>
              <a:t>выглядит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матрёшка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человеческий</a:t>
            </a:r>
            <a:r>
              <a:rPr dirty="0"/>
              <a:t> </a:t>
            </a:r>
            <a:r>
              <a:rPr dirty="0" err="1"/>
              <a:t>рост</a:t>
            </a:r>
            <a:r>
              <a:rPr dirty="0"/>
              <a:t>, </a:t>
            </a:r>
            <a:r>
              <a:rPr dirty="0" err="1"/>
              <a:t>однако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самом</a:t>
            </a:r>
            <a:r>
              <a:rPr dirty="0"/>
              <a:t> </a:t>
            </a:r>
            <a:r>
              <a:rPr dirty="0" err="1"/>
              <a:t>деле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ЕЮ. </a:t>
            </a:r>
            <a:r>
              <a:rPr dirty="0" err="1"/>
              <a:t>Назовите</a:t>
            </a:r>
            <a:r>
              <a:rPr dirty="0"/>
              <a:t> ЕЁ </a:t>
            </a:r>
            <a:r>
              <a:rPr dirty="0" err="1"/>
              <a:t>двумя</a:t>
            </a:r>
            <a:r>
              <a:rPr dirty="0"/>
              <a:t> </a:t>
            </a:r>
            <a:r>
              <a:rPr dirty="0" err="1"/>
              <a:t>словами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530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железная дева.</a:t>
            </a:r>
          </a:p>
        </p:txBody>
      </p:sp>
    </p:spTree>
    <p:extLst>
      <p:ext uri="{BB962C8B-B14F-4D97-AF65-F5344CB8AC3E}">
        <p14:creationId xmlns:p14="http://schemas.microsoft.com/office/powerpoint/2010/main" val="465633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железная дева — орудие пыток, якобы применявшееся в Средние века.</a:t>
            </a:r>
          </a:p>
        </p:txBody>
      </p:sp>
    </p:spTree>
    <p:extLst>
      <p:ext uri="{BB962C8B-B14F-4D97-AF65-F5344CB8AC3E}">
        <p14:creationId xmlns:p14="http://schemas.microsoft.com/office/powerpoint/2010/main" val="2957484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Пацифист</a:t>
            </a:r>
            <a:r>
              <a:rPr dirty="0"/>
              <a:t> </a:t>
            </a:r>
            <a:r>
              <a:rPr dirty="0" err="1"/>
              <a:t>Гюста́в</a:t>
            </a:r>
            <a:r>
              <a:rPr dirty="0"/>
              <a:t> </a:t>
            </a:r>
            <a:r>
              <a:rPr dirty="0" err="1"/>
              <a:t>Курбе</a:t>
            </a:r>
            <a:r>
              <a:rPr dirty="0"/>
              <a:t>́ </a:t>
            </a:r>
            <a:r>
              <a:rPr dirty="0" err="1"/>
              <a:t>надеялся</a:t>
            </a:r>
            <a:r>
              <a:rPr dirty="0"/>
              <a:t> </a:t>
            </a:r>
            <a:r>
              <a:rPr dirty="0" err="1"/>
              <a:t>установить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месте</a:t>
            </a:r>
            <a:r>
              <a:rPr dirty="0"/>
              <a:t> </a:t>
            </a:r>
            <a:r>
              <a:rPr dirty="0" err="1"/>
              <a:t>Вандо́мской</a:t>
            </a:r>
            <a:r>
              <a:rPr dirty="0"/>
              <a:t> </a:t>
            </a:r>
            <a:r>
              <a:rPr dirty="0" err="1"/>
              <a:t>колонны</a:t>
            </a:r>
            <a:r>
              <a:rPr dirty="0"/>
              <a:t> ИКС, </a:t>
            </a:r>
            <a:r>
              <a:rPr dirty="0" err="1"/>
              <a:t>причём</a:t>
            </a:r>
            <a:r>
              <a:rPr dirty="0"/>
              <a:t> </a:t>
            </a:r>
            <a:r>
              <a:rPr dirty="0" err="1"/>
              <a:t>ствол</a:t>
            </a:r>
            <a:r>
              <a:rPr dirty="0"/>
              <a:t> </a:t>
            </a:r>
            <a:r>
              <a:rPr dirty="0" err="1"/>
              <a:t>должен</a:t>
            </a:r>
            <a:r>
              <a:rPr dirty="0"/>
              <a:t> </a:t>
            </a:r>
            <a:r>
              <a:rPr dirty="0" err="1"/>
              <a:t>был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обращён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небо</a:t>
            </a:r>
            <a:r>
              <a:rPr dirty="0"/>
              <a:t>. </a:t>
            </a:r>
            <a:r>
              <a:rPr dirty="0" err="1"/>
              <a:t>Назовите</a:t>
            </a:r>
            <a:r>
              <a:rPr dirty="0"/>
              <a:t> ИКС </a:t>
            </a:r>
            <a:r>
              <a:rPr dirty="0" err="1"/>
              <a:t>тремя</a:t>
            </a:r>
            <a:r>
              <a:rPr dirty="0"/>
              <a:t> </a:t>
            </a:r>
            <a:r>
              <a:rPr dirty="0" err="1"/>
              <a:t>словами</a:t>
            </a:r>
            <a:r>
              <a:rPr dirty="0"/>
              <a:t>, </a:t>
            </a:r>
            <a:r>
              <a:rPr dirty="0" err="1"/>
              <a:t>начинающимися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одну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ту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букву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56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памятник последней пушке.</a:t>
            </a:r>
          </a:p>
        </p:txBody>
      </p:sp>
    </p:spTree>
    <p:extLst>
      <p:ext uri="{BB962C8B-B14F-4D97-AF65-F5344CB8AC3E}">
        <p14:creationId xmlns:p14="http://schemas.microsoft.com/office/powerpoint/2010/main" val="32473813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дуло пушки должно было быть направлено вверх и увенчано фригийским колпаком, а сам памятник должен был символизировать мир и братство народов. Считалось, что Вандомская колонна — подражание Траяновой колонне и выполнена из металла сотен пушек, взятых Великой армией у неприятелей, но на самом деле она была сделана из камня и обложена бронзовыми барельефами. Автор вопроса передаёт привет Артёму Колесову :)</a:t>
            </a:r>
          </a:p>
        </p:txBody>
      </p:sp>
    </p:spTree>
    <p:extLst>
      <p:ext uri="{BB962C8B-B14F-4D97-AF65-F5344CB8AC3E}">
        <p14:creationId xmlns:p14="http://schemas.microsoft.com/office/powerpoint/2010/main" val="333856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Комментарий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перед введением политики «одна семья — один ребёнок» в Китае была объявлена кампания под лозунгом «позже, реже, меньше»: вступать в брак не раньше определённого возраста; заводить второго ребёнка не раньше, чем через определённое количество лет после первого; и иметь не больше двух детей в принципе.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Александр Беляев пишет о своеобразном разделении в социальных науках, которое сложилось на Западе в середине 20-го века: первым должны были преимущественно заниматься история и социология, вторым — политология, третьим — антропология. Назовите либо первый, либо второй, либо третий.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Ответ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первый мир.</a:t>
            </a:r>
            <a:br/>
            <a:br/>
            <a:r>
              <a:t>Зачёт:второй мир, третий мир.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2155</Words>
  <Application>Microsoft Macintosh PowerPoint</Application>
  <PresentationFormat>On-screen Show (4:3)</PresentationFormat>
  <Paragraphs>140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Arial</vt:lpstr>
      <vt:lpstr>Calibri</vt:lpstr>
      <vt:lpstr>Office Theme</vt:lpstr>
      <vt:lpstr>Триптих. Осень 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 - БЛИЦ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  <vt:lpstr>Вопрос</vt:lpstr>
      <vt:lpstr>Ответ</vt:lpstr>
      <vt:lpstr>Комментарий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Триптих. Осень </dc:title>
  <dc:subject/>
  <dc:creator/>
  <cp:keywords/>
  <dc:description>generated using python-pptx</dc:description>
  <cp:lastModifiedBy>Дмитрий Бурдаков</cp:lastModifiedBy>
  <cp:revision>9</cp:revision>
  <dcterms:created xsi:type="dcterms:W3CDTF">2013-01-27T09:14:16Z</dcterms:created>
  <dcterms:modified xsi:type="dcterms:W3CDTF">2020-02-08T23:38:40Z</dcterms:modified>
  <cp:category/>
</cp:coreProperties>
</file>