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305" r:id="rId6"/>
    <p:sldId id="306" r:id="rId7"/>
    <p:sldId id="307"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426950"/>
            <a:ext cx="8229600" cy="4810221"/>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ru-RU" dirty="0"/>
              <a:t>ПДТ 2019-02-09</a:t>
            </a:r>
            <a:endParaRPr dirty="0"/>
          </a:p>
        </p:txBody>
      </p:sp>
      <p:sp>
        <p:nvSpPr>
          <p:cNvPr id="5" name="Subtitle 4">
            <a:extLst>
              <a:ext uri="{FF2B5EF4-FFF2-40B4-BE49-F238E27FC236}">
                <a16:creationId xmlns:a16="http://schemas.microsoft.com/office/drawing/2014/main" id="{950B60ED-AF0C-DE4C-BF03-CA9D7CF6051E}"/>
              </a:ext>
            </a:extLst>
          </p:cNvPr>
          <p:cNvSpPr>
            <a:spLocks noGrp="1"/>
          </p:cNvSpPr>
          <p:nvPr>
            <p:ph type="subTitle" idx="1"/>
          </p:nvPr>
        </p:nvSpPr>
        <p:spPr/>
        <p:txBody>
          <a:bodyPr/>
          <a:lstStyle/>
          <a:p>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lang="ru-RU" dirty="0"/>
              <a:t>Аббревиатура/сокращение </a:t>
            </a:r>
            <a:r>
              <a:rPr lang="en-US" dirty="0"/>
              <a:t>TAT; </a:t>
            </a:r>
            <a:r>
              <a:rPr lang="ru-RU" dirty="0"/>
              <a:t>аббревиатура/сокращение авиакомпании.</a:t>
            </a:r>
            <a:endParaRPr dirty="0"/>
          </a:p>
        </p:txBody>
      </p:sp>
    </p:spTree>
    <p:extLst>
      <p:ext uri="{BB962C8B-B14F-4D97-AF65-F5344CB8AC3E}">
        <p14:creationId xmlns:p14="http://schemas.microsoft.com/office/powerpoint/2010/main" val="395872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lang="ru-RU" dirty="0"/>
              <a:t>Внимание, в вопросе ИКС — замена. </a:t>
            </a:r>
            <a:br>
              <a:rPr lang="ru-RU" dirty="0"/>
            </a:br>
            <a:endParaRPr lang="ru-RU" dirty="0"/>
          </a:p>
          <a:p>
            <a:r>
              <a:rPr lang="ru-RU" dirty="0"/>
              <a:t>Какая аббревиатура была впервые использована в аналитической записке "ИКСЫ для строительства новой мировой экономики"?</a:t>
            </a:r>
            <a:endParaRPr dirty="0"/>
          </a:p>
        </p:txBody>
      </p:sp>
    </p:spTree>
    <p:extLst>
      <p:ext uri="{BB962C8B-B14F-4D97-AF65-F5344CB8AC3E}">
        <p14:creationId xmlns:p14="http://schemas.microsoft.com/office/powerpoint/2010/main" val="244986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БРИК</a:t>
            </a:r>
          </a:p>
          <a:p>
            <a:endParaRPr lang="ru-RU" dirty="0"/>
          </a:p>
          <a:p>
            <a:r>
              <a:rPr lang="ru-RU" b="1" dirty="0"/>
              <a:t>Зачёт:</a:t>
            </a:r>
            <a:r>
              <a:rPr lang="ru-RU" dirty="0"/>
              <a:t> БРИКС.</a:t>
            </a:r>
            <a:endParaRPr dirty="0"/>
          </a:p>
        </p:txBody>
      </p:sp>
    </p:spTree>
    <p:extLst>
      <p:ext uri="{BB962C8B-B14F-4D97-AF65-F5344CB8AC3E}">
        <p14:creationId xmlns:p14="http://schemas.microsoft.com/office/powerpoint/2010/main" val="293097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lang="ru-RU" dirty="0"/>
              <a:t>Аббревиатура созвучна английскому слову "</a:t>
            </a:r>
            <a:r>
              <a:rPr lang="en-US" dirty="0"/>
              <a:t>bricks" — </a:t>
            </a:r>
            <a:r>
              <a:rPr lang="ru-RU" dirty="0"/>
              <a:t>кирпичи. Таким образом автор записки подчеркнул, что именно за счет этих стран будет в будущем построена мировая экономика. Что интересно, аббревиатура была предложена аналитиком Джимом </a:t>
            </a:r>
            <a:r>
              <a:rPr lang="ru-RU" dirty="0" err="1"/>
              <a:t>О'Нилом</a:t>
            </a:r>
            <a:r>
              <a:rPr lang="ru-RU" dirty="0"/>
              <a:t> задолго до того, как Бразилия, Россия, Индия и Китай объединились в экономический блок.</a:t>
            </a:r>
            <a:endParaRPr dirty="0"/>
          </a:p>
        </p:txBody>
      </p:sp>
    </p:spTree>
    <p:extLst>
      <p:ext uri="{BB962C8B-B14F-4D97-AF65-F5344CB8AC3E}">
        <p14:creationId xmlns:p14="http://schemas.microsoft.com/office/powerpoint/2010/main" val="161496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lang="ru-RU" dirty="0"/>
              <a:t>В одном фантастическом фильме рассказывается о компьютере, который называется аббревиатурой из трех латинских букв и числа. Если заменить буквы аббревиатуры на следующие за ними по алфавиту, то получится известная аббревиатура, вторую букву которой принято ассоциировать с насекомым. Напишите аббревиатуру из названия этого компьютера.</a:t>
            </a:r>
            <a:endParaRPr dirty="0"/>
          </a:p>
        </p:txBody>
      </p:sp>
    </p:spTree>
    <p:extLst>
      <p:ext uri="{BB962C8B-B14F-4D97-AF65-F5344CB8AC3E}">
        <p14:creationId xmlns:p14="http://schemas.microsoft.com/office/powerpoint/2010/main" val="3147915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HAL</a:t>
            </a:r>
            <a:endParaRPr dirty="0"/>
          </a:p>
        </p:txBody>
      </p:sp>
    </p:spTree>
    <p:extLst>
      <p:ext uri="{BB962C8B-B14F-4D97-AF65-F5344CB8AC3E}">
        <p14:creationId xmlns:p14="http://schemas.microsoft.com/office/powerpoint/2010/main" val="255363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sz="2400" dirty="0"/>
              <a:t>Суперкомпьютер назывался </a:t>
            </a:r>
            <a:r>
              <a:rPr lang="en-US" sz="2400" dirty="0"/>
              <a:t>HAL. </a:t>
            </a:r>
            <a:r>
              <a:rPr lang="ru-RU" sz="2400" dirty="0"/>
              <a:t>Если буквы аббревиатуры заменить следующими за ними по алфавиту, то получится аббревиатура </a:t>
            </a:r>
            <a:r>
              <a:rPr lang="en-US" sz="2400" dirty="0"/>
              <a:t>IBM — International Business Machines. </a:t>
            </a:r>
            <a:r>
              <a:rPr lang="ru-RU" sz="2400" dirty="0"/>
              <a:t>Буква "</a:t>
            </a:r>
            <a:r>
              <a:rPr lang="en-US" sz="2400" dirty="0"/>
              <a:t>B" </a:t>
            </a:r>
            <a:r>
              <a:rPr lang="ru-RU" sz="2400" dirty="0"/>
              <a:t>в английском языке звучит так же, как и "</a:t>
            </a:r>
            <a:r>
              <a:rPr lang="en-US" sz="2400" dirty="0"/>
              <a:t>bee" — </a:t>
            </a:r>
            <a:r>
              <a:rPr lang="ru-RU" sz="2400" dirty="0"/>
              <a:t>пчела. На </a:t>
            </a:r>
            <a:r>
              <a:rPr lang="ru-RU" sz="2400" dirty="0" err="1"/>
              <a:t>скринсейверах</a:t>
            </a:r>
            <a:r>
              <a:rPr lang="ru-RU" sz="2400" dirty="0"/>
              <a:t> </a:t>
            </a:r>
            <a:r>
              <a:rPr lang="en-US" sz="2400" dirty="0"/>
              <a:t>IBM </a:t>
            </a:r>
            <a:r>
              <a:rPr lang="ru-RU" sz="2400" dirty="0"/>
              <a:t>буква "</a:t>
            </a:r>
            <a:r>
              <a:rPr lang="en-US" sz="2400" dirty="0"/>
              <a:t>I" </a:t>
            </a:r>
            <a:r>
              <a:rPr lang="ru-RU" sz="2400" dirty="0"/>
              <a:t>часто заменяется глазом ("</a:t>
            </a:r>
            <a:r>
              <a:rPr lang="en-US" sz="2400" dirty="0"/>
              <a:t>eye"), </a:t>
            </a:r>
            <a:r>
              <a:rPr lang="ru-RU" sz="2400" dirty="0"/>
              <a:t>а "</a:t>
            </a:r>
            <a:r>
              <a:rPr lang="en-US" sz="2400" dirty="0"/>
              <a:t>B" </a:t>
            </a:r>
            <a:r>
              <a:rPr lang="ru-RU" sz="2400" dirty="0"/>
              <a:t>часто заменяется пчелой ("</a:t>
            </a:r>
            <a:r>
              <a:rPr lang="en-US" sz="2400" dirty="0"/>
              <a:t>bee"). </a:t>
            </a:r>
            <a:endParaRPr sz="2400" dirty="0"/>
          </a:p>
        </p:txBody>
      </p:sp>
      <p:pic>
        <p:nvPicPr>
          <p:cNvPr id="4" name="Picture 3">
            <a:extLst>
              <a:ext uri="{FF2B5EF4-FFF2-40B4-BE49-F238E27FC236}">
                <a16:creationId xmlns:a16="http://schemas.microsoft.com/office/drawing/2014/main" id="{9AA56403-FEB5-084B-8F1E-C69F648AE7F7}"/>
              </a:ext>
            </a:extLst>
          </p:cNvPr>
          <p:cNvPicPr>
            <a:picLocks noChangeAspect="1"/>
          </p:cNvPicPr>
          <p:nvPr/>
        </p:nvPicPr>
        <p:blipFill>
          <a:blip r:embed="rId2"/>
          <a:stretch>
            <a:fillRect/>
          </a:stretch>
        </p:blipFill>
        <p:spPr>
          <a:xfrm>
            <a:off x="1665912" y="3982137"/>
            <a:ext cx="5524500" cy="2070100"/>
          </a:xfrm>
          <a:prstGeom prst="rect">
            <a:avLst/>
          </a:prstGeom>
        </p:spPr>
      </p:pic>
    </p:spTree>
    <p:extLst>
      <p:ext uri="{BB962C8B-B14F-4D97-AF65-F5344CB8AC3E}">
        <p14:creationId xmlns:p14="http://schemas.microsoft.com/office/powerpoint/2010/main" val="216824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92500" lnSpcReduction="10000"/>
          </a:bodyPr>
          <a:lstStyle/>
          <a:p>
            <a:r>
              <a:rPr lang="ru-RU" dirty="0"/>
              <a:t>Эраст </a:t>
            </a:r>
            <a:r>
              <a:rPr lang="ru-RU" dirty="0" err="1"/>
              <a:t>Фандорин</a:t>
            </a:r>
            <a:r>
              <a:rPr lang="ru-RU" dirty="0"/>
              <a:t> как-то подумал, что "если у нас дошли до НИХ, значит, Россия и в самом деле устремилась в 20-й век, когда всё будут решать быстрота и экономичность". Специалисты различают несколько видов ИХ. В качестве примера первого вида называют враждебную СССР международную организацию, как пример второго — международную организацию уголовной полиции, а как пример третьего — международный валютный фонд. Назовите ИХ одним словом.</a:t>
            </a:r>
            <a:endParaRPr dirty="0"/>
          </a:p>
        </p:txBody>
      </p:sp>
    </p:spTree>
    <p:extLst>
      <p:ext uri="{BB962C8B-B14F-4D97-AF65-F5344CB8AC3E}">
        <p14:creationId xmlns:p14="http://schemas.microsoft.com/office/powerpoint/2010/main" val="135432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Аббревиатуры</a:t>
            </a:r>
            <a:endParaRPr dirty="0"/>
          </a:p>
        </p:txBody>
      </p:sp>
    </p:spTree>
    <p:extLst>
      <p:ext uri="{BB962C8B-B14F-4D97-AF65-F5344CB8AC3E}">
        <p14:creationId xmlns:p14="http://schemas.microsoft.com/office/powerpoint/2010/main" val="42093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lnSpcReduction="10000"/>
          </a:bodyPr>
          <a:lstStyle/>
          <a:p>
            <a:r>
              <a:rPr lang="ru-RU" dirty="0"/>
              <a:t>Первый вид — аббревиатуры, в которых начальные буквы нескольких слов читаются как одно слово (НАТО или </a:t>
            </a:r>
            <a:r>
              <a:rPr lang="en-US" dirty="0"/>
              <a:t>NATO), </a:t>
            </a:r>
            <a:r>
              <a:rPr lang="ru-RU" dirty="0"/>
              <a:t>второй вид — аббревиатура, образованная из начальных звуков слов исходного словосочетания (Интерпол от </a:t>
            </a:r>
            <a:r>
              <a:rPr lang="en-US" dirty="0"/>
              <a:t>International Police), </a:t>
            </a:r>
            <a:r>
              <a:rPr lang="ru-RU" dirty="0"/>
              <a:t>третий вид — аббревиатура, составленная из алфавитных названий начальных букв слов и читаемая как несколько отдельных букв (МВФ или </a:t>
            </a:r>
            <a:r>
              <a:rPr lang="en-US" dirty="0"/>
              <a:t>IMF).</a:t>
            </a:r>
            <a:endParaRPr dirty="0"/>
          </a:p>
        </p:txBody>
      </p:sp>
    </p:spTree>
    <p:extLst>
      <p:ext uri="{BB962C8B-B14F-4D97-AF65-F5344CB8AC3E}">
        <p14:creationId xmlns:p14="http://schemas.microsoft.com/office/powerpoint/2010/main" val="4190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lang="ru-RU" dirty="0"/>
              <a:t>Роджер </a:t>
            </a:r>
            <a:r>
              <a:rPr lang="ru-RU" dirty="0" err="1"/>
              <a:t>Пенроуз</a:t>
            </a:r>
            <a:r>
              <a:rPr lang="ru-RU" dirty="0"/>
              <a:t> говорит, что, когда он рассуждает о кошке </a:t>
            </a:r>
            <a:r>
              <a:rPr lang="ru-RU" dirty="0" err="1"/>
              <a:t>Шрёдингера</a:t>
            </a:r>
            <a:r>
              <a:rPr lang="ru-RU" dirty="0"/>
              <a:t>, ему нравится использовать выражение "объективная редукция", во многом благодаря удачной ЕЙ. Назовите ЕЕ.</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Согласно горькой шутке, родившейся более полутора десятилетий назад, эта всемирно известная четырехбуквенная аббревиатура расшифровывается в переводе на русский так: "Требуются Еще Семь..." Догадавшись, о какой аббревиатуре идет речь, назовите четвертое слово.</a:t>
            </a:r>
            <a:endParaRPr dirty="0"/>
          </a:p>
        </p:txBody>
      </p:sp>
    </p:spTree>
    <p:extLst>
      <p:ext uri="{BB962C8B-B14F-4D97-AF65-F5344CB8AC3E}">
        <p14:creationId xmlns:p14="http://schemas.microsoft.com/office/powerpoint/2010/main" val="2152827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"...Астронавтов".</a:t>
            </a:r>
            <a:endParaRPr dirty="0"/>
          </a:p>
        </p:txBody>
      </p:sp>
    </p:spTree>
    <p:extLst>
      <p:ext uri="{BB962C8B-B14F-4D97-AF65-F5344CB8AC3E}">
        <p14:creationId xmlns:p14="http://schemas.microsoft.com/office/powerpoint/2010/main" val="100820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 </a:t>
            </a:r>
            <a:r>
              <a:rPr lang="en-US" dirty="0"/>
              <a:t>NASA. </a:t>
            </a:r>
            <a:r>
              <a:rPr lang="ru-RU" dirty="0"/>
              <a:t>Расшифровка — "</a:t>
            </a:r>
            <a:r>
              <a:rPr lang="en-US" dirty="0"/>
              <a:t>Need another seven astronauts". </a:t>
            </a:r>
            <a:r>
              <a:rPr lang="ru-RU" dirty="0"/>
              <a:t>При катастрофе "Челленджера" погибло семь человек.</a:t>
            </a:r>
            <a:endParaRPr dirty="0"/>
          </a:p>
        </p:txBody>
      </p:sp>
    </p:spTree>
    <p:extLst>
      <p:ext uri="{BB962C8B-B14F-4D97-AF65-F5344CB8AC3E}">
        <p14:creationId xmlns:p14="http://schemas.microsoft.com/office/powerpoint/2010/main" val="1600973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92500" lnSpcReduction="20000"/>
          </a:bodyPr>
          <a:lstStyle/>
          <a:p>
            <a:r>
              <a:rPr lang="ru-RU" dirty="0"/>
              <a:t>Журналист </a:t>
            </a:r>
            <a:r>
              <a:rPr lang="ru-RU" dirty="0" err="1"/>
              <a:t>Хелемский</a:t>
            </a:r>
            <a:r>
              <a:rPr lang="ru-RU" dirty="0"/>
              <a:t> в конце 30-х годов прошлого века находился в командировке в провинциальном российском городе, когда услышал по радио неприятно поразившее его сообщение ТАСС, в котором упоминался один зарубежный политический деятель. После этого журналисту бросилась в глаза местная аббревиатура, образованная от названия городского треста общественного питания. По забавному совпадению она напоминала о том же самом деятеле. В каком городе находился в командировке журналист?</a:t>
            </a:r>
            <a:endParaRPr dirty="0"/>
          </a:p>
        </p:txBody>
      </p:sp>
    </p:spTree>
    <p:extLst>
      <p:ext uri="{BB962C8B-B14F-4D97-AF65-F5344CB8AC3E}">
        <p14:creationId xmlns:p14="http://schemas.microsoft.com/office/powerpoint/2010/main" val="744786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В Рыбинске.</a:t>
            </a:r>
            <a:endParaRPr dirty="0"/>
          </a:p>
        </p:txBody>
      </p:sp>
    </p:spTree>
    <p:extLst>
      <p:ext uri="{BB962C8B-B14F-4D97-AF65-F5344CB8AC3E}">
        <p14:creationId xmlns:p14="http://schemas.microsoft.com/office/powerpoint/2010/main" val="324100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гласила РЫБИНТРОП — Рыбинский трест общественного питания. А по радио сообщили о визите РИББЕНТРОПА в Москву. </a:t>
            </a:r>
          </a:p>
          <a:p>
            <a:br>
              <a:rPr lang="ru-RU" dirty="0"/>
            </a:br>
            <a:endParaRPr dirty="0"/>
          </a:p>
        </p:txBody>
      </p:sp>
    </p:spTree>
    <p:extLst>
      <p:ext uri="{BB962C8B-B14F-4D97-AF65-F5344CB8AC3E}">
        <p14:creationId xmlns:p14="http://schemas.microsoft.com/office/powerpoint/2010/main" val="1177813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На номерных знаках ЕГО автомобилей значится аббревиатура </a:t>
            </a:r>
            <a:r>
              <a:rPr lang="en-US" dirty="0"/>
              <a:t>SCV [</a:t>
            </a:r>
            <a:r>
              <a:rPr lang="ru-RU" dirty="0"/>
              <a:t>эс-</a:t>
            </a:r>
            <a:r>
              <a:rPr lang="ru-RU" dirty="0" err="1"/>
              <a:t>це</a:t>
            </a:r>
            <a:r>
              <a:rPr lang="ru-RU" dirty="0"/>
              <a:t>-вэ латинскими буквами], которую злые языки расшифровывают как "</a:t>
            </a:r>
            <a:r>
              <a:rPr lang="en-US" dirty="0"/>
              <a:t>Se Cristo </a:t>
            </a:r>
            <a:r>
              <a:rPr lang="en-US" dirty="0" err="1"/>
              <a:t>Vedesse</a:t>
            </a:r>
            <a:r>
              <a:rPr lang="en-US" dirty="0"/>
              <a:t>" ("</a:t>
            </a:r>
            <a:r>
              <a:rPr lang="ru-RU" dirty="0"/>
              <a:t>Если бы Христос увидел"). Назовите ЕГО.</a:t>
            </a:r>
            <a:endParaRPr dirty="0"/>
          </a:p>
        </p:txBody>
      </p:sp>
    </p:spTree>
    <p:extLst>
      <p:ext uri="{BB962C8B-B14F-4D97-AF65-F5344CB8AC3E}">
        <p14:creationId xmlns:p14="http://schemas.microsoft.com/office/powerpoint/2010/main" val="372250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Ватикан</a:t>
            </a:r>
            <a:endParaRPr dirty="0"/>
          </a:p>
        </p:txBody>
      </p:sp>
    </p:spTree>
    <p:extLst>
      <p:ext uri="{BB962C8B-B14F-4D97-AF65-F5344CB8AC3E}">
        <p14:creationId xmlns:p14="http://schemas.microsoft.com/office/powerpoint/2010/main" val="426482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a:t>
            </a:r>
            <a:r>
              <a:rPr lang="en-US" dirty="0"/>
              <a:t>SCV </a:t>
            </a:r>
            <a:r>
              <a:rPr lang="ru-RU" dirty="0"/>
              <a:t>на номерных знаках его автомобилей означает "</a:t>
            </a:r>
            <a:r>
              <a:rPr lang="en-US" dirty="0" err="1"/>
              <a:t>Stato</a:t>
            </a:r>
            <a:r>
              <a:rPr lang="en-US" dirty="0"/>
              <a:t> </a:t>
            </a:r>
            <a:r>
              <a:rPr lang="en-US" dirty="0" err="1"/>
              <a:t>della</a:t>
            </a:r>
            <a:r>
              <a:rPr lang="en-US" dirty="0"/>
              <a:t> </a:t>
            </a:r>
            <a:r>
              <a:rPr lang="en-US" dirty="0" err="1"/>
              <a:t>Citta</a:t>
            </a:r>
            <a:r>
              <a:rPr lang="en-US" dirty="0"/>
              <a:t> de </a:t>
            </a:r>
            <a:r>
              <a:rPr lang="en-US" dirty="0" err="1"/>
              <a:t>Vaticano</a:t>
            </a:r>
            <a:r>
              <a:rPr lang="en-US" dirty="0"/>
              <a:t>", </a:t>
            </a:r>
            <a:r>
              <a:rPr lang="ru-RU" dirty="0"/>
              <a:t>т.е. "Государство-город Ватикан".</a:t>
            </a:r>
            <a:endParaRPr dirty="0"/>
          </a:p>
        </p:txBody>
      </p:sp>
    </p:spTree>
    <p:extLst>
      <p:ext uri="{BB962C8B-B14F-4D97-AF65-F5344CB8AC3E}">
        <p14:creationId xmlns:p14="http://schemas.microsoft.com/office/powerpoint/2010/main" val="2944912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Юный волшебник </a:t>
            </a:r>
            <a:r>
              <a:rPr lang="ru-RU" dirty="0" err="1"/>
              <a:t>Порри</a:t>
            </a:r>
            <a:r>
              <a:rPr lang="ru-RU" dirty="0"/>
              <a:t> </a:t>
            </a:r>
            <a:r>
              <a:rPr lang="ru-RU" dirty="0" err="1"/>
              <a:t>Гаттер</a:t>
            </a:r>
            <a:r>
              <a:rPr lang="ru-RU" dirty="0"/>
              <a:t> был неравнодушен к техническим новинкам. Звук, раздавшийся в начале спиритического сеанса, собравшиеся назвали музыкой сфер, однако </a:t>
            </a:r>
            <a:r>
              <a:rPr lang="ru-RU" dirty="0" err="1"/>
              <a:t>Порри</a:t>
            </a:r>
            <a:r>
              <a:rPr lang="ru-RU" dirty="0"/>
              <a:t> сразу опознал работающий ИКС. ИКС — это аббревиатура. Назовите ИКС.</a:t>
            </a:r>
            <a:endParaRPr dirty="0"/>
          </a:p>
        </p:txBody>
      </p:sp>
    </p:spTree>
    <p:extLst>
      <p:ext uri="{BB962C8B-B14F-4D97-AF65-F5344CB8AC3E}">
        <p14:creationId xmlns:p14="http://schemas.microsoft.com/office/powerpoint/2010/main" val="98547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Аббревиатура</a:t>
            </a:r>
          </a:p>
          <a:p>
            <a:endParaRPr lang="ru-RU" dirty="0"/>
          </a:p>
          <a:p>
            <a:r>
              <a:rPr lang="ru-RU" b="1" dirty="0"/>
              <a:t>Зачёт:</a:t>
            </a:r>
            <a:r>
              <a:rPr lang="ru-RU" dirty="0"/>
              <a:t>  Аббревиатура </a:t>
            </a:r>
            <a:r>
              <a:rPr lang="en-US" dirty="0"/>
              <a:t>OR; OR.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Модем</a:t>
            </a:r>
            <a:endParaRPr dirty="0"/>
          </a:p>
        </p:txBody>
      </p:sp>
    </p:spTree>
    <p:extLst>
      <p:ext uri="{BB962C8B-B14F-4D97-AF65-F5344CB8AC3E}">
        <p14:creationId xmlns:p14="http://schemas.microsoft.com/office/powerpoint/2010/main" val="3508008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Модем пытался подключиться к астралу на скорости 14400 бит в секунду. "Модем" — аббревиатура от слов "модулятор" и "демодулятор".</a:t>
            </a:r>
            <a:endParaRPr dirty="0"/>
          </a:p>
        </p:txBody>
      </p:sp>
    </p:spTree>
    <p:extLst>
      <p:ext uri="{BB962C8B-B14F-4D97-AF65-F5344CB8AC3E}">
        <p14:creationId xmlns:p14="http://schemas.microsoft.com/office/powerpoint/2010/main" val="346718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ИКС — это аббревиатура одного музея, в котором представлены музыкальные инструменты разных времен и народов. По одной из версий, в числе изобретателей "лунной походки" есть два французских ИКСА. Что мы заменили словом "ИКС"?</a:t>
            </a:r>
            <a:endParaRPr dirty="0"/>
          </a:p>
        </p:txBody>
      </p:sp>
    </p:spTree>
    <p:extLst>
      <p:ext uri="{BB962C8B-B14F-4D97-AF65-F5344CB8AC3E}">
        <p14:creationId xmlns:p14="http://schemas.microsoft.com/office/powerpoint/2010/main" val="4172150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Мим</a:t>
            </a:r>
            <a:endParaRPr dirty="0"/>
          </a:p>
        </p:txBody>
      </p:sp>
    </p:spTree>
    <p:extLst>
      <p:ext uri="{BB962C8B-B14F-4D97-AF65-F5344CB8AC3E}">
        <p14:creationId xmlns:p14="http://schemas.microsoft.com/office/powerpoint/2010/main" val="395944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МИМ (</a:t>
            </a:r>
            <a:r>
              <a:rPr lang="en-US" dirty="0"/>
              <a:t>MIM) — </a:t>
            </a:r>
            <a:r>
              <a:rPr lang="ru-RU" dirty="0"/>
              <a:t>аббревиатура брюссельского музея Музыкальных инструментов. Мимы </a:t>
            </a:r>
            <a:r>
              <a:rPr lang="ru-RU" dirty="0" err="1"/>
              <a:t>Этьенн</a:t>
            </a:r>
            <a:r>
              <a:rPr lang="ru-RU" dirty="0"/>
              <a:t> </a:t>
            </a:r>
            <a:r>
              <a:rPr lang="ru-RU" dirty="0" err="1"/>
              <a:t>Декруа</a:t>
            </a:r>
            <a:r>
              <a:rPr lang="ru-RU" dirty="0"/>
              <a:t> и Жан Луи </a:t>
            </a:r>
            <a:r>
              <a:rPr lang="ru-RU" dirty="0" err="1"/>
              <a:t>Барро</a:t>
            </a:r>
            <a:r>
              <a:rPr lang="ru-RU" dirty="0"/>
              <a:t> считаются одними из изобретателей "лунной походки".</a:t>
            </a:r>
            <a:endParaRPr dirty="0"/>
          </a:p>
        </p:txBody>
      </p:sp>
    </p:spTree>
    <p:extLst>
      <p:ext uri="{BB962C8B-B14F-4D97-AF65-F5344CB8AC3E}">
        <p14:creationId xmlns:p14="http://schemas.microsoft.com/office/powerpoint/2010/main" val="1334458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Дуплет</a:t>
            </a:r>
            <a:endParaRPr dirty="0"/>
          </a:p>
        </p:txBody>
      </p:sp>
      <p:sp>
        <p:nvSpPr>
          <p:cNvPr id="3" name="Content Placeholder 2"/>
          <p:cNvSpPr>
            <a:spLocks noGrp="1"/>
          </p:cNvSpPr>
          <p:nvPr>
            <p:ph idx="1"/>
          </p:nvPr>
        </p:nvSpPr>
        <p:spPr/>
        <p:txBody>
          <a:bodyPr>
            <a:normAutofit/>
          </a:bodyPr>
          <a:lstStyle/>
          <a:p>
            <a:pPr marL="514350" indent="-514350">
              <a:buAutoNum type="arabicPeriod"/>
            </a:pPr>
            <a:r>
              <a:rPr lang="ru-RU" dirty="0"/>
              <a:t>На обложке сборника рецептов "Как готовили бабушки" можно увидеть три красные буквы. Какие? </a:t>
            </a:r>
            <a:br>
              <a:rPr lang="ru-RU" dirty="0"/>
            </a:br>
            <a:endParaRPr lang="ru-RU" dirty="0"/>
          </a:p>
          <a:p>
            <a:pPr marL="514350" indent="-514350">
              <a:buAutoNum type="arabicPeriod"/>
            </a:pPr>
            <a:r>
              <a:rPr lang="ru-RU" dirty="0"/>
              <a:t>На обложке сборника рецептов "Фирменные секреты бабушек" можно увидеть три красные буквы. Какие?</a:t>
            </a:r>
            <a:endParaRPr dirty="0"/>
          </a:p>
        </p:txBody>
      </p:sp>
    </p:spTree>
    <p:extLst>
      <p:ext uri="{BB962C8B-B14F-4D97-AF65-F5344CB8AC3E}">
        <p14:creationId xmlns:p14="http://schemas.microsoft.com/office/powerpoint/2010/main" val="247419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1. КГБ. </a:t>
            </a:r>
            <a:br>
              <a:rPr lang="ru-RU" dirty="0"/>
            </a:br>
            <a:r>
              <a:rPr lang="ru-RU" dirty="0"/>
              <a:t>2. ФСБ.</a:t>
            </a:r>
          </a:p>
          <a:p>
            <a:endParaRPr dirty="0"/>
          </a:p>
        </p:txBody>
      </p:sp>
    </p:spTree>
    <p:extLst>
      <p:ext uri="{BB962C8B-B14F-4D97-AF65-F5344CB8AC3E}">
        <p14:creationId xmlns:p14="http://schemas.microsoft.com/office/powerpoint/2010/main" val="2399315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касатики мои, аббревиатура.</a:t>
            </a:r>
            <a:endParaRPr dirty="0"/>
          </a:p>
        </p:txBody>
      </p:sp>
    </p:spTree>
    <p:extLst>
      <p:ext uri="{BB962C8B-B14F-4D97-AF65-F5344CB8AC3E}">
        <p14:creationId xmlns:p14="http://schemas.microsoft.com/office/powerpoint/2010/main" val="1612998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85000" lnSpcReduction="20000"/>
          </a:bodyPr>
          <a:lstStyle/>
          <a:p>
            <a:r>
              <a:rPr lang="ru-RU" dirty="0"/>
              <a:t>Раздаточный материал</a:t>
            </a:r>
          </a:p>
          <a:p>
            <a:br>
              <a:rPr lang="ru-RU" dirty="0"/>
            </a:br>
            <a:r>
              <a:rPr lang="ru-RU" dirty="0"/>
              <a:t>    </a:t>
            </a:r>
            <a:r>
              <a:rPr lang="ru-RU" i="1" dirty="0"/>
              <a:t>Для современного племени Сан, живущего в Ботсване, он — одно из самых важных животных. Даже древние засушливые долины между местными холмами, по убеждениям Сан, тоже вырезал гигантский он, находившийся в поисках воды. </a:t>
            </a:r>
            <a:br>
              <a:rPr lang="ru-RU" dirty="0"/>
            </a:br>
            <a:r>
              <a:rPr lang="ru-RU" dirty="0"/>
              <a:t>    </a:t>
            </a:r>
          </a:p>
          <a:p>
            <a:br>
              <a:rPr lang="ru-RU" dirty="0"/>
            </a:br>
            <a:r>
              <a:rPr lang="ru-RU" dirty="0"/>
              <a:t>    Три буквы, которые мы дважды пропустили в полученном вами тексте, для современных россиян, скорее, являются аббревиатурой. Расшифруйте эту аббревиатуру.</a:t>
            </a:r>
            <a:endParaRPr dirty="0"/>
          </a:p>
        </p:txBody>
      </p:sp>
    </p:spTree>
    <p:extLst>
      <p:ext uri="{BB962C8B-B14F-4D97-AF65-F5344CB8AC3E}">
        <p14:creationId xmlns:p14="http://schemas.microsoft.com/office/powerpoint/2010/main" val="4146484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Пивовар Иван Таранов.</a:t>
            </a:r>
            <a:endParaRPr dirty="0"/>
          </a:p>
        </p:txBody>
      </p:sp>
    </p:spTree>
    <p:extLst>
      <p:ext uri="{BB962C8B-B14F-4D97-AF65-F5344CB8AC3E}">
        <p14:creationId xmlns:p14="http://schemas.microsoft.com/office/powerpoint/2010/main" val="22430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lstStyle/>
          <a:p>
            <a:r>
              <a:rPr lang="ru-RU" dirty="0"/>
              <a:t>В данном случае получается аббревиатура </a:t>
            </a:r>
            <a:r>
              <a:rPr lang="en-US" dirty="0"/>
              <a:t>OR — </a:t>
            </a:r>
            <a:r>
              <a:rPr lang="ru-RU" dirty="0"/>
              <a:t>то есть кошка или жива, или нет.</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ПИТ; в тексте — не "он", а "питон".</a:t>
            </a:r>
            <a:endParaRPr dirty="0"/>
          </a:p>
        </p:txBody>
      </p:sp>
    </p:spTree>
    <p:extLst>
      <p:ext uri="{BB962C8B-B14F-4D97-AF65-F5344CB8AC3E}">
        <p14:creationId xmlns:p14="http://schemas.microsoft.com/office/powerpoint/2010/main" val="909205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В 2010 году, чтобы не возникло путаницы между Россией и Парагваем, воспользовались неофициальной аббревиатурой. Назовите эту аббревиатуру.</a:t>
            </a:r>
            <a:endParaRPr dirty="0"/>
          </a:p>
        </p:txBody>
      </p:sp>
    </p:spTree>
    <p:extLst>
      <p:ext uri="{BB962C8B-B14F-4D97-AF65-F5344CB8AC3E}">
        <p14:creationId xmlns:p14="http://schemas.microsoft.com/office/powerpoint/2010/main" val="2936602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РФ. </a:t>
            </a:r>
          </a:p>
        </p:txBody>
      </p:sp>
    </p:spTree>
    <p:extLst>
      <p:ext uri="{BB962C8B-B14F-4D97-AF65-F5344CB8AC3E}">
        <p14:creationId xmlns:p14="http://schemas.microsoft.com/office/powerpoint/2010/main" val="18412915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При выборе кириллического домена остановились на варианте </a:t>
            </a:r>
            <a:r>
              <a:rPr lang="ru-RU" dirty="0" err="1"/>
              <a:t>рф</a:t>
            </a:r>
            <a:r>
              <a:rPr lang="ru-RU" dirty="0"/>
              <a:t>, так как вариант </a:t>
            </a:r>
            <a:r>
              <a:rPr lang="ru-RU" dirty="0" err="1"/>
              <a:t>ру</a:t>
            </a:r>
            <a:r>
              <a:rPr lang="ru-RU" dirty="0"/>
              <a:t> (кириллицей) для пользователя не отличим от варианта </a:t>
            </a:r>
            <a:r>
              <a:rPr lang="en-US" dirty="0" err="1"/>
              <a:t>py</a:t>
            </a:r>
            <a:r>
              <a:rPr lang="en-US" dirty="0"/>
              <a:t> [</a:t>
            </a:r>
            <a:r>
              <a:rPr lang="ru-RU" dirty="0"/>
              <a:t>пи-</a:t>
            </a:r>
            <a:r>
              <a:rPr lang="ru-RU" dirty="0" err="1"/>
              <a:t>уай</a:t>
            </a:r>
            <a:r>
              <a:rPr lang="ru-RU" dirty="0"/>
              <a:t>] (латиницей), который является интернет-доменом Парагвая (</a:t>
            </a:r>
            <a:r>
              <a:rPr lang="en-US" dirty="0"/>
              <a:t>Paraguay). </a:t>
            </a:r>
            <a:r>
              <a:rPr lang="ru-RU" dirty="0"/>
              <a:t>Аббревиатура РФ (Российская Федерация) ни одним нормативным актом официально не предусмотрена.</a:t>
            </a:r>
            <a:endParaRPr dirty="0"/>
          </a:p>
        </p:txBody>
      </p:sp>
    </p:spTree>
    <p:extLst>
      <p:ext uri="{BB962C8B-B14F-4D97-AF65-F5344CB8AC3E}">
        <p14:creationId xmlns:p14="http://schemas.microsoft.com/office/powerpoint/2010/main" val="7751900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Александр Гуревич во время учебы в МИСИ участвовал в подобии КВН, сюжеты и сценки для которого студенты сами написали и поставили. Это занятие в МИСИ называли аббревиатурой, которая обычно использовалась на занятиях. Напишите эту аббревиатуру.</a:t>
            </a:r>
            <a:endParaRPr dirty="0"/>
          </a:p>
        </p:txBody>
      </p:sp>
    </p:spTree>
    <p:extLst>
      <p:ext uri="{BB962C8B-B14F-4D97-AF65-F5344CB8AC3E}">
        <p14:creationId xmlns:p14="http://schemas.microsoft.com/office/powerpoint/2010/main" val="597528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ru-RU" dirty="0"/>
              <a:t>СНиП. </a:t>
            </a:r>
          </a:p>
        </p:txBody>
      </p:sp>
    </p:spTree>
    <p:extLst>
      <p:ext uri="{BB962C8B-B14F-4D97-AF65-F5344CB8AC3E}">
        <p14:creationId xmlns:p14="http://schemas.microsoft.com/office/powerpoint/2010/main" val="1891949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В МИСИ аббревиатура СНиП означала не только "Строительные Нормы и Правила", но и "сами написали и поставили".</a:t>
            </a:r>
            <a:endParaRPr dirty="0"/>
          </a:p>
        </p:txBody>
      </p:sp>
    </p:spTree>
    <p:extLst>
      <p:ext uri="{BB962C8B-B14F-4D97-AF65-F5344CB8AC3E}">
        <p14:creationId xmlns:p14="http://schemas.microsoft.com/office/powerpoint/2010/main" val="2404934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fontScale="92500"/>
          </a:bodyPr>
          <a:lstStyle/>
          <a:p>
            <a:r>
              <a:rPr lang="ru-RU" dirty="0"/>
              <a:t>В американских комиксах о супергероях и секретных агентах важную роль играют тайные организации, например "</a:t>
            </a:r>
            <a:r>
              <a:rPr lang="en-US" dirty="0"/>
              <a:t>S.H.I.E.L.D." (</a:t>
            </a:r>
            <a:r>
              <a:rPr lang="ru-RU" dirty="0"/>
              <a:t>в русском переводе — "Щ.И.Т.") или "</a:t>
            </a:r>
            <a:r>
              <a:rPr lang="en-US" dirty="0"/>
              <a:t>S.W.O.R.D." (</a:t>
            </a:r>
            <a:r>
              <a:rPr lang="ru-RU" dirty="0"/>
              <a:t>в русском переводе — "М.Е.Ч."). А вот в одном сериале, пародирующем подобные истории, действует организация "</a:t>
            </a:r>
            <a:r>
              <a:rPr lang="en-US" dirty="0"/>
              <a:t>O.W.C.A." (</a:t>
            </a:r>
            <a:r>
              <a:rPr lang="ru-RU" dirty="0"/>
              <a:t>в русском переводе — О.Б.К.А.). Напишите по-русски или по-английски, как расшифровывается вторая буква в ее названии.</a:t>
            </a:r>
            <a:endParaRPr dirty="0"/>
          </a:p>
        </p:txBody>
      </p:sp>
    </p:spTree>
    <p:extLst>
      <p:ext uri="{BB962C8B-B14F-4D97-AF65-F5344CB8AC3E}">
        <p14:creationId xmlns:p14="http://schemas.microsoft.com/office/powerpoint/2010/main" val="22947684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Without</a:t>
            </a:r>
            <a:endParaRPr lang="ru-RU" dirty="0"/>
          </a:p>
          <a:p>
            <a:r>
              <a:rPr lang="ru-RU" b="1" dirty="0"/>
              <a:t>Зачёт:</a:t>
            </a:r>
            <a:r>
              <a:rPr lang="ru-RU" dirty="0"/>
              <a:t> Без. </a:t>
            </a:r>
          </a:p>
        </p:txBody>
      </p:sp>
    </p:spTree>
    <p:extLst>
      <p:ext uri="{BB962C8B-B14F-4D97-AF65-F5344CB8AC3E}">
        <p14:creationId xmlns:p14="http://schemas.microsoft.com/office/powerpoint/2010/main" val="3302869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Полностью название расшифровывается как "</a:t>
            </a:r>
            <a:r>
              <a:rPr lang="en-US" dirty="0"/>
              <a:t>Organization Without a Cool Acronym" — "</a:t>
            </a:r>
            <a:r>
              <a:rPr lang="ru-RU" dirty="0"/>
              <a:t>Организация без крутой аббревиатуры". Аббревиатура </a:t>
            </a:r>
            <a:r>
              <a:rPr lang="en-US" dirty="0"/>
              <a:t>O.W.C.A. — </a:t>
            </a:r>
            <a:r>
              <a:rPr lang="ru-RU" dirty="0"/>
              <a:t>бессмысленная, в отличие от </a:t>
            </a:r>
            <a:r>
              <a:rPr lang="en-US" dirty="0"/>
              <a:t>S.W.O.R.D. </a:t>
            </a:r>
            <a:r>
              <a:rPr lang="ru-RU" dirty="0"/>
              <a:t>и других подобных.</a:t>
            </a:r>
            <a:endParaRPr dirty="0"/>
          </a:p>
        </p:txBody>
      </p:sp>
    </p:spTree>
    <p:extLst>
      <p:ext uri="{BB962C8B-B14F-4D97-AF65-F5344CB8AC3E}">
        <p14:creationId xmlns:p14="http://schemas.microsoft.com/office/powerpoint/2010/main" val="3725976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lnSpcReduction="10000"/>
          </a:bodyPr>
          <a:lstStyle/>
          <a:p>
            <a:r>
              <a:rPr lang="ru-RU" dirty="0"/>
              <a:t>Главная большая поисковая система Министерства внутренних дел — это компьютерная технология, применяемая полицией Великобритании для раскрытия крупных преступлений. Внедряя ее, власти, вероятно, рассчитывали на то, что она заменит самых лучших сыщиков. Напишите шесть букв английского алфавита, составляющих аббревиатуру названия этой системы.</a:t>
            </a:r>
            <a:endParaRPr dirty="0"/>
          </a:p>
        </p:txBody>
      </p:sp>
    </p:spTree>
    <p:extLst>
      <p:ext uri="{BB962C8B-B14F-4D97-AF65-F5344CB8AC3E}">
        <p14:creationId xmlns:p14="http://schemas.microsoft.com/office/powerpoint/2010/main" val="2537160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Согласно одному шуточному замечанию, благодаря ИМ сейчас мы живём в золотую эпоху немого кино. Назовите ИХ, использовав аббревиатуру.</a:t>
            </a:r>
            <a:endParaRPr dirty="0"/>
          </a:p>
        </p:txBody>
      </p:sp>
    </p:spTree>
    <p:extLst>
      <p:ext uri="{BB962C8B-B14F-4D97-AF65-F5344CB8AC3E}">
        <p14:creationId xmlns:p14="http://schemas.microsoft.com/office/powerpoint/2010/main" val="2597350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GIF-</a:t>
            </a:r>
            <a:r>
              <a:rPr lang="ru-RU" dirty="0"/>
              <a:t>изображения</a:t>
            </a:r>
          </a:p>
          <a:p>
            <a:endParaRPr lang="ru-RU" b="1" dirty="0"/>
          </a:p>
          <a:p>
            <a:r>
              <a:rPr lang="ru-RU" b="1" dirty="0"/>
              <a:t>Зачёт:</a:t>
            </a:r>
            <a:r>
              <a:rPr lang="ru-RU" dirty="0"/>
              <a:t> </a:t>
            </a:r>
            <a:r>
              <a:rPr lang="ru-RU" dirty="0" err="1"/>
              <a:t>Гифки</a:t>
            </a:r>
            <a:r>
              <a:rPr lang="ru-RU" dirty="0"/>
              <a:t>, </a:t>
            </a:r>
            <a:r>
              <a:rPr lang="en-US" dirty="0"/>
              <a:t>GIF-</a:t>
            </a:r>
            <a:r>
              <a:rPr lang="ru-RU" dirty="0" err="1"/>
              <a:t>ки</a:t>
            </a:r>
            <a:r>
              <a:rPr lang="ru-RU" dirty="0"/>
              <a:t>; </a:t>
            </a:r>
            <a:r>
              <a:rPr lang="en-US" dirty="0"/>
              <a:t>GIF-</a:t>
            </a:r>
            <a:r>
              <a:rPr lang="ru-RU" dirty="0"/>
              <a:t>картинки, синонимичные ответы с упоминанием аббревиатуры </a:t>
            </a:r>
            <a:r>
              <a:rPr lang="en-US" dirty="0"/>
              <a:t>GIF </a:t>
            </a:r>
            <a:r>
              <a:rPr lang="ru-RU" dirty="0"/>
              <a:t>или ГИФ в любой капитализации;</a:t>
            </a:r>
          </a:p>
        </p:txBody>
      </p:sp>
    </p:spTree>
    <p:extLst>
      <p:ext uri="{BB962C8B-B14F-4D97-AF65-F5344CB8AC3E}">
        <p14:creationId xmlns:p14="http://schemas.microsoft.com/office/powerpoint/2010/main" val="2243696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Аллюзия на популярность коротких </a:t>
            </a:r>
            <a:r>
              <a:rPr lang="ru-RU" dirty="0" err="1"/>
              <a:t>видеозарисовок</a:t>
            </a:r>
            <a:r>
              <a:rPr lang="ru-RU" dirty="0"/>
              <a:t> в этом формате. </a:t>
            </a:r>
            <a:r>
              <a:rPr lang="en-US" dirty="0"/>
              <a:t>GIF </a:t>
            </a:r>
            <a:r>
              <a:rPr lang="ru-RU" dirty="0"/>
              <a:t>это аббревиатура от </a:t>
            </a:r>
            <a:r>
              <a:rPr lang="en-US" dirty="0"/>
              <a:t>Graphics Interchange Format [</a:t>
            </a:r>
            <a:r>
              <a:rPr lang="ru-RU" dirty="0" err="1"/>
              <a:t>Графикс</a:t>
            </a:r>
            <a:r>
              <a:rPr lang="ru-RU" dirty="0"/>
              <a:t> </a:t>
            </a:r>
            <a:r>
              <a:rPr lang="ru-RU" dirty="0" err="1"/>
              <a:t>интерчендж</a:t>
            </a:r>
            <a:r>
              <a:rPr lang="ru-RU" dirty="0"/>
              <a:t> формат] (Формат обмена графикой).</a:t>
            </a:r>
            <a:endParaRPr dirty="0"/>
          </a:p>
        </p:txBody>
      </p:sp>
    </p:spTree>
    <p:extLst>
      <p:ext uri="{BB962C8B-B14F-4D97-AF65-F5344CB8AC3E}">
        <p14:creationId xmlns:p14="http://schemas.microsoft.com/office/powerpoint/2010/main" val="2849275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normAutofit/>
          </a:bodyPr>
          <a:lstStyle/>
          <a:p>
            <a:r>
              <a:rPr lang="ru-RU" dirty="0"/>
              <a:t>Автозаправочные станции, которыми дилер владеет и дилер же управляет, в некоторых странах практически вымерли. Какой аббревиатурой обозначают такую модель управления?</a:t>
            </a:r>
            <a:endParaRPr dirty="0"/>
          </a:p>
        </p:txBody>
      </p:sp>
    </p:spTree>
    <p:extLst>
      <p:ext uri="{BB962C8B-B14F-4D97-AF65-F5344CB8AC3E}">
        <p14:creationId xmlns:p14="http://schemas.microsoft.com/office/powerpoint/2010/main" val="2234652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DODO. </a:t>
            </a:r>
          </a:p>
          <a:p>
            <a:endParaRPr lang="ru-RU" b="1" dirty="0"/>
          </a:p>
          <a:p>
            <a:r>
              <a:rPr lang="ru-RU" b="1" dirty="0"/>
              <a:t>Зачёт:</a:t>
            </a:r>
            <a:r>
              <a:rPr lang="ru-RU" dirty="0"/>
              <a:t> ДОДО; </a:t>
            </a:r>
            <a:r>
              <a:rPr lang="ru-RU" dirty="0" err="1"/>
              <a:t>Додо</a:t>
            </a:r>
            <a:r>
              <a:rPr lang="ru-RU" dirty="0"/>
              <a:t>.</a:t>
            </a:r>
          </a:p>
        </p:txBody>
      </p:sp>
    </p:spTree>
    <p:extLst>
      <p:ext uri="{BB962C8B-B14F-4D97-AF65-F5344CB8AC3E}">
        <p14:creationId xmlns:p14="http://schemas.microsoft.com/office/powerpoint/2010/main" val="656700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Аббревиатура расшифровывается так: "</a:t>
            </a:r>
            <a:r>
              <a:rPr lang="en-US" dirty="0"/>
              <a:t>Dealer Owned Dealer Operated" [</a:t>
            </a:r>
            <a:r>
              <a:rPr lang="ru-RU" dirty="0" err="1"/>
              <a:t>дИлер</a:t>
            </a:r>
            <a:r>
              <a:rPr lang="ru-RU" dirty="0"/>
              <a:t> </a:t>
            </a:r>
            <a:r>
              <a:rPr lang="ru-RU" dirty="0" err="1"/>
              <a:t>Оунд</a:t>
            </a:r>
            <a:r>
              <a:rPr lang="ru-RU" dirty="0"/>
              <a:t> </a:t>
            </a:r>
            <a:r>
              <a:rPr lang="ru-RU" dirty="0" err="1"/>
              <a:t>дИлер</a:t>
            </a:r>
            <a:r>
              <a:rPr lang="ru-RU" dirty="0"/>
              <a:t> </a:t>
            </a:r>
            <a:r>
              <a:rPr lang="ru-RU" dirty="0" err="1"/>
              <a:t>оперЭйтед</a:t>
            </a:r>
            <a:r>
              <a:rPr lang="ru-RU" dirty="0"/>
              <a:t>]. В России и большинстве стран такая модель управления вымерла — как и птица дронт, она же </a:t>
            </a:r>
            <a:r>
              <a:rPr lang="ru-RU" dirty="0" err="1"/>
              <a:t>додо</a:t>
            </a:r>
            <a:r>
              <a:rPr lang="ru-RU" dirty="0"/>
              <a:t>. Преимущественно АЗС владеют крупные добывающие компании, а модель управления приобретает вид </a:t>
            </a:r>
            <a:r>
              <a:rPr lang="en-US" dirty="0"/>
              <a:t>CODO </a:t>
            </a:r>
            <a:r>
              <a:rPr lang="ru-RU" dirty="0"/>
              <a:t>или </a:t>
            </a:r>
            <a:r>
              <a:rPr lang="en-US" dirty="0"/>
              <a:t>COCO.</a:t>
            </a:r>
            <a:endParaRPr dirty="0"/>
          </a:p>
        </p:txBody>
      </p:sp>
    </p:spTree>
    <p:extLst>
      <p:ext uri="{BB962C8B-B14F-4D97-AF65-F5344CB8AC3E}">
        <p14:creationId xmlns:p14="http://schemas.microsoft.com/office/powerpoint/2010/main" val="374750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HOLMES</a:t>
            </a:r>
            <a:endParaRPr lang="ru-RU" dirty="0"/>
          </a:p>
        </p:txBody>
      </p:sp>
    </p:spTree>
    <p:extLst>
      <p:ext uri="{BB962C8B-B14F-4D97-AF65-F5344CB8AC3E}">
        <p14:creationId xmlns:p14="http://schemas.microsoft.com/office/powerpoint/2010/main" val="2041753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Комментарий</a:t>
            </a:r>
          </a:p>
        </p:txBody>
      </p:sp>
      <p:sp>
        <p:nvSpPr>
          <p:cNvPr id="3" name="Content Placeholder 2"/>
          <p:cNvSpPr>
            <a:spLocks noGrp="1"/>
          </p:cNvSpPr>
          <p:nvPr>
            <p:ph idx="1"/>
          </p:nvPr>
        </p:nvSpPr>
        <p:spPr/>
        <p:txBody>
          <a:bodyPr>
            <a:normAutofit/>
          </a:bodyPr>
          <a:lstStyle/>
          <a:p>
            <a:r>
              <a:rPr lang="ru-RU" dirty="0"/>
              <a:t>Полное английское название — </a:t>
            </a:r>
            <a:r>
              <a:rPr lang="en-US" dirty="0"/>
              <a:t>Home Office Large Major Enquiry System; </a:t>
            </a:r>
            <a:r>
              <a:rPr lang="ru-RU" dirty="0"/>
              <a:t>аббревиатура названия — </a:t>
            </a:r>
            <a:r>
              <a:rPr lang="en-US" dirty="0"/>
              <a:t>HOLMES — </a:t>
            </a:r>
            <a:r>
              <a:rPr lang="ru-RU" dirty="0"/>
              <a:t>совпадает с английским написанием фамилии знаменитого сыщика.</a:t>
            </a:r>
            <a:endParaRPr dirty="0"/>
          </a:p>
        </p:txBody>
      </p:sp>
    </p:spTree>
    <p:extLst>
      <p:ext uri="{BB962C8B-B14F-4D97-AF65-F5344CB8AC3E}">
        <p14:creationId xmlns:p14="http://schemas.microsoft.com/office/powerpoint/2010/main" val="131109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Вопрос</a:t>
            </a:r>
          </a:p>
        </p:txBody>
      </p:sp>
      <p:sp>
        <p:nvSpPr>
          <p:cNvPr id="3" name="Content Placeholder 2"/>
          <p:cNvSpPr>
            <a:spLocks noGrp="1"/>
          </p:cNvSpPr>
          <p:nvPr>
            <p:ph idx="1"/>
          </p:nvPr>
        </p:nvSpPr>
        <p:spPr/>
        <p:txBody>
          <a:bodyPr/>
          <a:lstStyle/>
          <a:p>
            <a:r>
              <a:rPr lang="ru-RU" dirty="0"/>
              <a:t>Одной из первых пассажирских авиакомпаний США была "</a:t>
            </a:r>
            <a:r>
              <a:rPr lang="en-US" dirty="0"/>
              <a:t>Transcontinental Air Transport". </a:t>
            </a:r>
            <a:r>
              <a:rPr lang="ru-RU" dirty="0"/>
              <a:t>В первые же полгода работы несколько самолетов авиакомпании разбились, поэтому очень скоро в НЕЙ стали видеть призыв ехать поездом. Напишите ЕЕ.</a:t>
            </a:r>
            <a:endParaRPr dirty="0"/>
          </a:p>
        </p:txBody>
      </p:sp>
    </p:spTree>
    <p:extLst>
      <p:ext uri="{BB962C8B-B14F-4D97-AF65-F5344CB8AC3E}">
        <p14:creationId xmlns:p14="http://schemas.microsoft.com/office/powerpoint/2010/main" val="50220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Ответ</a:t>
            </a:r>
          </a:p>
        </p:txBody>
      </p:sp>
      <p:sp>
        <p:nvSpPr>
          <p:cNvPr id="3" name="Content Placeholder 2"/>
          <p:cNvSpPr>
            <a:spLocks noGrp="1"/>
          </p:cNvSpPr>
          <p:nvPr>
            <p:ph idx="1"/>
          </p:nvPr>
        </p:nvSpPr>
        <p:spPr/>
        <p:txBody>
          <a:bodyPr/>
          <a:lstStyle/>
          <a:p>
            <a:r>
              <a:rPr lang="en-US" dirty="0"/>
              <a:t>TAT</a:t>
            </a:r>
            <a:endParaRPr dirty="0"/>
          </a:p>
        </p:txBody>
      </p:sp>
    </p:spTree>
    <p:extLst>
      <p:ext uri="{BB962C8B-B14F-4D97-AF65-F5344CB8AC3E}">
        <p14:creationId xmlns:p14="http://schemas.microsoft.com/office/powerpoint/2010/main" val="94323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TotalTime>
  <Words>1561</Words>
  <Application>Microsoft Macintosh PowerPoint</Application>
  <PresentationFormat>On-screen Show (4:3)</PresentationFormat>
  <Paragraphs>123</Paragraphs>
  <Slides>55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Calibri</vt:lpstr>
      <vt:lpstr>Office Theme</vt:lpstr>
      <vt:lpstr>ПДТ 2019-02-09</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Дуплет</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lpstr>Вопрос</vt:lpstr>
      <vt:lpstr>Ответ</vt:lpstr>
      <vt:lpstr>Комментарий</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Триптих. Осень </dc:title>
  <dc:subject/>
  <dc:creator/>
  <cp:keywords/>
  <dc:description>generated using python-pptx</dc:description>
  <cp:lastModifiedBy>Дмитрий Бурдаков</cp:lastModifiedBy>
  <cp:revision>25</cp:revision>
  <dcterms:created xsi:type="dcterms:W3CDTF">2013-01-27T09:14:16Z</dcterms:created>
  <dcterms:modified xsi:type="dcterms:W3CDTF">2020-02-09T00:16:28Z</dcterms:modified>
  <cp:category/>
</cp:coreProperties>
</file>