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83" r:id="rId26"/>
    <p:sldId id="284" r:id="rId27"/>
    <p:sldId id="285" r:id="rId28"/>
    <p:sldId id="286" r:id="rId29"/>
    <p:sldId id="287" r:id="rId30"/>
    <p:sldId id="288" r:id="rId31"/>
    <p:sldId id="289" r:id="rId32"/>
    <p:sldId id="290" r:id="rId33"/>
    <p:sldId id="291" r:id="rId34"/>
    <p:sldId id="292" r:id="rId35"/>
    <p:sldId id="294" r:id="rId36"/>
    <p:sldId id="295" r:id="rId37"/>
    <p:sldId id="296" r:id="rId38"/>
    <p:sldId id="297" r:id="rId39"/>
    <p:sldId id="298" r:id="rId40"/>
    <p:sldId id="299" r:id="rId41"/>
    <p:sldId id="300" r:id="rId42"/>
    <p:sldId id="301" r:id="rId43"/>
    <p:sldId id="302" r:id="rId44"/>
    <p:sldId id="306" r:id="rId45"/>
    <p:sldId id="307" r:id="rId46"/>
    <p:sldId id="308" r:id="rId47"/>
    <p:sldId id="312" r:id="rId48"/>
    <p:sldId id="313" r:id="rId49"/>
    <p:sldId id="316" r:id="rId50"/>
    <p:sldId id="317" r:id="rId51"/>
    <p:sldId id="321" r:id="rId52"/>
    <p:sldId id="322" r:id="rId53"/>
    <p:sldId id="323" r:id="rId54"/>
    <p:sldId id="324" r:id="rId55"/>
    <p:sldId id="325" r:id="rId56"/>
    <p:sldId id="326" r:id="rId57"/>
    <p:sldId id="328" r:id="rId58"/>
    <p:sldId id="329" r:id="rId59"/>
    <p:sldId id="330" r:id="rId60"/>
    <p:sldId id="331" r:id="rId61"/>
    <p:sldId id="332" r:id="rId62"/>
    <p:sldId id="333" r:id="rId63"/>
    <p:sldId id="334" r:id="rId64"/>
    <p:sldId id="335" r:id="rId65"/>
    <p:sldId id="336" r:id="rId66"/>
    <p:sldId id="340" r:id="rId67"/>
    <p:sldId id="341" r:id="rId68"/>
    <p:sldId id="342" r:id="rId69"/>
    <p:sldId id="343" r:id="rId70"/>
    <p:sldId id="344" r:id="rId71"/>
    <p:sldId id="345" r:id="rId72"/>
    <p:sldId id="346" r:id="rId73"/>
    <p:sldId id="347" r:id="rId74"/>
    <p:sldId id="348" r:id="rId75"/>
    <p:sldId id="349" r:id="rId76"/>
    <p:sldId id="350" r:id="rId77"/>
    <p:sldId id="351" r:id="rId78"/>
    <p:sldId id="352" r:id="rId79"/>
    <p:sldId id="353" r:id="rId80"/>
    <p:sldId id="354" r:id="rId81"/>
    <p:sldId id="355" r:id="rId82"/>
    <p:sldId id="356" r:id="rId83"/>
    <p:sldId id="357" r:id="rId84"/>
    <p:sldId id="358" r:id="rId85"/>
    <p:sldId id="359" r:id="rId86"/>
    <p:sldId id="360" r:id="rId8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426950"/>
            <a:ext cx="8229600" cy="4810221"/>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a:t>Синхронный</a:t>
            </a:r>
            <a:r>
              <a:rPr dirty="0"/>
              <a:t> </a:t>
            </a:r>
            <a:r>
              <a:rPr dirty="0" err="1"/>
              <a:t>турнир</a:t>
            </a:r>
            <a:r>
              <a:rPr dirty="0"/>
              <a:t> "</a:t>
            </a:r>
            <a:r>
              <a:rPr dirty="0" err="1"/>
              <a:t>Кубок</a:t>
            </a:r>
            <a:r>
              <a:rPr dirty="0"/>
              <a:t> </a:t>
            </a:r>
            <a:r>
              <a:rPr dirty="0" err="1"/>
              <a:t>Белого</a:t>
            </a:r>
            <a:r>
              <a:rPr dirty="0"/>
              <a:t> </a:t>
            </a:r>
            <a:r>
              <a:rPr dirty="0" err="1"/>
              <a:t>Кролика</a:t>
            </a:r>
            <a:r>
              <a:rPr dirty="0"/>
              <a:t>" </a:t>
            </a:r>
          </a:p>
        </p:txBody>
      </p:sp>
      <p:sp>
        <p:nvSpPr>
          <p:cNvPr id="3" name="Subtitle 2"/>
          <p:cNvSpPr>
            <a:spLocks noGrp="1"/>
          </p:cNvSpPr>
          <p:nvPr>
            <p:ph type="subTitle" idx="1"/>
          </p:nvPr>
        </p:nvSpPr>
        <p:spPr/>
        <p:txBody>
          <a:bodyPr/>
          <a:lstStyle/>
          <a:p>
            <a:r>
              <a:rPr dirty="0"/>
              <a:t>http://</a:t>
            </a:r>
            <a:r>
              <a:rPr dirty="0" err="1"/>
              <a:t>kand.info</a:t>
            </a:r>
            <a:r>
              <a:rPr dirty="0"/>
              <a:t>/node/3503/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Израиль.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Кораблик вместе с отражением образуют фигуру, похожую на могендовид.</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По мнению некоторых исследователей, изначально СТОП-СИГНАЛЫ были призваны скрывать возраст и недостатки внешности. Какие два слова мы заменили на СТОП-СИГНАЛЫ?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Красные фонари.</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Считается, что амстердамские проститутки ходили на причал с красным фонарём в руке и подобное освещение выгодно сказывалось на их внешности. Стоп-сигналы — по сути своей и есть красные фонари.</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Василий Сергеев разработал необычную надувную игрушку. Подув в трубочку, можно... Закончите фразу идиомой.</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...раздуть из мухи слона.</a:t>
            </a:r>
            <a:br/>
            <a:br/>
            <a:r>
              <a:t>Зачёт:...сделать из мухи слона</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Сдутая игрушка похожа на муху, но если надуть её через хоботок (или же хобот), она превращается в слона.</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На картине Рона Хатта мойры плетут ЕЁ. Назовите ЕЁ, употребив аббревиатуру.</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Нить ДНК.</a:t>
            </a:r>
            <a:br/>
            <a:br/>
            <a:r>
              <a:t>Зачёт:Цепь ДНК; [двойная] спираль ДНК; ДНК.</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Недавно автор вопроса увидел плакат, на котором ОНИ изображали собой единицы. Назовите ИХ двумя словами.</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Тоже нить человеческой жизни.</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 1874 году в зоопарке Гамбурга появился необычный вольер. Посетители с интересом наблюдали за тем, как арканят оленей, и за тем, как самки кормят детей. В одном из слов мы пропустили букву. Напишите это слово в первоначальном виде.</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саамки.</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 зоопарк была завезена семья саамов в окружении оленей. Саамы с удовольствием показывали, как заарканить оленя а потом подоить. Когда саамка кормила грудью ребёнка, шокированные бюргеры перешёптывались о безнравственности, а на следующий день приходили снова.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Основатель физиологии Уильям Гарве́й любил изучать определённый вид креветок, потому что они были ТАКИМИ. Думаем, этот вопрос не слишком ТАКОЙ. Какое слово мы заменили словом ТАКОЙ?</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Прозрачный.</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Упавшую</a:t>
            </a:r>
            <a:r>
              <a:rPr dirty="0"/>
              <a:t> </a:t>
            </a:r>
            <a:r>
              <a:rPr dirty="0" err="1"/>
              <a:t>на</a:t>
            </a:r>
            <a:r>
              <a:rPr dirty="0"/>
              <a:t> </a:t>
            </a:r>
            <a:r>
              <a:rPr dirty="0" err="1"/>
              <a:t>пол</a:t>
            </a:r>
            <a:r>
              <a:rPr dirty="0"/>
              <a:t> </a:t>
            </a:r>
            <a:r>
              <a:rPr dirty="0" err="1"/>
              <a:t>картину</a:t>
            </a:r>
            <a:r>
              <a:rPr dirty="0"/>
              <a:t> </a:t>
            </a:r>
            <a:r>
              <a:rPr dirty="0" err="1"/>
              <a:t>Алекс</a:t>
            </a:r>
            <a:r>
              <a:rPr dirty="0"/>
              <a:t> </a:t>
            </a:r>
            <a:r>
              <a:rPr dirty="0" err="1"/>
              <a:t>Кабанов</a:t>
            </a:r>
            <a:r>
              <a:rPr dirty="0"/>
              <a:t> </a:t>
            </a:r>
            <a:r>
              <a:rPr dirty="0" err="1"/>
              <a:t>уподобил</a:t>
            </a:r>
            <a:r>
              <a:rPr dirty="0"/>
              <a:t> ЕМУ. </a:t>
            </a:r>
            <a:r>
              <a:rPr dirty="0" err="1"/>
              <a:t>Назовите</a:t>
            </a:r>
            <a:r>
              <a:rPr dirty="0"/>
              <a:t> ЕГО.</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Бутерброд.</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«Картина маслом вниз упала...»</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Чтобы</a:t>
            </a:r>
            <a:r>
              <a:rPr dirty="0"/>
              <a:t> </a:t>
            </a:r>
            <a:r>
              <a:rPr dirty="0" err="1"/>
              <a:t>не</a:t>
            </a:r>
            <a:r>
              <a:rPr dirty="0"/>
              <a:t> </a:t>
            </a:r>
            <a:r>
              <a:rPr dirty="0" err="1"/>
              <a:t>осквернять</a:t>
            </a:r>
            <a:r>
              <a:rPr dirty="0"/>
              <a:t> </a:t>
            </a:r>
            <a:r>
              <a:rPr dirty="0" err="1"/>
              <a:t>портрет</a:t>
            </a:r>
            <a:r>
              <a:rPr dirty="0"/>
              <a:t> </a:t>
            </a:r>
            <a:r>
              <a:rPr dirty="0" err="1"/>
              <a:t>Фердинанда</a:t>
            </a:r>
            <a:r>
              <a:rPr dirty="0"/>
              <a:t> </a:t>
            </a:r>
            <a:r>
              <a:rPr dirty="0" err="1"/>
              <a:t>Второго</a:t>
            </a:r>
            <a:r>
              <a:rPr dirty="0"/>
              <a:t>, </a:t>
            </a:r>
            <a:r>
              <a:rPr dirty="0" err="1"/>
              <a:t>в</a:t>
            </a:r>
            <a:r>
              <a:rPr dirty="0"/>
              <a:t> </a:t>
            </a:r>
            <a:r>
              <a:rPr dirty="0" err="1"/>
              <a:t>Сицилийском</a:t>
            </a:r>
            <a:r>
              <a:rPr dirty="0"/>
              <a:t> </a:t>
            </a:r>
            <a:r>
              <a:rPr dirty="0" err="1"/>
              <a:t>королевстве</a:t>
            </a:r>
            <a:r>
              <a:rPr dirty="0"/>
              <a:t> </a:t>
            </a:r>
            <a:r>
              <a:rPr dirty="0" err="1"/>
              <a:t>использовали</a:t>
            </a:r>
            <a:r>
              <a:rPr dirty="0"/>
              <a:t> </a:t>
            </a:r>
            <a:r>
              <a:rPr dirty="0" err="1"/>
              <a:t>специальный</a:t>
            </a:r>
            <a:r>
              <a:rPr dirty="0"/>
              <a:t> </a:t>
            </a:r>
            <a:r>
              <a:rPr dirty="0" err="1"/>
              <a:t>П-образный</a:t>
            </a:r>
            <a:r>
              <a:rPr dirty="0"/>
              <a:t> [</a:t>
            </a:r>
            <a:r>
              <a:rPr dirty="0" err="1"/>
              <a:t>пэ-образный</a:t>
            </a:r>
            <a:r>
              <a:rPr dirty="0"/>
              <a:t>] ИКС. </a:t>
            </a:r>
            <a:r>
              <a:rPr dirty="0" err="1"/>
              <a:t>Назовите</a:t>
            </a:r>
            <a:r>
              <a:rPr dirty="0"/>
              <a:t> ИКС </a:t>
            </a:r>
            <a:r>
              <a:rPr dirty="0" err="1"/>
              <a:t>словом</a:t>
            </a:r>
            <a:r>
              <a:rPr dirty="0"/>
              <a:t> </a:t>
            </a:r>
            <a:r>
              <a:rPr dirty="0" err="1"/>
              <a:t>немецкого</a:t>
            </a:r>
            <a:r>
              <a:rPr dirty="0"/>
              <a:t> </a:t>
            </a:r>
            <a:r>
              <a:rPr dirty="0" err="1"/>
              <a:t>происхождения</a:t>
            </a:r>
            <a:r>
              <a:rPr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Заячьи уши.</a:t>
            </a:r>
            <a:br/>
            <a:br/>
            <a:r>
              <a:t>Зачёт:Уши зайца; кроличьи уши; уши кролика.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Штемпель.</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Портрет изображали на почтовой марке.</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фильме</a:t>
            </a:r>
            <a:r>
              <a:rPr dirty="0"/>
              <a:t> «</a:t>
            </a:r>
            <a:r>
              <a:rPr dirty="0" err="1"/>
              <a:t>Внутренний</a:t>
            </a:r>
            <a:r>
              <a:rPr dirty="0"/>
              <a:t> </a:t>
            </a:r>
            <a:r>
              <a:rPr dirty="0" err="1"/>
              <a:t>мир</a:t>
            </a:r>
            <a:r>
              <a:rPr dirty="0"/>
              <a:t>» </a:t>
            </a:r>
            <a:r>
              <a:rPr dirty="0" err="1"/>
              <a:t>фигурирует</a:t>
            </a:r>
            <a:r>
              <a:rPr dirty="0"/>
              <a:t> </a:t>
            </a:r>
            <a:r>
              <a:rPr dirty="0" err="1"/>
              <a:t>аппарат</a:t>
            </a:r>
            <a:r>
              <a:rPr dirty="0"/>
              <a:t>, </a:t>
            </a:r>
            <a:r>
              <a:rPr dirty="0" err="1"/>
              <a:t>который</a:t>
            </a:r>
            <a:r>
              <a:rPr dirty="0"/>
              <a:t> </a:t>
            </a:r>
            <a:r>
              <a:rPr dirty="0" err="1"/>
              <a:t>уменьшает</a:t>
            </a:r>
            <a:r>
              <a:rPr dirty="0"/>
              <a:t> </a:t>
            </a:r>
            <a:r>
              <a:rPr dirty="0" err="1"/>
              <a:t>и</a:t>
            </a:r>
            <a:r>
              <a:rPr dirty="0"/>
              <a:t> </a:t>
            </a:r>
            <a:r>
              <a:rPr dirty="0" err="1"/>
              <a:t>увеличивает</a:t>
            </a:r>
            <a:r>
              <a:rPr dirty="0"/>
              <a:t> </a:t>
            </a:r>
            <a:r>
              <a:rPr dirty="0" err="1"/>
              <a:t>объекты</a:t>
            </a:r>
            <a:r>
              <a:rPr dirty="0"/>
              <a:t>. </a:t>
            </a:r>
            <a:r>
              <a:rPr dirty="0" err="1"/>
              <a:t>Команды</a:t>
            </a:r>
            <a:r>
              <a:rPr dirty="0"/>
              <a:t> </a:t>
            </a:r>
            <a:r>
              <a:rPr dirty="0" err="1"/>
              <a:t>для</a:t>
            </a:r>
            <a:r>
              <a:rPr dirty="0"/>
              <a:t> </a:t>
            </a:r>
            <a:r>
              <a:rPr dirty="0" err="1"/>
              <a:t>этих</a:t>
            </a:r>
            <a:r>
              <a:rPr dirty="0"/>
              <a:t> </a:t>
            </a:r>
            <a:r>
              <a:rPr dirty="0" err="1"/>
              <a:t>двух</a:t>
            </a:r>
            <a:r>
              <a:rPr dirty="0"/>
              <a:t> </a:t>
            </a:r>
            <a:r>
              <a:rPr dirty="0" err="1"/>
              <a:t>действий</a:t>
            </a:r>
            <a:r>
              <a:rPr dirty="0"/>
              <a:t> </a:t>
            </a:r>
            <a:r>
              <a:rPr dirty="0" err="1"/>
              <a:t>носят</a:t>
            </a:r>
            <a:r>
              <a:rPr dirty="0"/>
              <a:t> </a:t>
            </a:r>
            <a:r>
              <a:rPr dirty="0" err="1"/>
              <a:t>в</a:t>
            </a:r>
            <a:r>
              <a:rPr dirty="0"/>
              <a:t> </a:t>
            </a:r>
            <a:r>
              <a:rPr dirty="0" err="1"/>
              <a:t>интерфейсе</a:t>
            </a:r>
            <a:r>
              <a:rPr dirty="0"/>
              <a:t> </a:t>
            </a:r>
            <a:r>
              <a:rPr dirty="0" err="1"/>
              <a:t>аппарата</a:t>
            </a:r>
            <a:r>
              <a:rPr dirty="0"/>
              <a:t> </a:t>
            </a:r>
            <a:r>
              <a:rPr dirty="0" err="1"/>
              <a:t>названия</a:t>
            </a:r>
            <a:r>
              <a:rPr dirty="0"/>
              <a:t>, </a:t>
            </a:r>
            <a:r>
              <a:rPr dirty="0" err="1"/>
              <a:t>которые</a:t>
            </a:r>
            <a:r>
              <a:rPr dirty="0"/>
              <a:t> </a:t>
            </a:r>
            <a:r>
              <a:rPr dirty="0" err="1"/>
              <a:t>отличаются</a:t>
            </a:r>
            <a:r>
              <a:rPr dirty="0"/>
              <a:t> </a:t>
            </a:r>
            <a:r>
              <a:rPr dirty="0" err="1"/>
              <a:t>друг</a:t>
            </a:r>
            <a:r>
              <a:rPr dirty="0"/>
              <a:t> </a:t>
            </a:r>
            <a:r>
              <a:rPr dirty="0" err="1"/>
              <a:t>от</a:t>
            </a:r>
            <a:r>
              <a:rPr dirty="0"/>
              <a:t> </a:t>
            </a:r>
            <a:r>
              <a:rPr dirty="0" err="1"/>
              <a:t>друга</a:t>
            </a:r>
            <a:r>
              <a:rPr dirty="0"/>
              <a:t> </a:t>
            </a:r>
            <a:r>
              <a:rPr dirty="0" err="1"/>
              <a:t>глаголами</a:t>
            </a:r>
            <a:r>
              <a:rPr dirty="0"/>
              <a:t>. </a:t>
            </a:r>
            <a:r>
              <a:rPr dirty="0" err="1"/>
              <a:t>Назовите</a:t>
            </a:r>
            <a:r>
              <a:rPr dirty="0"/>
              <a:t> </a:t>
            </a:r>
            <a:r>
              <a:rPr dirty="0" err="1"/>
              <a:t>эти</a:t>
            </a:r>
            <a:r>
              <a:rPr dirty="0"/>
              <a:t> </a:t>
            </a:r>
            <a:r>
              <a:rPr dirty="0" err="1"/>
              <a:t>глаголы</a:t>
            </a:r>
            <a:r>
              <a:rPr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Drink, eat.</a:t>
            </a:r>
            <a:br/>
            <a:br/>
            <a:r>
              <a:t>Зачёт:Выпей, съешь; пить, есть; другие формы.</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Команды — «Drink me» и «Eat me». Прямая аллюзия на «Алису в Стране Чудес».</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Едущий в поезде герой Набокова решает доплатить, чтобы пересесть в вагон классом выше, и кондуктор делает на его билете соответствующую пометку компостером. Звук компостера герой при этом сравнивает со звуком ЕГО. На гербе какого государства присутствует ОН?</a:t>
            </a:r>
          </a:p>
        </p:txBody>
      </p:sp>
    </p:spTree>
    <p:extLst>
      <p:ext uri="{BB962C8B-B14F-4D97-AF65-F5344CB8AC3E}">
        <p14:creationId xmlns:p14="http://schemas.microsoft.com/office/powerpoint/2010/main" val="2943892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Ватикан.</a:t>
            </a:r>
          </a:p>
        </p:txBody>
      </p:sp>
    </p:spTree>
    <p:extLst>
      <p:ext uri="{BB962C8B-B14F-4D97-AF65-F5344CB8AC3E}">
        <p14:creationId xmlns:p14="http://schemas.microsoft.com/office/powerpoint/2010/main" val="2009216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ОН — ключ от врат Рая.</a:t>
            </a:r>
          </a:p>
        </p:txBody>
      </p:sp>
    </p:spTree>
    <p:extLst>
      <p:ext uri="{BB962C8B-B14F-4D97-AF65-F5344CB8AC3E}">
        <p14:creationId xmlns:p14="http://schemas.microsoft.com/office/powerpoint/2010/main" val="1406830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Олег Бунин заметил, что хвост крокодила вылезает из клетки. Чем при этом занимался Олег?</a:t>
            </a:r>
          </a:p>
        </p:txBody>
      </p:sp>
    </p:spTree>
    <p:extLst>
      <p:ext uri="{BB962C8B-B14F-4D97-AF65-F5344CB8AC3E}">
        <p14:creationId xmlns:p14="http://schemas.microsoft.com/office/powerpoint/2010/main" val="840196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Решал кроссворд.</a:t>
            </a:r>
            <a:br/>
            <a:br/>
            <a:r>
              <a:t>Зачёт:Вписывал в кроссворд слово «крокодил»; синонимичные ответы.</a:t>
            </a:r>
          </a:p>
        </p:txBody>
      </p:sp>
    </p:spTree>
    <p:extLst>
      <p:ext uri="{BB962C8B-B14F-4D97-AF65-F5344CB8AC3E}">
        <p14:creationId xmlns:p14="http://schemas.microsoft.com/office/powerpoint/2010/main" val="89793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 одной из серий «Тома и Джерри» мышонок оказывается в воздухе и недоумевает, что же ему теперь делать, но, падая, он успевает зацепиться ИКСом за выступ здания. Назовите ИКС двумя словами.</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Не влезло слово «крокодил» в клетки кроссворда.</a:t>
            </a:r>
          </a:p>
        </p:txBody>
      </p:sp>
    </p:spTree>
    <p:extLst>
      <p:ext uri="{BB962C8B-B14F-4D97-AF65-F5344CB8AC3E}">
        <p14:creationId xmlns:p14="http://schemas.microsoft.com/office/powerpoint/2010/main" val="25502837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 фильме «Тринадцать» персонажи играют в разновидность русской рулетки. В ходе игры ведущий неоднократно произносит некую фразу. Сильно похожую фразу почти двадцать лет произносит... Кто?</a:t>
            </a:r>
          </a:p>
        </p:txBody>
      </p:sp>
    </p:spTree>
    <p:extLst>
      <p:ext uri="{BB962C8B-B14F-4D97-AF65-F5344CB8AC3E}">
        <p14:creationId xmlns:p14="http://schemas.microsoft.com/office/powerpoint/2010/main" val="622279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[Леонид Аркадьевич] Якубович.</a:t>
            </a:r>
          </a:p>
        </p:txBody>
      </p:sp>
    </p:spTree>
    <p:extLst>
      <p:ext uri="{BB962C8B-B14F-4D97-AF65-F5344CB8AC3E}">
        <p14:creationId xmlns:p14="http://schemas.microsoft.com/office/powerpoint/2010/main" val="3347269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 фильме ведущий говорит: «Крутите барабаны».</a:t>
            </a:r>
          </a:p>
        </p:txBody>
      </p:sp>
    </p:spTree>
    <p:extLst>
      <p:ext uri="{BB962C8B-B14F-4D97-AF65-F5344CB8AC3E}">
        <p14:creationId xmlns:p14="http://schemas.microsoft.com/office/powerpoint/2010/main" val="1039893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Город ИКС возник на месте поселения римского легиона. Рекламная кампания по продвижению этого города носит англоязычное название, которое переводится как «Только ИКС». Назовите ИКС.</a:t>
            </a:r>
          </a:p>
        </p:txBody>
      </p:sp>
    </p:spTree>
    <p:extLst>
      <p:ext uri="{BB962C8B-B14F-4D97-AF65-F5344CB8AC3E}">
        <p14:creationId xmlns:p14="http://schemas.microsoft.com/office/powerpoint/2010/main" val="648890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Лион.</a:t>
            </a:r>
          </a:p>
        </p:txBody>
      </p:sp>
    </p:spTree>
    <p:extLst>
      <p:ext uri="{BB962C8B-B14F-4D97-AF65-F5344CB8AC3E}">
        <p14:creationId xmlns:p14="http://schemas.microsoft.com/office/powerpoint/2010/main" val="16100434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По одной из версий, название города происходит от слова «легион». Слоган — «Only Lyon» — анаграммы.</a:t>
            </a:r>
          </a:p>
        </p:txBody>
      </p:sp>
    </p:spTree>
    <p:extLst>
      <p:ext uri="{BB962C8B-B14F-4D97-AF65-F5344CB8AC3E}">
        <p14:creationId xmlns:p14="http://schemas.microsoft.com/office/powerpoint/2010/main" val="1863588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Алекс Экслер пишет, что пусть за роль в фильме «Пианист» Эдриен Броуди получил «Оскар» заслуженно, но вот в фильме «Хищники», где Броуди шатается по джунглям в образе крутого парня, актёр выглядит нелепо. Здесь помог бы разве что ИКС. Впервые ИКС был упомянут в эстрадной миниатюре, которая называлась «Совершенно случайно». Назовите ИКС.</a:t>
            </a:r>
          </a:p>
        </p:txBody>
      </p:sp>
    </p:spTree>
    <p:extLst>
      <p:ext uri="{BB962C8B-B14F-4D97-AF65-F5344CB8AC3E}">
        <p14:creationId xmlns:p14="http://schemas.microsoft.com/office/powerpoint/2010/main" val="23779388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Рояль в кустах.</a:t>
            </a:r>
          </a:p>
        </p:txBody>
      </p:sp>
    </p:spTree>
    <p:extLst>
      <p:ext uri="{BB962C8B-B14F-4D97-AF65-F5344CB8AC3E}">
        <p14:creationId xmlns:p14="http://schemas.microsoft.com/office/powerpoint/2010/main" val="10257184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Николай Фёдоров, отмечая упадок культуры, пишет, что современные люди едят духовную пищу с НЕЁ. Назовите ЕЁ двумя словами.</a:t>
            </a:r>
          </a:p>
        </p:txBody>
      </p:sp>
    </p:spTree>
    <p:extLst>
      <p:ext uri="{BB962C8B-B14F-4D97-AF65-F5344CB8AC3E}">
        <p14:creationId xmlns:p14="http://schemas.microsoft.com/office/powerpoint/2010/main" val="121215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Вопросительный знак.</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Спутниковая тарелка.</a:t>
            </a:r>
          </a:p>
        </p:txBody>
      </p:sp>
    </p:spTree>
    <p:extLst>
      <p:ext uri="{BB962C8B-B14F-4D97-AF65-F5344CB8AC3E}">
        <p14:creationId xmlns:p14="http://schemas.microsoft.com/office/powerpoint/2010/main" val="1153273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Евгений</a:t>
            </a:r>
            <a:r>
              <a:rPr dirty="0"/>
              <a:t> </a:t>
            </a:r>
            <a:r>
              <a:rPr dirty="0" err="1"/>
              <a:t>Кычанов</a:t>
            </a:r>
            <a:r>
              <a:rPr dirty="0"/>
              <a:t> </a:t>
            </a:r>
            <a:r>
              <a:rPr dirty="0" err="1"/>
              <a:t>пишет</a:t>
            </a:r>
            <a:r>
              <a:rPr dirty="0"/>
              <a:t>, </a:t>
            </a:r>
            <a:r>
              <a:rPr dirty="0" err="1"/>
              <a:t>что</a:t>
            </a:r>
            <a:r>
              <a:rPr dirty="0"/>
              <a:t> </a:t>
            </a:r>
            <a:r>
              <a:rPr dirty="0" err="1"/>
              <a:t>некие</a:t>
            </a:r>
            <a:r>
              <a:rPr dirty="0"/>
              <a:t> </a:t>
            </a:r>
            <a:r>
              <a:rPr dirty="0" err="1"/>
              <a:t>свирепые</a:t>
            </a:r>
            <a:r>
              <a:rPr dirty="0"/>
              <a:t> </a:t>
            </a:r>
            <a:r>
              <a:rPr dirty="0" err="1"/>
              <a:t>азиатские</a:t>
            </a:r>
            <a:r>
              <a:rPr dirty="0"/>
              <a:t> </a:t>
            </a:r>
            <a:r>
              <a:rPr dirty="0" err="1"/>
              <a:t>племена</a:t>
            </a:r>
            <a:r>
              <a:rPr dirty="0"/>
              <a:t>, </a:t>
            </a:r>
            <a:r>
              <a:rPr dirty="0" err="1"/>
              <a:t>хотя</a:t>
            </a:r>
            <a:r>
              <a:rPr dirty="0"/>
              <a:t>, </a:t>
            </a:r>
            <a:r>
              <a:rPr dirty="0" err="1"/>
              <a:t>в</a:t>
            </a:r>
            <a:r>
              <a:rPr dirty="0"/>
              <a:t> </a:t>
            </a:r>
            <a:r>
              <a:rPr dirty="0" err="1"/>
              <a:t>отличие</a:t>
            </a:r>
            <a:r>
              <a:rPr dirty="0"/>
              <a:t> </a:t>
            </a:r>
            <a:r>
              <a:rPr dirty="0" err="1"/>
              <a:t>от</a:t>
            </a:r>
            <a:r>
              <a:rPr dirty="0"/>
              <a:t> </a:t>
            </a:r>
            <a:r>
              <a:rPr dirty="0" err="1"/>
              <a:t>греков</a:t>
            </a:r>
            <a:r>
              <a:rPr dirty="0"/>
              <a:t> </a:t>
            </a:r>
            <a:r>
              <a:rPr dirty="0" err="1"/>
              <a:t>и</a:t>
            </a:r>
            <a:r>
              <a:rPr dirty="0"/>
              <a:t> </a:t>
            </a:r>
            <a:r>
              <a:rPr dirty="0" err="1"/>
              <a:t>римлян</a:t>
            </a:r>
            <a:r>
              <a:rPr dirty="0"/>
              <a:t>, </a:t>
            </a:r>
            <a:r>
              <a:rPr dirty="0" err="1"/>
              <a:t>и</a:t>
            </a:r>
            <a:r>
              <a:rPr dirty="0"/>
              <a:t> </a:t>
            </a:r>
            <a:r>
              <a:rPr dirty="0" err="1"/>
              <a:t>были</a:t>
            </a:r>
            <a:r>
              <a:rPr dirty="0"/>
              <a:t> </a:t>
            </a:r>
            <a:r>
              <a:rPr dirty="0" err="1"/>
              <a:t>варварами</a:t>
            </a:r>
            <a:r>
              <a:rPr dirty="0"/>
              <a:t>, </a:t>
            </a:r>
            <a:r>
              <a:rPr dirty="0" err="1"/>
              <a:t>всё</a:t>
            </a:r>
            <a:r>
              <a:rPr dirty="0"/>
              <a:t> </a:t>
            </a:r>
            <a:r>
              <a:rPr dirty="0" err="1"/>
              <a:t>же</a:t>
            </a:r>
            <a:r>
              <a:rPr dirty="0"/>
              <a:t> </a:t>
            </a:r>
            <a:r>
              <a:rPr dirty="0" err="1"/>
              <a:t>иногда</a:t>
            </a:r>
            <a:r>
              <a:rPr dirty="0"/>
              <a:t> </a:t>
            </a:r>
            <a:r>
              <a:rPr dirty="0" err="1"/>
              <a:t>делали</a:t>
            </a:r>
            <a:r>
              <a:rPr dirty="0"/>
              <a:t> </a:t>
            </a:r>
            <a:r>
              <a:rPr dirty="0" err="1"/>
              <a:t>это</a:t>
            </a:r>
            <a:r>
              <a:rPr dirty="0"/>
              <a:t>. </a:t>
            </a:r>
            <a:r>
              <a:rPr dirty="0" err="1"/>
              <a:t>Правда</a:t>
            </a:r>
            <a:r>
              <a:rPr dirty="0"/>
              <a:t>, </a:t>
            </a:r>
            <a:r>
              <a:rPr dirty="0" err="1"/>
              <a:t>человеческой</a:t>
            </a:r>
            <a:r>
              <a:rPr dirty="0"/>
              <a:t> </a:t>
            </a:r>
            <a:r>
              <a:rPr dirty="0" err="1"/>
              <a:t>кровью</a:t>
            </a:r>
            <a:r>
              <a:rPr dirty="0"/>
              <a:t>. </a:t>
            </a:r>
            <a:r>
              <a:rPr dirty="0" err="1"/>
              <a:t>Что</a:t>
            </a:r>
            <a:r>
              <a:rPr dirty="0"/>
              <a:t> </a:t>
            </a:r>
            <a:r>
              <a:rPr dirty="0" err="1"/>
              <a:t>делали</a:t>
            </a:r>
            <a:r>
              <a:rPr dirty="0"/>
              <a:t>?</a:t>
            </a:r>
          </a:p>
        </p:txBody>
      </p:sp>
    </p:spTree>
    <p:extLst>
      <p:ext uri="{BB962C8B-B14F-4D97-AF65-F5344CB8AC3E}">
        <p14:creationId xmlns:p14="http://schemas.microsoft.com/office/powerpoint/2010/main" val="33481797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Разбавляли вино.</a:t>
            </a:r>
          </a:p>
        </p:txBody>
      </p:sp>
    </p:spTree>
    <p:extLst>
      <p:ext uri="{BB962C8B-B14F-4D97-AF65-F5344CB8AC3E}">
        <p14:creationId xmlns:p14="http://schemas.microsoft.com/office/powerpoint/2010/main" val="2585255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Греки и римляне считали, что вино обязательно разбавлять.</a:t>
            </a:r>
          </a:p>
        </p:txBody>
      </p:sp>
    </p:spTree>
    <p:extLst>
      <p:ext uri="{BB962C8B-B14F-4D97-AF65-F5344CB8AC3E}">
        <p14:creationId xmlns:p14="http://schemas.microsoft.com/office/powerpoint/2010/main" val="617096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одном</a:t>
            </a:r>
            <a:r>
              <a:rPr dirty="0"/>
              <a:t> </a:t>
            </a:r>
            <a:r>
              <a:rPr dirty="0" err="1"/>
              <a:t>из</a:t>
            </a:r>
            <a:r>
              <a:rPr dirty="0"/>
              <a:t> </a:t>
            </a:r>
            <a:r>
              <a:rPr dirty="0" err="1"/>
              <a:t>произведений</a:t>
            </a:r>
            <a:r>
              <a:rPr dirty="0"/>
              <a:t> </a:t>
            </a:r>
            <a:r>
              <a:rPr dirty="0" err="1"/>
              <a:t>Мандельштама</a:t>
            </a:r>
            <a:r>
              <a:rPr dirty="0"/>
              <a:t> ИКС </a:t>
            </a:r>
            <a:r>
              <a:rPr dirty="0" err="1"/>
              <a:t>назван</a:t>
            </a:r>
            <a:r>
              <a:rPr dirty="0"/>
              <a:t> </a:t>
            </a:r>
            <a:r>
              <a:rPr dirty="0" err="1"/>
              <a:t>мраморной</a:t>
            </a:r>
            <a:r>
              <a:rPr dirty="0"/>
              <a:t> </a:t>
            </a:r>
            <a:r>
              <a:rPr dirty="0" err="1"/>
              <a:t>плахой</a:t>
            </a:r>
            <a:r>
              <a:rPr dirty="0"/>
              <a:t>. </a:t>
            </a:r>
            <a:r>
              <a:rPr dirty="0" err="1"/>
              <a:t>Назовите</a:t>
            </a:r>
            <a:r>
              <a:rPr dirty="0"/>
              <a:t> </a:t>
            </a:r>
            <a:r>
              <a:rPr dirty="0" err="1"/>
              <a:t>литературного</a:t>
            </a:r>
            <a:r>
              <a:rPr dirty="0"/>
              <a:t> </a:t>
            </a:r>
            <a:r>
              <a:rPr dirty="0" err="1"/>
              <a:t>персонажа</a:t>
            </a:r>
            <a:r>
              <a:rPr dirty="0"/>
              <a:t>, </a:t>
            </a:r>
            <a:r>
              <a:rPr dirty="0" err="1"/>
              <a:t>в</a:t>
            </a:r>
            <a:r>
              <a:rPr dirty="0"/>
              <a:t> </a:t>
            </a:r>
            <a:r>
              <a:rPr dirty="0" err="1"/>
              <a:t>подчинении</a:t>
            </a:r>
            <a:r>
              <a:rPr dirty="0"/>
              <a:t> </a:t>
            </a:r>
            <a:r>
              <a:rPr dirty="0" err="1"/>
              <a:t>у</a:t>
            </a:r>
            <a:r>
              <a:rPr dirty="0"/>
              <a:t> </a:t>
            </a:r>
            <a:r>
              <a:rPr dirty="0" err="1"/>
              <a:t>которого</a:t>
            </a:r>
            <a:r>
              <a:rPr dirty="0"/>
              <a:t> </a:t>
            </a:r>
            <a:r>
              <a:rPr dirty="0" err="1"/>
              <a:t>находились</a:t>
            </a:r>
            <a:r>
              <a:rPr dirty="0"/>
              <a:t> </a:t>
            </a:r>
            <a:r>
              <a:rPr dirty="0" err="1"/>
              <a:t>ИКСы</a:t>
            </a:r>
            <a:r>
              <a:rPr dirty="0"/>
              <a:t>.</a:t>
            </a:r>
          </a:p>
        </p:txBody>
      </p:sp>
    </p:spTree>
    <p:extLst>
      <p:ext uri="{BB962C8B-B14F-4D97-AF65-F5344CB8AC3E}">
        <p14:creationId xmlns:p14="http://schemas.microsoft.com/office/powerpoint/2010/main" val="40015719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Мойдодыр.</a:t>
            </a:r>
          </a:p>
        </p:txBody>
      </p:sp>
    </p:spTree>
    <p:extLst>
      <p:ext uri="{BB962C8B-B14F-4D97-AF65-F5344CB8AC3E}">
        <p14:creationId xmlns:p14="http://schemas.microsoft.com/office/powerpoint/2010/main" val="4418444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Умывальников начальник. Мандельштам, как мы знаем, неуютно чувствовал себя в руках брадобрея, и процесс опускания головы в умывальник сравнил в возложением головы на плаху.</a:t>
            </a:r>
          </a:p>
        </p:txBody>
      </p:sp>
    </p:spTree>
    <p:extLst>
      <p:ext uri="{BB962C8B-B14F-4D97-AF65-F5344CB8AC3E}">
        <p14:creationId xmlns:p14="http://schemas.microsoft.com/office/powerpoint/2010/main" val="18167333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Эта парижская скульптура называется «Пламя ЕЁ». Назовите ЕЁ одним словом.</a:t>
            </a:r>
          </a:p>
        </p:txBody>
      </p:sp>
    </p:spTree>
    <p:extLst>
      <p:ext uri="{BB962C8B-B14F-4D97-AF65-F5344CB8AC3E}">
        <p14:creationId xmlns:p14="http://schemas.microsoft.com/office/powerpoint/2010/main" val="28729651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Свобода.</a:t>
            </a:r>
          </a:p>
        </p:txBody>
      </p:sp>
    </p:spTree>
    <p:extLst>
      <p:ext uri="{BB962C8B-B14F-4D97-AF65-F5344CB8AC3E}">
        <p14:creationId xmlns:p14="http://schemas.microsoft.com/office/powerpoint/2010/main" val="5021693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Это копия пламени факела статуи Свободы.</a:t>
            </a:r>
          </a:p>
        </p:txBody>
      </p:sp>
    </p:spTree>
    <p:extLst>
      <p:ext uri="{BB962C8B-B14F-4D97-AF65-F5344CB8AC3E}">
        <p14:creationId xmlns:p14="http://schemas.microsoft.com/office/powerpoint/2010/main" val="77503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Вратарь Барселоны Хосе́ Пи́нто был дисквалифицирован на два матча за то, что СДЕЛАЛ ЭТО, когда команда соперника проводила опасную атаку. Вполне очевидно, что это не лучшим образом сказалось на доходах Пинто. Какой глагол мы заменили на СДЕЛАЛ ЭТО?</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fontScale="85000" lnSpcReduction="20000"/>
          </a:bodyPr>
          <a:lstStyle/>
          <a:p>
            <a:r>
              <a:rPr dirty="0" err="1"/>
              <a:t>Внимание</a:t>
            </a:r>
            <a:r>
              <a:rPr dirty="0"/>
              <a:t>, </a:t>
            </a:r>
            <a:r>
              <a:rPr dirty="0" err="1"/>
              <a:t>дуплет</a:t>
            </a:r>
            <a:r>
              <a:rPr dirty="0"/>
              <a:t>. </a:t>
            </a:r>
            <a:r>
              <a:rPr dirty="0" err="1"/>
              <a:t>Два</a:t>
            </a:r>
            <a:r>
              <a:rPr dirty="0"/>
              <a:t> </a:t>
            </a:r>
            <a:r>
              <a:rPr dirty="0" err="1"/>
              <a:t>вопроса</a:t>
            </a:r>
            <a:r>
              <a:rPr dirty="0"/>
              <a:t> </a:t>
            </a:r>
            <a:r>
              <a:rPr dirty="0" err="1"/>
              <a:t>по</a:t>
            </a:r>
            <a:r>
              <a:rPr dirty="0"/>
              <a:t> 30 </a:t>
            </a:r>
            <a:r>
              <a:rPr dirty="0" err="1"/>
              <a:t>секунд</a:t>
            </a:r>
            <a:r>
              <a:rPr dirty="0"/>
              <a:t> </a:t>
            </a:r>
            <a:r>
              <a:rPr dirty="0" err="1"/>
              <a:t>обсуждения</a:t>
            </a:r>
            <a:r>
              <a:rPr dirty="0"/>
              <a:t> </a:t>
            </a:r>
            <a:r>
              <a:rPr dirty="0" err="1"/>
              <a:t>каждый</a:t>
            </a:r>
            <a:r>
              <a:rPr dirty="0"/>
              <a:t>. </a:t>
            </a:r>
            <a:r>
              <a:rPr dirty="0" err="1"/>
              <a:t>Но</a:t>
            </a:r>
            <a:r>
              <a:rPr dirty="0"/>
              <a:t> </a:t>
            </a:r>
            <a:r>
              <a:rPr dirty="0" err="1"/>
              <a:t>мы</a:t>
            </a:r>
            <a:r>
              <a:rPr dirty="0"/>
              <a:t> </a:t>
            </a:r>
            <a:r>
              <a:rPr dirty="0" err="1"/>
              <a:t>зададим</a:t>
            </a:r>
            <a:r>
              <a:rPr dirty="0"/>
              <a:t> </a:t>
            </a:r>
            <a:r>
              <a:rPr dirty="0" err="1"/>
              <a:t>оба</a:t>
            </a:r>
            <a:r>
              <a:rPr dirty="0"/>
              <a:t> </a:t>
            </a:r>
            <a:r>
              <a:rPr dirty="0" err="1"/>
              <a:t>вопроса</a:t>
            </a:r>
            <a:r>
              <a:rPr dirty="0"/>
              <a:t> </a:t>
            </a:r>
            <a:r>
              <a:rPr dirty="0" err="1"/>
              <a:t>сразу</a:t>
            </a:r>
            <a:r>
              <a:rPr dirty="0"/>
              <a:t>, </a:t>
            </a:r>
            <a:r>
              <a:rPr dirty="0" err="1"/>
              <a:t>и</a:t>
            </a:r>
            <a:r>
              <a:rPr dirty="0"/>
              <a:t> </a:t>
            </a:r>
            <a:r>
              <a:rPr dirty="0" err="1"/>
              <a:t>вы</a:t>
            </a:r>
            <a:r>
              <a:rPr dirty="0"/>
              <a:t> </a:t>
            </a:r>
            <a:r>
              <a:rPr dirty="0" err="1"/>
              <a:t>сможете</a:t>
            </a:r>
            <a:r>
              <a:rPr dirty="0"/>
              <a:t> </a:t>
            </a:r>
            <a:r>
              <a:rPr dirty="0" err="1"/>
              <a:t>обсуждать</a:t>
            </a:r>
            <a:r>
              <a:rPr dirty="0"/>
              <a:t> 60 </a:t>
            </a:r>
            <a:r>
              <a:rPr dirty="0" err="1"/>
              <a:t>секунд</a:t>
            </a:r>
            <a:r>
              <a:rPr dirty="0"/>
              <a:t> </a:t>
            </a:r>
            <a:r>
              <a:rPr dirty="0" err="1"/>
              <a:t>подряд</a:t>
            </a:r>
            <a:r>
              <a:rPr dirty="0"/>
              <a:t>.</a:t>
            </a:r>
          </a:p>
          <a:p>
            <a:br>
              <a:rPr dirty="0"/>
            </a:br>
            <a:r>
              <a:rPr dirty="0" err="1"/>
              <a:t>Первый</a:t>
            </a:r>
            <a:r>
              <a:rPr dirty="0"/>
              <a:t> </a:t>
            </a:r>
            <a:r>
              <a:rPr dirty="0" err="1"/>
              <a:t>вопрос</a:t>
            </a:r>
            <a:r>
              <a:rPr dirty="0"/>
              <a:t> </a:t>
            </a:r>
            <a:r>
              <a:rPr dirty="0" err="1"/>
              <a:t>дуплета</a:t>
            </a:r>
            <a:r>
              <a:rPr dirty="0"/>
              <a:t>. </a:t>
            </a:r>
            <a:r>
              <a:rPr dirty="0" err="1"/>
              <a:t>Несмотря</a:t>
            </a:r>
            <a:r>
              <a:rPr dirty="0"/>
              <a:t> </a:t>
            </a:r>
            <a:r>
              <a:rPr dirty="0" err="1"/>
              <a:t>на</a:t>
            </a:r>
            <a:r>
              <a:rPr dirty="0"/>
              <a:t> </a:t>
            </a:r>
            <a:r>
              <a:rPr dirty="0" err="1"/>
              <a:t>протесты</a:t>
            </a:r>
            <a:r>
              <a:rPr dirty="0"/>
              <a:t> </a:t>
            </a:r>
            <a:r>
              <a:rPr dirty="0" err="1"/>
              <a:t>своего</a:t>
            </a:r>
            <a:r>
              <a:rPr dirty="0"/>
              <a:t> </a:t>
            </a:r>
            <a:r>
              <a:rPr dirty="0" err="1"/>
              <a:t>ИКСа</a:t>
            </a:r>
            <a:r>
              <a:rPr dirty="0"/>
              <a:t> </a:t>
            </a:r>
            <a:r>
              <a:rPr dirty="0" err="1"/>
              <a:t>Роза</a:t>
            </a:r>
            <a:r>
              <a:rPr dirty="0"/>
              <a:t> </a:t>
            </a:r>
            <a:r>
              <a:rPr dirty="0" err="1"/>
              <a:t>Бла́жек</a:t>
            </a:r>
            <a:r>
              <a:rPr dirty="0"/>
              <a:t> </a:t>
            </a:r>
            <a:r>
              <a:rPr dirty="0" err="1"/>
              <a:t>сошлась</a:t>
            </a:r>
            <a:r>
              <a:rPr dirty="0"/>
              <a:t> </a:t>
            </a:r>
            <a:r>
              <a:rPr dirty="0" err="1"/>
              <a:t>с</a:t>
            </a:r>
            <a:r>
              <a:rPr dirty="0"/>
              <a:t> </a:t>
            </a:r>
            <a:r>
              <a:rPr dirty="0" err="1"/>
              <a:t>офицером</a:t>
            </a:r>
            <a:r>
              <a:rPr dirty="0"/>
              <a:t> </a:t>
            </a:r>
            <a:r>
              <a:rPr dirty="0" err="1"/>
              <a:t>и</a:t>
            </a:r>
            <a:r>
              <a:rPr dirty="0"/>
              <a:t> </a:t>
            </a:r>
            <a:r>
              <a:rPr dirty="0" err="1"/>
              <a:t>родила</a:t>
            </a:r>
            <a:r>
              <a:rPr dirty="0"/>
              <a:t> </a:t>
            </a:r>
            <a:r>
              <a:rPr dirty="0" err="1"/>
              <a:t>от</a:t>
            </a:r>
            <a:r>
              <a:rPr dirty="0"/>
              <a:t> </a:t>
            </a:r>
            <a:r>
              <a:rPr dirty="0" err="1"/>
              <a:t>него</a:t>
            </a:r>
            <a:r>
              <a:rPr dirty="0"/>
              <a:t> </a:t>
            </a:r>
            <a:r>
              <a:rPr dirty="0" err="1"/>
              <a:t>ребёнка</a:t>
            </a:r>
            <a:r>
              <a:rPr dirty="0"/>
              <a:t>. </a:t>
            </a:r>
            <a:r>
              <a:rPr dirty="0" err="1"/>
              <a:t>Какие</a:t>
            </a:r>
            <a:r>
              <a:rPr dirty="0"/>
              <a:t> </a:t>
            </a:r>
            <a:r>
              <a:rPr dirty="0" err="1"/>
              <a:t>два</a:t>
            </a:r>
            <a:r>
              <a:rPr dirty="0"/>
              <a:t> </a:t>
            </a:r>
            <a:r>
              <a:rPr dirty="0" err="1"/>
              <a:t>слова</a:t>
            </a:r>
            <a:r>
              <a:rPr dirty="0"/>
              <a:t> </a:t>
            </a:r>
            <a:r>
              <a:rPr dirty="0" err="1"/>
              <a:t>мы</a:t>
            </a:r>
            <a:r>
              <a:rPr dirty="0"/>
              <a:t> </a:t>
            </a:r>
            <a:r>
              <a:rPr dirty="0" err="1"/>
              <a:t>заменили</a:t>
            </a:r>
            <a:r>
              <a:rPr dirty="0"/>
              <a:t> </a:t>
            </a:r>
            <a:r>
              <a:rPr dirty="0" err="1"/>
              <a:t>словом</a:t>
            </a:r>
            <a:r>
              <a:rPr dirty="0"/>
              <a:t> ИКС?</a:t>
            </a:r>
          </a:p>
          <a:p>
            <a:br>
              <a:rPr dirty="0"/>
            </a:br>
            <a:r>
              <a:rPr dirty="0" err="1"/>
              <a:t>Второй</a:t>
            </a:r>
            <a:r>
              <a:rPr dirty="0"/>
              <a:t> </a:t>
            </a:r>
            <a:r>
              <a:rPr dirty="0" err="1"/>
              <a:t>вопрос</a:t>
            </a:r>
            <a:r>
              <a:rPr dirty="0"/>
              <a:t> </a:t>
            </a:r>
            <a:r>
              <a:rPr dirty="0" err="1"/>
              <a:t>дуплета</a:t>
            </a:r>
            <a:r>
              <a:rPr dirty="0"/>
              <a:t>. </a:t>
            </a:r>
            <a:r>
              <a:rPr dirty="0" err="1"/>
              <a:t>Несмотря</a:t>
            </a:r>
            <a:r>
              <a:rPr dirty="0"/>
              <a:t> </a:t>
            </a:r>
            <a:r>
              <a:rPr dirty="0" err="1"/>
              <a:t>на</a:t>
            </a:r>
            <a:r>
              <a:rPr dirty="0"/>
              <a:t> </a:t>
            </a:r>
            <a:r>
              <a:rPr dirty="0" err="1"/>
              <a:t>протесты</a:t>
            </a:r>
            <a:r>
              <a:rPr dirty="0"/>
              <a:t> </a:t>
            </a:r>
            <a:r>
              <a:rPr dirty="0" err="1"/>
              <a:t>своего</a:t>
            </a:r>
            <a:r>
              <a:rPr dirty="0"/>
              <a:t> </a:t>
            </a:r>
            <a:r>
              <a:rPr dirty="0" err="1"/>
              <a:t>ИКСа</a:t>
            </a:r>
            <a:r>
              <a:rPr dirty="0"/>
              <a:t> </a:t>
            </a:r>
            <a:r>
              <a:rPr dirty="0" err="1"/>
              <a:t>Дарья</a:t>
            </a:r>
            <a:r>
              <a:rPr dirty="0"/>
              <a:t> </a:t>
            </a:r>
            <a:r>
              <a:rPr dirty="0" err="1"/>
              <a:t>Кривошляпова</a:t>
            </a:r>
            <a:r>
              <a:rPr dirty="0"/>
              <a:t> </a:t>
            </a:r>
            <a:r>
              <a:rPr dirty="0" err="1"/>
              <a:t>много</a:t>
            </a:r>
            <a:r>
              <a:rPr dirty="0"/>
              <a:t> </a:t>
            </a:r>
            <a:r>
              <a:rPr dirty="0" err="1"/>
              <a:t>пила</a:t>
            </a:r>
            <a:r>
              <a:rPr dirty="0"/>
              <a:t>, </a:t>
            </a:r>
            <a:r>
              <a:rPr dirty="0" err="1"/>
              <a:t>оправдывая</a:t>
            </a:r>
            <a:r>
              <a:rPr dirty="0"/>
              <a:t> </a:t>
            </a:r>
            <a:r>
              <a:rPr dirty="0" err="1"/>
              <a:t>пагубное</a:t>
            </a:r>
            <a:r>
              <a:rPr dirty="0"/>
              <a:t> </a:t>
            </a:r>
            <a:r>
              <a:rPr dirty="0" err="1"/>
              <a:t>пристрастие</a:t>
            </a:r>
            <a:r>
              <a:rPr dirty="0"/>
              <a:t> </a:t>
            </a:r>
            <a:r>
              <a:rPr dirty="0" err="1"/>
              <a:t>чувством</a:t>
            </a:r>
            <a:r>
              <a:rPr dirty="0"/>
              <a:t> </a:t>
            </a:r>
            <a:r>
              <a:rPr dirty="0" err="1"/>
              <a:t>одиночества</a:t>
            </a:r>
            <a:r>
              <a:rPr dirty="0"/>
              <a:t>. </a:t>
            </a:r>
            <a:r>
              <a:rPr dirty="0" err="1"/>
              <a:t>Какие</a:t>
            </a:r>
            <a:r>
              <a:rPr dirty="0"/>
              <a:t> </a:t>
            </a:r>
            <a:r>
              <a:rPr dirty="0" err="1"/>
              <a:t>два</a:t>
            </a:r>
            <a:r>
              <a:rPr dirty="0"/>
              <a:t> </a:t>
            </a:r>
            <a:r>
              <a:rPr dirty="0" err="1"/>
              <a:t>слова</a:t>
            </a:r>
            <a:r>
              <a:rPr dirty="0"/>
              <a:t> </a:t>
            </a:r>
            <a:r>
              <a:rPr dirty="0" err="1"/>
              <a:t>мы</a:t>
            </a:r>
            <a:r>
              <a:rPr dirty="0"/>
              <a:t> </a:t>
            </a:r>
            <a:r>
              <a:rPr dirty="0" err="1"/>
              <a:t>заменили</a:t>
            </a:r>
            <a:r>
              <a:rPr dirty="0"/>
              <a:t> </a:t>
            </a:r>
            <a:r>
              <a:rPr dirty="0" err="1"/>
              <a:t>словом</a:t>
            </a:r>
            <a:r>
              <a:rPr dirty="0"/>
              <a:t> ИКС?</a:t>
            </a:r>
          </a:p>
        </p:txBody>
      </p:sp>
    </p:spTree>
    <p:extLst>
      <p:ext uri="{BB962C8B-B14F-4D97-AF65-F5344CB8AC3E}">
        <p14:creationId xmlns:p14="http://schemas.microsoft.com/office/powerpoint/2010/main" val="8516473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rPr dirty="0"/>
              <a:t>1. </a:t>
            </a:r>
            <a:r>
              <a:rPr dirty="0" err="1"/>
              <a:t>Сиамский</a:t>
            </a:r>
            <a:r>
              <a:rPr dirty="0"/>
              <a:t> </a:t>
            </a:r>
            <a:r>
              <a:rPr dirty="0" err="1"/>
              <a:t>близнец</a:t>
            </a:r>
            <a:r>
              <a:rPr dirty="0"/>
              <a:t>. </a:t>
            </a:r>
            <a:endParaRPr lang="en-US" dirty="0"/>
          </a:p>
          <a:p>
            <a:r>
              <a:rPr dirty="0"/>
              <a:t>2. </a:t>
            </a:r>
            <a:r>
              <a:rPr dirty="0" err="1"/>
              <a:t>Сиамский</a:t>
            </a:r>
            <a:r>
              <a:rPr dirty="0"/>
              <a:t> </a:t>
            </a:r>
            <a:r>
              <a:rPr dirty="0" err="1"/>
              <a:t>близнец</a:t>
            </a:r>
            <a:r>
              <a:rPr dirty="0"/>
              <a:t>.</a:t>
            </a:r>
            <a:br>
              <a:rPr dirty="0"/>
            </a:br>
            <a:br>
              <a:rPr dirty="0"/>
            </a:br>
            <a:r>
              <a:rPr dirty="0" err="1"/>
              <a:t>Зачёт:Сиамский</a:t>
            </a:r>
            <a:r>
              <a:rPr dirty="0"/>
              <a:t> </a:t>
            </a:r>
            <a:r>
              <a:rPr dirty="0" err="1"/>
              <a:t>близнец</a:t>
            </a:r>
            <a:r>
              <a:rPr dirty="0"/>
              <a:t>.</a:t>
            </a:r>
          </a:p>
        </p:txBody>
      </p:sp>
    </p:spTree>
    <p:extLst>
      <p:ext uri="{BB962C8B-B14F-4D97-AF65-F5344CB8AC3E}">
        <p14:creationId xmlns:p14="http://schemas.microsoft.com/office/powerpoint/2010/main" val="32550301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rPr dirty="0"/>
              <a:t>1. </a:t>
            </a:r>
            <a:r>
              <a:rPr dirty="0" err="1"/>
              <a:t>Хотя</a:t>
            </a:r>
            <a:r>
              <a:rPr dirty="0"/>
              <a:t> </a:t>
            </a:r>
            <a:r>
              <a:rPr dirty="0" err="1"/>
              <a:t>нижняя</a:t>
            </a:r>
            <a:r>
              <a:rPr dirty="0"/>
              <a:t> </a:t>
            </a:r>
            <a:r>
              <a:rPr dirty="0" err="1"/>
              <a:t>часть</a:t>
            </a:r>
            <a:r>
              <a:rPr dirty="0"/>
              <a:t> </a:t>
            </a:r>
            <a:r>
              <a:rPr dirty="0" err="1"/>
              <a:t>у</a:t>
            </a:r>
            <a:r>
              <a:rPr dirty="0"/>
              <a:t> </a:t>
            </a:r>
            <a:r>
              <a:rPr dirty="0" err="1"/>
              <a:t>сестёр</a:t>
            </a:r>
            <a:r>
              <a:rPr dirty="0"/>
              <a:t> </a:t>
            </a:r>
            <a:r>
              <a:rPr dirty="0" err="1"/>
              <a:t>была</a:t>
            </a:r>
            <a:r>
              <a:rPr dirty="0"/>
              <a:t> </a:t>
            </a:r>
            <a:r>
              <a:rPr dirty="0" err="1"/>
              <a:t>общей</a:t>
            </a:r>
            <a:r>
              <a:rPr dirty="0"/>
              <a:t>... </a:t>
            </a:r>
            <a:endParaRPr lang="en-US" dirty="0"/>
          </a:p>
          <a:p>
            <a:r>
              <a:rPr dirty="0"/>
              <a:t>2. </a:t>
            </a:r>
            <a:r>
              <a:rPr dirty="0" err="1"/>
              <a:t>Оказывается</a:t>
            </a:r>
            <a:r>
              <a:rPr dirty="0"/>
              <a:t>, </a:t>
            </a:r>
            <a:r>
              <a:rPr dirty="0" err="1"/>
              <a:t>даже</a:t>
            </a:r>
            <a:r>
              <a:rPr dirty="0"/>
              <a:t> </a:t>
            </a:r>
            <a:r>
              <a:rPr dirty="0" err="1"/>
              <a:t>сиамские</a:t>
            </a:r>
            <a:r>
              <a:rPr dirty="0"/>
              <a:t> </a:t>
            </a:r>
            <a:r>
              <a:rPr dirty="0" err="1"/>
              <a:t>близнецы</a:t>
            </a:r>
            <a:r>
              <a:rPr dirty="0"/>
              <a:t> </a:t>
            </a:r>
            <a:r>
              <a:rPr dirty="0" err="1"/>
              <a:t>бывают</a:t>
            </a:r>
            <a:r>
              <a:rPr dirty="0"/>
              <a:t> </a:t>
            </a:r>
            <a:r>
              <a:rPr dirty="0" err="1"/>
              <a:t>одинокими</a:t>
            </a:r>
            <a:r>
              <a:rPr dirty="0"/>
              <a:t>.</a:t>
            </a:r>
            <a:endParaRPr lang="en-US" dirty="0"/>
          </a:p>
          <a:p>
            <a:r>
              <a:rPr dirty="0" err="1"/>
              <a:t>Вопросы</a:t>
            </a:r>
            <a:r>
              <a:rPr dirty="0"/>
              <a:t> </a:t>
            </a:r>
            <a:r>
              <a:rPr dirty="0" err="1"/>
              <a:t>дуплета</a:t>
            </a:r>
            <a:r>
              <a:rPr dirty="0"/>
              <a:t> </a:t>
            </a:r>
            <a:r>
              <a:rPr dirty="0" err="1"/>
              <a:t>у</a:t>
            </a:r>
            <a:r>
              <a:rPr dirty="0"/>
              <a:t> </a:t>
            </a:r>
            <a:r>
              <a:rPr dirty="0" err="1"/>
              <a:t>нас</a:t>
            </a:r>
            <a:r>
              <a:rPr dirty="0"/>
              <a:t> </a:t>
            </a:r>
            <a:r>
              <a:rPr dirty="0" err="1"/>
              <a:t>тоже</a:t>
            </a:r>
            <a:r>
              <a:rPr dirty="0"/>
              <a:t> </a:t>
            </a:r>
            <a:r>
              <a:rPr dirty="0" err="1"/>
              <a:t>срослись</a:t>
            </a:r>
            <a:r>
              <a:rPr dirty="0"/>
              <a:t>.</a:t>
            </a:r>
          </a:p>
        </p:txBody>
      </p:sp>
    </p:spTree>
    <p:extLst>
      <p:ext uri="{BB962C8B-B14F-4D97-AF65-F5344CB8AC3E}">
        <p14:creationId xmlns:p14="http://schemas.microsoft.com/office/powerpoint/2010/main" val="1259258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Специалисты утверждают, что человек нередко моргает после НЕЁ. Ками́ль Писсаро́, говоря о том, что пуантилизм не имеет будущего, упомянул ЕЁ. Назовите ЕЁ максимально точно.</a:t>
            </a:r>
          </a:p>
        </p:txBody>
      </p:sp>
    </p:spTree>
    <p:extLst>
      <p:ext uri="{BB962C8B-B14F-4D97-AF65-F5344CB8AC3E}">
        <p14:creationId xmlns:p14="http://schemas.microsoft.com/office/powerpoint/2010/main" val="19878664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Точка в конце предложения.</a:t>
            </a:r>
            <a:br/>
            <a:br/>
            <a:r>
              <a:t>Зачёт:Знак препинания точка; другие синонимичные ответы.</a:t>
            </a:r>
          </a:p>
          <a:p>
            <a:br/>
            <a:r>
              <a:t>Незачёт: Точка.</a:t>
            </a:r>
          </a:p>
        </p:txBody>
      </p:sp>
    </p:spTree>
    <p:extLst>
      <p:ext uri="{BB962C8B-B14F-4D97-AF65-F5344CB8AC3E}">
        <p14:creationId xmlns:p14="http://schemas.microsoft.com/office/powerpoint/2010/main" val="6314769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При чтении человек зачастую моргает, когда доходит до границы между предложениями. Писсарро заодно намекал и на то, что пуантилисты пишут, условно говоря, точками.</a:t>
            </a:r>
          </a:p>
        </p:txBody>
      </p:sp>
    </p:spTree>
    <p:extLst>
      <p:ext uri="{BB962C8B-B14F-4D97-AF65-F5344CB8AC3E}">
        <p14:creationId xmlns:p14="http://schemas.microsoft.com/office/powerpoint/2010/main" val="31308988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На одной карикатуре изображены две рыбы. Первая расположена вверх головой и жалуется, вторая — вверх хвостом и довольна. Назовите тремя словами то, в чём они находятся.</a:t>
            </a:r>
          </a:p>
        </p:txBody>
      </p:sp>
    </p:spTree>
    <p:extLst>
      <p:ext uri="{BB962C8B-B14F-4D97-AF65-F5344CB8AC3E}">
        <p14:creationId xmlns:p14="http://schemas.microsoft.com/office/powerpoint/2010/main" val="38701393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Наполовину пустой стакан.</a:t>
            </a:r>
            <a:br/>
            <a:br/>
            <a:r>
              <a:t>Зачёт:Наполовину полный стакан</a:t>
            </a:r>
          </a:p>
        </p:txBody>
      </p:sp>
    </p:spTree>
    <p:extLst>
      <p:ext uri="{BB962C8B-B14F-4D97-AF65-F5344CB8AC3E}">
        <p14:creationId xmlns:p14="http://schemas.microsoft.com/office/powerpoint/2010/main" val="2564635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Одна рыба находится головой в воздухе, другая — в воде.</a:t>
            </a:r>
          </a:p>
        </p:txBody>
      </p:sp>
    </p:spTree>
    <p:extLst>
      <p:ext uri="{BB962C8B-B14F-4D97-AF65-F5344CB8AC3E}">
        <p14:creationId xmlns:p14="http://schemas.microsoft.com/office/powerpoint/2010/main" val="26952571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 «Старике и море» Хемингуэй пишет, что те, кто любил море, произносили ноту, а те, кто считал море своим соперником, употребляли пиво. Какое слово мы заменили на «ноту», а какое — на «пиво»?</a:t>
            </a:r>
          </a:p>
        </p:txBody>
      </p:sp>
    </p:spTree>
    <p:extLst>
      <p:ext uri="{BB962C8B-B14F-4D97-AF65-F5344CB8AC3E}">
        <p14:creationId xmlns:p14="http://schemas.microsoft.com/office/powerpoint/2010/main" val="3037977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свистнул.</a:t>
            </a:r>
            <a:br/>
            <a:br/>
            <a:r>
              <a:t>Зачёт:засвистел.</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la, el.</a:t>
            </a:r>
            <a:br/>
            <a:br/>
            <a:r>
              <a:t>Зачёт:Ла, эль; ля; эль (в любом порядке).</a:t>
            </a:r>
          </a:p>
        </p:txBody>
      </p:sp>
    </p:spTree>
    <p:extLst>
      <p:ext uri="{BB962C8B-B14F-4D97-AF65-F5344CB8AC3E}">
        <p14:creationId xmlns:p14="http://schemas.microsoft.com/office/powerpoint/2010/main" val="37135374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Первые придавали слову «mar» женский род, вторые — мужской.</a:t>
            </a:r>
          </a:p>
        </p:txBody>
      </p:sp>
    </p:spTree>
    <p:extLst>
      <p:ext uri="{BB962C8B-B14F-4D97-AF65-F5344CB8AC3E}">
        <p14:creationId xmlns:p14="http://schemas.microsoft.com/office/powerpoint/2010/main" val="9480389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 самом начале фильма корейского режиссёра Ким Ки-Дука главный герой, которого сыграл тайванец Чан Чен, совершает неудачную попытку покончить с собой. При этом герой надолго, до конца фильма, травмирует ИХ. Назовите ИХ двумя словами.</a:t>
            </a:r>
          </a:p>
        </p:txBody>
      </p:sp>
    </p:spTree>
    <p:extLst>
      <p:ext uri="{BB962C8B-B14F-4D97-AF65-F5344CB8AC3E}">
        <p14:creationId xmlns:p14="http://schemas.microsoft.com/office/powerpoint/2010/main" val="30060406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Голосовые связки.</a:t>
            </a:r>
          </a:p>
        </p:txBody>
      </p:sp>
    </p:spTree>
    <p:extLst>
      <p:ext uri="{BB962C8B-B14F-4D97-AF65-F5344CB8AC3E}">
        <p14:creationId xmlns:p14="http://schemas.microsoft.com/office/powerpoint/2010/main" val="551031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Вероятно, это уловка, призванная скрыть, что тайванец плохо или вообще не говорит по-корейски.</a:t>
            </a:r>
          </a:p>
        </p:txBody>
      </p:sp>
    </p:spTree>
    <p:extLst>
      <p:ext uri="{BB962C8B-B14F-4D97-AF65-F5344CB8AC3E}">
        <p14:creationId xmlns:p14="http://schemas.microsoft.com/office/powerpoint/2010/main" val="39919548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Отгадайте загадку автора вопроса: три глаза, десять ног.</a:t>
            </a:r>
          </a:p>
        </p:txBody>
      </p:sp>
    </p:spTree>
    <p:extLst>
      <p:ext uri="{BB962C8B-B14F-4D97-AF65-F5344CB8AC3E}">
        <p14:creationId xmlns:p14="http://schemas.microsoft.com/office/powerpoint/2010/main" val="24688760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Один на Слейпнире.</a:t>
            </a:r>
          </a:p>
        </p:txBody>
      </p:sp>
    </p:spTree>
    <p:extLst>
      <p:ext uri="{BB962C8B-B14F-4D97-AF65-F5344CB8AC3E}">
        <p14:creationId xmlns:p14="http://schemas.microsoft.com/office/powerpoint/2010/main" val="37174208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Весьма широко известна загадка «Четыре глаза, шесть ног», где ответ «Всадник на коне». Это — её модернизированная версия. :) Как известно, Один — одноглазый, а Слейпнир — восьминогий.</a:t>
            </a:r>
          </a:p>
        </p:txBody>
      </p:sp>
    </p:spTree>
    <p:extLst>
      <p:ext uri="{BB962C8B-B14F-4D97-AF65-F5344CB8AC3E}">
        <p14:creationId xmlns:p14="http://schemas.microsoft.com/office/powerpoint/2010/main" val="37991529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Продолжим тему. На работе художницы Сары Илленбергер в патрон засунут плод. Какой?</a:t>
            </a:r>
          </a:p>
        </p:txBody>
      </p:sp>
    </p:spTree>
    <p:extLst>
      <p:ext uri="{BB962C8B-B14F-4D97-AF65-F5344CB8AC3E}">
        <p14:creationId xmlns:p14="http://schemas.microsoft.com/office/powerpoint/2010/main" val="26040911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Груша.</a:t>
            </a:r>
          </a:p>
        </p:txBody>
      </p:sp>
    </p:spTree>
    <p:extLst>
      <p:ext uri="{BB962C8B-B14F-4D97-AF65-F5344CB8AC3E}">
        <p14:creationId xmlns:p14="http://schemas.microsoft.com/office/powerpoint/2010/main" val="4093421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Нападающий подумал, что это свисток арбитра, и остановился. Свистеть — плохая примета.</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Патрон — от электрической лампы. «Висит груша, можно скушать» :).</a:t>
            </a:r>
          </a:p>
        </p:txBody>
      </p:sp>
    </p:spTree>
    <p:extLst>
      <p:ext uri="{BB962C8B-B14F-4D97-AF65-F5344CB8AC3E}">
        <p14:creationId xmlns:p14="http://schemas.microsoft.com/office/powerpoint/2010/main" val="27425708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Профессор</a:t>
            </a:r>
            <a:r>
              <a:rPr dirty="0"/>
              <a:t> </a:t>
            </a:r>
            <a:r>
              <a:rPr dirty="0" err="1"/>
              <a:t>Джек</a:t>
            </a:r>
            <a:r>
              <a:rPr dirty="0"/>
              <a:t> </a:t>
            </a:r>
            <a:r>
              <a:rPr dirty="0" err="1"/>
              <a:t>Уизерфорд</a:t>
            </a:r>
            <a:r>
              <a:rPr dirty="0"/>
              <a:t> </a:t>
            </a:r>
            <a:r>
              <a:rPr dirty="0" err="1"/>
              <a:t>говорит</a:t>
            </a:r>
            <a:r>
              <a:rPr dirty="0"/>
              <a:t>, </a:t>
            </a:r>
            <a:r>
              <a:rPr dirty="0" err="1"/>
              <a:t>что</a:t>
            </a:r>
            <a:r>
              <a:rPr dirty="0"/>
              <a:t> </a:t>
            </a:r>
            <a:r>
              <a:rPr dirty="0" err="1"/>
              <a:t>большая</a:t>
            </a:r>
            <a:r>
              <a:rPr dirty="0"/>
              <a:t> </a:t>
            </a:r>
            <a:r>
              <a:rPr dirty="0" err="1"/>
              <a:t>часть</a:t>
            </a:r>
            <a:r>
              <a:rPr dirty="0"/>
              <a:t> </a:t>
            </a:r>
            <a:r>
              <a:rPr dirty="0" err="1"/>
              <a:t>сведений</a:t>
            </a:r>
            <a:r>
              <a:rPr dirty="0"/>
              <a:t> </a:t>
            </a:r>
            <a:r>
              <a:rPr dirty="0" err="1"/>
              <a:t>о</a:t>
            </a:r>
            <a:r>
              <a:rPr dirty="0"/>
              <a:t> </a:t>
            </a:r>
            <a:r>
              <a:rPr dirty="0" err="1"/>
              <a:t>Чингисхане</a:t>
            </a:r>
            <a:r>
              <a:rPr dirty="0"/>
              <a:t> </a:t>
            </a:r>
            <a:r>
              <a:rPr dirty="0" err="1"/>
              <a:t>дошла</a:t>
            </a:r>
            <a:r>
              <a:rPr dirty="0"/>
              <a:t> </a:t>
            </a:r>
            <a:r>
              <a:rPr dirty="0" err="1"/>
              <a:t>до</a:t>
            </a:r>
            <a:r>
              <a:rPr dirty="0"/>
              <a:t> </a:t>
            </a:r>
            <a:r>
              <a:rPr dirty="0" err="1"/>
              <a:t>нас</a:t>
            </a:r>
            <a:r>
              <a:rPr dirty="0"/>
              <a:t> </a:t>
            </a:r>
            <a:r>
              <a:rPr dirty="0" err="1"/>
              <a:t>от</a:t>
            </a:r>
            <a:r>
              <a:rPr dirty="0"/>
              <a:t> </a:t>
            </a:r>
            <a:r>
              <a:rPr dirty="0" err="1"/>
              <a:t>китайцев</a:t>
            </a:r>
            <a:r>
              <a:rPr dirty="0"/>
              <a:t>, </a:t>
            </a:r>
            <a:r>
              <a:rPr dirty="0" err="1"/>
              <a:t>персов</a:t>
            </a:r>
            <a:r>
              <a:rPr dirty="0"/>
              <a:t>, </a:t>
            </a:r>
            <a:r>
              <a:rPr dirty="0" err="1"/>
              <a:t>арабов</a:t>
            </a:r>
            <a:r>
              <a:rPr dirty="0"/>
              <a:t>, </a:t>
            </a:r>
            <a:r>
              <a:rPr dirty="0" err="1"/>
              <a:t>русских</a:t>
            </a:r>
            <a:r>
              <a:rPr dirty="0"/>
              <a:t>, </a:t>
            </a:r>
            <a:r>
              <a:rPr dirty="0" err="1"/>
              <a:t>венгров</a:t>
            </a:r>
            <a:r>
              <a:rPr dirty="0"/>
              <a:t>, </a:t>
            </a:r>
            <a:r>
              <a:rPr dirty="0" err="1"/>
              <a:t>германцев</a:t>
            </a:r>
            <a:r>
              <a:rPr dirty="0"/>
              <a:t>, </a:t>
            </a:r>
            <a:r>
              <a:rPr dirty="0" err="1"/>
              <a:t>так</a:t>
            </a:r>
            <a:r>
              <a:rPr dirty="0"/>
              <a:t> </a:t>
            </a:r>
            <a:r>
              <a:rPr dirty="0" err="1"/>
              <a:t>что</a:t>
            </a:r>
            <a:r>
              <a:rPr dirty="0"/>
              <a:t> </a:t>
            </a:r>
            <a:r>
              <a:rPr dirty="0" err="1"/>
              <a:t>известное</a:t>
            </a:r>
            <a:r>
              <a:rPr dirty="0"/>
              <a:t> </a:t>
            </a:r>
            <a:r>
              <a:rPr dirty="0" err="1"/>
              <a:t>утверждение</a:t>
            </a:r>
            <a:r>
              <a:rPr dirty="0"/>
              <a:t> </a:t>
            </a:r>
            <a:r>
              <a:rPr dirty="0" err="1"/>
              <a:t>неверно</a:t>
            </a:r>
            <a:r>
              <a:rPr dirty="0"/>
              <a:t>. </a:t>
            </a:r>
            <a:r>
              <a:rPr dirty="0" err="1"/>
              <a:t>Какое</a:t>
            </a:r>
            <a:r>
              <a:rPr dirty="0"/>
              <a:t> </a:t>
            </a:r>
            <a:r>
              <a:rPr dirty="0" err="1"/>
              <a:t>утверждение</a:t>
            </a:r>
            <a:r>
              <a:rPr dirty="0"/>
              <a:t>?</a:t>
            </a:r>
          </a:p>
        </p:txBody>
      </p:sp>
    </p:spTree>
    <p:extLst>
      <p:ext uri="{BB962C8B-B14F-4D97-AF65-F5344CB8AC3E}">
        <p14:creationId xmlns:p14="http://schemas.microsoft.com/office/powerpoint/2010/main" val="18512468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Историю пишут победители.</a:t>
            </a:r>
          </a:p>
        </p:txBody>
      </p:sp>
    </p:spTree>
    <p:extLst>
      <p:ext uri="{BB962C8B-B14F-4D97-AF65-F5344CB8AC3E}">
        <p14:creationId xmlns:p14="http://schemas.microsoft.com/office/powerpoint/2010/main" val="2070041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Перечисленных монголы завоёвывали, а они монголов — нет.</a:t>
            </a:r>
          </a:p>
        </p:txBody>
      </p:sp>
    </p:spTree>
    <p:extLst>
      <p:ext uri="{BB962C8B-B14F-4D97-AF65-F5344CB8AC3E}">
        <p14:creationId xmlns:p14="http://schemas.microsoft.com/office/powerpoint/2010/main" val="34760357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Егор</a:t>
            </a:r>
            <a:r>
              <a:rPr dirty="0"/>
              <a:t> </a:t>
            </a:r>
            <a:r>
              <a:rPr dirty="0" err="1"/>
              <a:t>Гусев</a:t>
            </a:r>
            <a:r>
              <a:rPr dirty="0"/>
              <a:t> </a:t>
            </a:r>
            <a:r>
              <a:rPr dirty="0" err="1"/>
              <a:t>назвал</a:t>
            </a:r>
            <a:r>
              <a:rPr dirty="0"/>
              <a:t> </a:t>
            </a:r>
            <a:r>
              <a:rPr dirty="0" err="1"/>
              <a:t>старый</a:t>
            </a:r>
            <a:r>
              <a:rPr dirty="0"/>
              <a:t> </a:t>
            </a:r>
            <a:r>
              <a:rPr dirty="0" err="1"/>
              <a:t>месяц</a:t>
            </a:r>
            <a:r>
              <a:rPr dirty="0"/>
              <a:t> </a:t>
            </a:r>
            <a:r>
              <a:rPr dirty="0" err="1"/>
              <a:t>ИКСом</a:t>
            </a:r>
            <a:r>
              <a:rPr dirty="0"/>
              <a:t> </a:t>
            </a:r>
            <a:r>
              <a:rPr dirty="0" err="1"/>
              <a:t>на</a:t>
            </a:r>
            <a:r>
              <a:rPr dirty="0"/>
              <a:t> </a:t>
            </a:r>
            <a:r>
              <a:rPr dirty="0" err="1"/>
              <a:t>господнем</a:t>
            </a:r>
            <a:r>
              <a:rPr dirty="0"/>
              <a:t> </a:t>
            </a:r>
            <a:r>
              <a:rPr dirty="0" err="1"/>
              <a:t>творении</a:t>
            </a:r>
            <a:r>
              <a:rPr dirty="0"/>
              <a:t>. </a:t>
            </a:r>
            <a:r>
              <a:rPr dirty="0" err="1"/>
              <a:t>Изобразите</a:t>
            </a:r>
            <a:r>
              <a:rPr dirty="0"/>
              <a:t> ИКС.</a:t>
            </a:r>
          </a:p>
        </p:txBody>
      </p:sp>
    </p:spTree>
    <p:extLst>
      <p:ext uri="{BB962C8B-B14F-4D97-AF65-F5344CB8AC3E}">
        <p14:creationId xmlns:p14="http://schemas.microsoft.com/office/powerpoint/2010/main" val="12289592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a:t>
            </a:r>
          </a:p>
        </p:txBody>
      </p:sp>
    </p:spTree>
    <p:extLst>
      <p:ext uri="{BB962C8B-B14F-4D97-AF65-F5344CB8AC3E}">
        <p14:creationId xmlns:p14="http://schemas.microsoft.com/office/powerpoint/2010/main" val="28299597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Старый месяц похож на латинскую букву С, и, в окружении ореола, напомнил знак «копирайт».</a:t>
            </a:r>
          </a:p>
        </p:txBody>
      </p:sp>
    </p:spTree>
    <p:extLst>
      <p:ext uri="{BB962C8B-B14F-4D97-AF65-F5344CB8AC3E}">
        <p14:creationId xmlns:p14="http://schemas.microsoft.com/office/powerpoint/2010/main" val="1886528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На одном плакате изображён бумажный кораблик, отражающийся в воде. В какой стране автор вопроса увидел этот плакат?</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TotalTime>
  <Words>1662</Words>
  <Application>Microsoft Macintosh PowerPoint</Application>
  <PresentationFormat>On-screen Show (4:3)</PresentationFormat>
  <Paragraphs>178</Paragraphs>
  <Slides>86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86</vt:i4>
      </vt:variant>
    </vt:vector>
  </HeadingPairs>
  <TitlesOfParts>
    <vt:vector size="89" baseType="lpstr">
      <vt:lpstr>Arial</vt:lpstr>
      <vt:lpstr>Calibri</vt:lpstr>
      <vt:lpstr>Office Theme</vt:lpstr>
      <vt:lpstr>Синхронный турнир "Кубок Белого Кролика" </vt:lpstr>
      <vt:lpstr>Вопрос</vt:lpstr>
      <vt:lpstr>Ответ</vt:lpstr>
      <vt:lpstr>Вопрос</vt:lpstr>
      <vt:lpstr>Ответ</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Вопрос</vt:lpstr>
      <vt:lpstr>Ответ</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Синхронный турнир "Кубок Белого Кролика" </dc:title>
  <dc:subject/>
  <dc:creator/>
  <cp:keywords/>
  <dc:description>generated using python-pptx</dc:description>
  <cp:lastModifiedBy>Дмитрий Бурдаков</cp:lastModifiedBy>
  <cp:revision>10</cp:revision>
  <dcterms:created xsi:type="dcterms:W3CDTF">2013-01-27T09:14:16Z</dcterms:created>
  <dcterms:modified xsi:type="dcterms:W3CDTF">2020-03-20T23:42:07Z</dcterms:modified>
  <cp:category/>
</cp:coreProperties>
</file>