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2"/>
  </p:handout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showOutlineIcons="0">
    <p:restoredLeft sz="34564"/>
    <p:restoredTop sz="86392"/>
  </p:normalViewPr>
  <p:slideViewPr>
    <p:cSldViewPr snapToGrid="0" snapToObjects="1">
      <p:cViewPr varScale="1">
        <p:scale>
          <a:sx n="110" d="100"/>
          <a:sy n="110" d="100"/>
        </p:scale>
        <p:origin x="59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2" d="100"/>
          <a:sy n="82" d="100"/>
        </p:scale>
        <p:origin x="3992" y="18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BCAE54-1C4C-694E-AF4E-4121389827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a:extLst>
              <a:ext uri="{FF2B5EF4-FFF2-40B4-BE49-F238E27FC236}">
                <a16:creationId xmlns:a16="http://schemas.microsoft.com/office/drawing/2014/main" id="{85A66BDD-3348-5943-9D41-C3A3912081F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D4CBE0-672E-F142-BA15-6C3345CBC271}" type="datetimeFigureOut">
              <a:rPr lang="en-RU" smtClean="0"/>
              <a:t>01.04.2020</a:t>
            </a:fld>
            <a:endParaRPr lang="en-RU"/>
          </a:p>
        </p:txBody>
      </p:sp>
      <p:sp>
        <p:nvSpPr>
          <p:cNvPr id="4" name="Footer Placeholder 3">
            <a:extLst>
              <a:ext uri="{FF2B5EF4-FFF2-40B4-BE49-F238E27FC236}">
                <a16:creationId xmlns:a16="http://schemas.microsoft.com/office/drawing/2014/main" id="{0060BDA4-05B6-5349-B4E1-34076408EC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5" name="Slide Number Placeholder 4">
            <a:extLst>
              <a:ext uri="{FF2B5EF4-FFF2-40B4-BE49-F238E27FC236}">
                <a16:creationId xmlns:a16="http://schemas.microsoft.com/office/drawing/2014/main" id="{E9F60A40-2D99-2B45-A912-DD85215B29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8EB4B2-892A-6E42-91F5-CA70AB30A4EB}" type="slidenum">
              <a:rPr lang="en-RU" smtClean="0"/>
              <a:t>‹#›</a:t>
            </a:fld>
            <a:endParaRPr lang="en-RU"/>
          </a:p>
        </p:txBody>
      </p:sp>
    </p:spTree>
    <p:extLst>
      <p:ext uri="{BB962C8B-B14F-4D97-AF65-F5344CB8AC3E}">
        <p14:creationId xmlns:p14="http://schemas.microsoft.com/office/powerpoint/2010/main" val="316673199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26950"/>
            <a:ext cx="8229600" cy="4810221"/>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4479403"/>
            <a:ext cx="8229600" cy="1757768"/>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Picture Placeholder 2">
            <a:extLst>
              <a:ext uri="{FF2B5EF4-FFF2-40B4-BE49-F238E27FC236}">
                <a16:creationId xmlns:a16="http://schemas.microsoft.com/office/drawing/2014/main" id="{76BC4512-99F6-774A-A278-D9BD6396A5F8}"/>
              </a:ext>
            </a:extLst>
          </p:cNvPr>
          <p:cNvSpPr>
            <a:spLocks noGrp="1"/>
          </p:cNvSpPr>
          <p:nvPr>
            <p:ph type="pic" idx="13"/>
          </p:nvPr>
        </p:nvSpPr>
        <p:spPr>
          <a:xfrm>
            <a:off x="457200" y="1536817"/>
            <a:ext cx="8229600" cy="282340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9537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Синхрон-lite. Выпуск XXXII / Тур 1</a:t>
            </a:r>
          </a:p>
        </p:txBody>
      </p:sp>
      <p:sp>
        <p:nvSpPr>
          <p:cNvPr id="3" name="Subtitle 2"/>
          <p:cNvSpPr>
            <a:spLocks noGrp="1"/>
          </p:cNvSpPr>
          <p:nvPr>
            <p:ph type="subTitle" idx="1"/>
          </p:nvPr>
        </p:nvSpPr>
        <p:spPr/>
        <p:txBody>
          <a:bodyPr/>
          <a:lstStyle/>
          <a:p>
            <a:r>
              <a:t>http://kand.info/node/25220/tour/1</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Такая история заинтересовала киностудию, и за права на её экранизацию Юттнер заработал больше денег, чем за все 10 лет подделки купюр. А за свои преступления он получил 4 месяца тюрьмы и штраф в 1 доллар. На этот раз настоящий.</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Однажды два человека, которых позвали быть ИКСАМИ, решили снизить вероятность печального исхода. Поэтому совершать некое действие вызвался тот из них, чей рост составлял более двух метров. Назовите ИКСА словом латинского происхождения.</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секундант.</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Для начала секунданты уговорили увеличить дистанцию с 12-ти шагов до 15-ти. Эти шаги, вышагивая как можно шире, отмерил секундант ростом 2 метра 15 сантиметров. Один из дуэлянтов сказал, что негодяи превращают дуэль в фарс, и отказался участвовать.</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Авторы книги о советском быте пишут, что китайские полотенца часто были большими и с замысловатым орнаментом, поэтому иногда ЕГО заменяло полотенце. Назовите ЕГО тремя или двумя словами.</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ковёр на стене.</a:t>
            </a:r>
          </a:p>
          <a:p/>
          <a:p>
            <a:r>
              <a:t>Зачёт:настенный ковёр.</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Ковёр на стене — одно из уникальных стереотипных явлений советского быта. Обычно такие ковры были с замысловатым рисунком, на который было приятно смотреть в свободное время.</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[Ведущему: сделайте небольшую логическую паузу в первом предложении после слова «Мао»]_x000D_</a:t>
            </a:r>
          </a:p>
          <a:p>
            <a:r>
              <a:t>Во времена культурной революции художника Вáна Годýня обвинили в том, что на нарисованных им портретах Ма́о видно только ПРОПУСК. По словам обвинителей, это символизировало то, что Мао с вниманием относится только к мнению немногих, а народ игнорирует. Заполните ПРОПУСК двумя словами, начинающимися на гласные.</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одно ухо.</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Несмотря на ответ Вана Годуня, что количество ушей на портрете определяло центральное правительство, его всё равно отправили работать плотником на фабрику на два года. Впрочем, статус официального рисователя портретов Мао он при этом сохранил, и на следующем портрете у Великого Кормчего ушей было больше.</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Миллионеру Луи́су Ка́рлосу было всё равно, кому оставить свои деньги. Вскоре после смерти Луиса его представитель связался с несколькими людьми, которых Карлос определил при помощи НЕГО. Назовите ЕГО двумя словами, начинающимися на соседние буквы алфавита.</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Чтобы не нарушать местный закон, один ОН в штате Айдахо продавал клиентам за 15 долларов карандаш и альбом для рисования. Назовите ЕГО.</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телефонный справочник.</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за 13 лет до смерти Луис при свидетелях выбрал наугад несколько фамилий в телефонном справочнике Лиссабона. После смерти Карлоса его представитель позвонил счастливчикам по этим номерам.</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стрип-клуб.</a:t>
            </a:r>
          </a:p>
          <a:p/>
          <a:p>
            <a:r>
              <a:t>Зачёт:стриптиз-клуб и другие варианты написания с корнем «стрип».</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 Айдахо запрещено публичное обнажение, если только оно не представляет художественную ценность. Так что один стрип-клуб стал работать как класс рисования: посетители на входе платили за карандаш и бумагу, а стриптизерши перед ними как бы позировали. Хозяева заведения говорят, что некоторые клиенты очень даже хорошо рисовали.</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1911 году британские исследователи обнаружили у пингвинов гомосексуальное поведение. Во время дальнейшей работы над открытием обеспокоенные ученые отказались от ЕГО использования. Назовите ЕГО двумя словами, начинающимися на гласные буквы.</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английский язык.</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 те времена информация о гомосексуальном поведении животных была для консервативных англичан чем-то немыслимым, так что единственный отчёт про это открытие учёные написали на греческом языке, чтобы простые британцы не смогли его прочитать. Отчёт долгое время передавался исключительно из рук в руки и стал доступен широким массам только спустя сто лет.</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Независимость далась Алжиру дорогой ценой. Так как поэт Му́фди Закари́я сидел в тюрьме и был ограничен в ресурсах, гимн Алжира в прямом смысле ПРОПУСК. Заполните ПРОПУСК двумя словами.</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написан кровью.</a:t>
            </a:r>
          </a:p>
          <a:p/>
          <a:p>
            <a:r>
              <a:t>Зачёт:с незначительными отклонениями в написании.</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Алжирская борьба за независимость была одной из самых кровавых в Африке, и даже текст их гимна был написан кровью на стенах тюремной камеры, так как поэту не было чем писать.</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    Такой держатель используется, чтобы ОН был перед глазами и не испачкался. Через минуту возьмите карточку для ответов, используйте слово латинского происхождения и назовите ЕГО.</a:t>
            </a:r>
          </a:p>
          <a:p/>
        </p:txBody>
      </p:sp>
      <p:pic>
        <p:nvPicPr>
          <p:cNvPr id="4" name="Picture Placeholder 3" descr="image.png"/>
          <p:cNvPicPr>
            <a:picLocks noGrp="1" noChangeAspect="1"/>
          </p:cNvPicPr>
          <p:nvPr>
            <p:ph type="pic" idx="13"/>
          </p:nvPr>
        </p:nvPicPr>
        <p:blipFill>
          <a:blip r:embed="rId2"/>
          <a:srcRect l="-105495" r="-105495"/>
          <a:stretch>
            <a:fillRect/>
          </a:stretch>
        </p:blipFill>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Слободана Милошевича обвиняли во множестве кровопролитных конфликтов. Чтобы подобное не повторилось, вскоре после смерти на могилу Милошевича пришёл охотник с НИМ в руке. Назовите ЕГО трёхбуквенным словом.</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кол.</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Местный охотник на вампиров пришел вбить кол в сердце Милошевича, чтобы кровопийца не восстал из могилы. Судя по всему, план сработал.</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    Это слово, образованное соединением слов «поезд» и «хвастовство», недавно появилось... В каком языке?</a:t>
            </a:r>
          </a:p>
          <a:p/>
        </p:txBody>
      </p:sp>
      <p:sp>
        <p:nvSpPr>
          <p:cNvPr id="4" name="Picture Placeholder 3"/>
          <p:cNvSpPr>
            <a:spLocks noGrp="1"/>
          </p:cNvSpPr>
          <p:nvPr>
            <p:ph type="pic" idx="13"/>
          </p:nvPr>
        </p:nvSpPr>
        <p:spPr/>
        <p:txBody>
          <a:bodyPr/>
          <a:p>
            <a:r>
              <a:t>    tågskryt_x000D_</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в шведском.</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На волне популярности движения экоактивистки Греты Тунберг, в Швеции даже появилось слово, обозначающее хвастовство тем, что ты пользуешься более безопасными для природы поездами, а не загрязняющими атмосферу самолётами.</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Некоторые религиозные, но гуманные непальцы незадолго до НЕГО просто вставляют в овощи по четыре палочки. Назовите ЕГО двухкоренным словом.</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жертвоприношение.</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 Непале принято приносить в жертву богам животных, но гуманные непальцы делают фигурки животных из овощей, вставляя в них четыре палочки вместо лап. И приносят в жертву овощи.</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1872 году в Северной Америке была эпидемия конского гриппа. Разгар эпидемии стал причиной бостонского ЕГО, одного из крупнейших в истории США. Назовите ЕГО.</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[кулинарный] рецепт.</a:t>
            </a:r>
          </a:p>
          <a:p/>
          <a:p>
            <a:r>
              <a:t>Зачёт:по упоминанию рецепта.</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пожар.</a:t>
            </a:r>
          </a:p>
          <a:p/>
          <a:p>
            <a:r>
              <a:t>Зачёт:Великий Пожар.</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Так как пожарные бригады передвигались на запряженных лошадьми повозках, конский грипп оставил город безоружным перед огнем, и центр города был уничтожен.</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Сцены фильмов, действие которых происходит в Нью-Йорке, часто снимают в Манчестере. Перед началом съемок специальный человек ходит с мешком по улице и ДЕЛАЕТ ЭТО. Что именно делает?</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разбрасывает мусор.</a:t>
            </a:r>
          </a:p>
          <a:p/>
          <a:p>
            <a:r>
              <a:t>Зачёт:мусорит; синонимичные ответы с упоминанием любого вида мусора.</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Архитектура Манчестера напоминает старый Нью-Йорк, вот только в британском Манчестере слишком чисто. Так что приходится разбрасывать мусор, чтобы было похоже на Нью-Йорк.</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Во времена Холодной войны для работавших в Москве западных агентов была разработана инструкция. Согласно одному из пунктов, оглядываться нет смысла. Пояснение этого пункта почти совпадает с названием известной песни. С каким европейским городом связана эта песня?</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Ливерпуль.</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На улице нет смысла оглядываться, ведь ты никогда не будешь идти один, за тобой всегда следует КГБ. Песня «You’ll Never Walk Alone» является гимном футбольного клуба «Ливерпуль».</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Синхрон-lite. Выпуск XXXII / Тур 2</a:t>
            </a:r>
          </a:p>
        </p:txBody>
      </p:sp>
      <p:sp>
        <p:nvSpPr>
          <p:cNvPr id="3" name="Subtitle 2"/>
          <p:cNvSpPr>
            <a:spLocks noGrp="1"/>
          </p:cNvSpPr>
          <p:nvPr>
            <p:ph type="subTitle" idx="1"/>
          </p:nvPr>
        </p:nvSpPr>
        <p:spPr/>
        <p:txBody>
          <a:bodyPr/>
          <a:lstStyle/>
          <a:p>
            <a:r>
              <a:t>http://kand.info/node/25220/tour/2</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«ОНА» - название одной из разновидностей ламп, как ни странно, ещё керосиновой. Самая продолжительная зафиксированная ОНА длилась 7,74 секунды. Назовите ЕЁ одним словом.</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Чтобы не надо было грязными руками держать рецепт готовящегося блюда, его крепят к такому держателю на кухонном шкафу, чтобы он всё время был перед глазами. Мы вам в вопросе дали рецепт приготовления правильного ответа.</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молния.</a:t>
            </a:r>
          </a:p>
          <a:p/>
          <a:p>
            <a:r>
              <a:t>Зачёт:точный ответ.</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И хотя эта лампа не электрическая, но называется все равно «Молния». 7,74 секунды для молниеносного разряда – достаточно продолжительно.</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Некоторые разновидности ИХ позволяют следить за конкурентами, не поворачивая головы. ОНИ, предназначенные для соревнований, прилегают плотнее, чем тренировочные. Назовите ИХ двумя или тремя словами.</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очки для плавания.</a:t>
            </a:r>
          </a:p>
          <a:p/>
          <a:p>
            <a:r>
              <a:t>Зачёт:плавательные очки.</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Тренировочные удобнее носить долго, но и легче потерять при прыжке в воду или резком повороте. Очки для соревнований называют стартовыми. Очки для плавания с наклонными боковыми элементами линз позволяют пловцу контролировать положение других пловцов на соседних дорожках.</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Участники экологического проекта «Звуки моря» воссоздавали шум волн при помощи НЕГО. На одной карикатуре продавец, протягивая покупателю только рыбу, говорит, что ОН уже внутри. Назовите ЕГО двумя словами, начинающимися на одну и ту же букву.</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полиэтиленовый пакет.</a:t>
            </a:r>
          </a:p>
          <a:p/>
          <a:p>
            <a:r>
              <a:t>Зачёт:пластиковый пакет.</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И проект, и карикатура посвящены проблеме загрязнения океана. В рамках проекта мусор из океана использовался для воссоздания его звуков и звуков его обитателей.</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    На розданном рисунке своеобразно проиллюстрированы четыре варианта. Восстановите любую скрытую подпись по-английски или по-русски.</a:t>
            </a:r>
          </a:p>
          <a:p/>
        </p:txBody>
      </p:sp>
      <p:pic>
        <p:nvPicPr>
          <p:cNvPr id="4" name="Picture Placeholder 3" descr="image.png"/>
          <p:cNvPicPr>
            <a:picLocks noGrp="1" noChangeAspect="1"/>
          </p:cNvPicPr>
          <p:nvPr>
            <p:ph type="pic" idx="13"/>
          </p:nvPr>
        </p:nvPicPr>
        <p:blipFill>
          <a:blip r:embed="rId2"/>
          <a:srcRect l="-105075" r="-105075"/>
          <a:stretch>
            <a:fillRect/>
          </a:stretch>
        </p:blipFill>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italic.</a:t>
            </a:r>
          </a:p>
          <a:p/>
          <a:p>
            <a:r>
              <a:t>Зачёт:regular; bold; bold italic; нормальный; курсив; полужирный; полужирный курсив; жирный; жирный курсив; обычный.</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Однажды в полицию норвежского города Хамар стали поступать звонки о пропаже родственников. Причиной звонков стали рекордные восемь ИКСов. Назовите ИКС.</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Так изображены 4 варианта начертания шрифтов.</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Рэй Бредбери сравнивал некий предмет с сиреной, заманивающей людей обещанием чего-то прекрасного, и Медузой, обращающей их в камень. Назовите этот предмет.</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телевизор.</a:t>
            </a:r>
          </a:p>
          <a:p/>
          <a:p>
            <a:r>
              <a:t>Зачёт:точный ответ.</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Персонаж Бредбери так объяснил, почему он разбил телевизор.</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Недавно Гданьский ОН выпустил новую продукцию. Ведь максимальной популярностью эта продукция будет пользоваться именно сейчас. Назовите ЕГО двумя словами.</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монетный двор.</a:t>
            </a:r>
          </a:p>
          <a:p/>
          <a:p>
            <a:r>
              <a:t>Зачёт:точный ответ.</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Польский монетный двор в Гданьске выпустил «чеканную монету», посвященную Ведьмаку Анджея Сапковского. С учётом популярности сериала – очень вовремя. В словах «ведь максимально» можно услышать звукосочетание «ведьмак».</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    Венгерское слово на раздаточном материале имеет значение ОНИ. Нередко ОНИ изображаются на картинах на известный библейский сюжет. Назовите ИХ.</a:t>
            </a:r>
          </a:p>
          <a:p/>
        </p:txBody>
      </p:sp>
      <p:sp>
        <p:nvSpPr>
          <p:cNvPr id="4" name="Picture Placeholder 3"/>
          <p:cNvSpPr>
            <a:spLocks noGrp="1"/>
          </p:cNvSpPr>
          <p:nvPr>
            <p:ph type="pic" idx="13"/>
          </p:nvPr>
        </p:nvSpPr>
        <p:spPr/>
        <p:txBody>
          <a:bodyPr/>
          <a:p>
            <a:r>
              <a:t>    ollo_x000D_</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ножницы.</a:t>
            </a:r>
          </a:p>
          <a:p/>
          <a:p>
            <a:r>
              <a:t>Зачёт:точный ответ.</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Упомянутый библейский сюжет – про Самсона, которому Далила отрезала волосы. Само розданное слово напоминает ножницы визуально.</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овертайм.</a:t>
            </a:r>
          </a:p>
          <a:p/>
          <a:p>
            <a:r>
              <a:t>Зачёт:в любом написании.</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Самая дорогая сцена в истории немого кино представляет собой ЕГО. Считается, что первое ОНО произошло в 1815 году, в результате чего погибло более десяти человек. Назовите ЕГО двумя словами.</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крушение поезда.</a:t>
            </a:r>
          </a:p>
          <a:p/>
          <a:p>
            <a:r>
              <a:t>Зачёт:падение поезда.</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Эпизод из фильма Бастера Китона «Генерал» обошёлся в более чем 40 тысяч долларов – огромную сумму по тем временам.</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Известная компания сначала занималась доставкой грузов, а уже потом начала работать в финансовой сфере. Назовите эту компанию.</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American Express.</a:t>
            </a:r>
          </a:p>
          <a:p/>
          <a:p>
            <a:r>
              <a:t>Зачёт:название компании, записанное кириллицей.</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Название компании по-прежнему намекает на прежний род деятельности.</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одном монгольском инструменте две струны обеспечивают гармоничное звучание. В качестве источника материала для одной струны используется ПЕРВЫЙ, а для другой - ВТОРОЙ. Назовите ПЕРВЫЙ и ВТОРОЙ каждый двумя словами.</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хвост коня, хвост кобылы.</a:t>
            </a:r>
          </a:p>
          <a:p/>
          <a:p>
            <a:r>
              <a:t>Зачёт:вместо коня может упоминаться жеребец, вместо кобылы – лошадь, а вместо хвоста – волос.</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Эти две струны символизируют мужское и женское начало. Кони и лошади традиционно имеют большое значение для монголов.</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Чтобы избежать последствий волнения перед выступлением, некоторые музыканты, играющие на духовых инструментах, принимают препараты, увеличивающие ЕГО. Известный учёный заметил увеличение ЕГО при определенных звуковых сигналах. Назовите ЕГО сложным словом.</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 этот вечер рядовой матч чемпионата Норвегии по хоккею установил рекорд продолжительности, закончившись только после восьмого овертайма. Болельщиков так долго не было дома, что родственники стали звонить в полицию и сообщать, что пропавших последний раз видели на игре. В итоге полиции даже пришлось опубликовать заявление, что игра всё ещё продолжается.</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слюноотделение.</a:t>
            </a:r>
          </a:p>
          <a:p/>
          <a:p>
            <a:r>
              <a:t>Зачёт:точный ответ.</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Во время стресса может возникать сухость во рту. Для музыканта, играющего на духовом инструменте слюна играет большую роль, и поэтому её выделение активизируют с помощью препаратов. Известный учёный – Павлов.</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Одно из греческих слов дословно переводится как «косточка пиявки». Это слово в русском языке синонимично выражению ОНО. Для изготовления ЕГО используется агар-агар. Назовите ЕГО двумя словами.</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птичье молоко.</a:t>
            </a:r>
          </a:p>
          <a:p/>
          <a:p>
            <a:r>
              <a:t>Зачёт:точный ответ.</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Это слово обозначает нечто несуществующее. Агар-агар – желирующее вещество. Во втором случае речь идёт о конфетах или торте.</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Синхрон-lite. Выпуск XXXII / Тур 3</a:t>
            </a:r>
          </a:p>
        </p:txBody>
      </p:sp>
      <p:sp>
        <p:nvSpPr>
          <p:cNvPr id="3" name="Subtitle 2"/>
          <p:cNvSpPr>
            <a:spLocks noGrp="1"/>
          </p:cNvSpPr>
          <p:nvPr>
            <p:ph type="subTitle" idx="1"/>
          </p:nvPr>
        </p:nvSpPr>
        <p:spPr/>
        <p:txBody>
          <a:bodyPr/>
          <a:lstStyle/>
          <a:p>
            <a:r>
              <a:t>http://kand.info/node/25220/tour/3</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Валерий Шуби́нский пишет, что жизнь Изабеллы Эбергáрдт была полна удивительных событий: её принимали за дочь Артю́ра Рембо́, она притворялась мужчиной и погибла в Сахáре вследствие НЕГО. Что такое ОНО?</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наводнение.</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Умереть от наводнения в пустыне Сахара — достаточно редкая смерть. В 1904 году в горах городка Айн-Сефра растаял снег, населённый пункт захлестнул водный поток высотой в два или три метра. От наводнения балки ветхого дома, в котором находилась Изабелла, не выдержали и рухнули.</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Недавно активисты призвали власти штата отказаться от использования ИКСА, заменив его каким-нибудь роботом. Да и точность ИКСА в 39% оставляет желать лучшего. Назовите ИКСА.</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Благородный фальшивомонетчик Эмерих Юттнер 10 лет избегал поимки секретной службой, подделывая однодолларовые купюры и используя их исключительно для пропитания себя и своей собаки. Хоть Юттнер действовал преимущественно на Манхеттене, самую крупную сумму денег в своей жизни он получил из другого района. Назовите этот район.</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сурок.</a:t>
            </a:r>
          </a:p>
          <a:p/>
          <a:p>
            <a:r>
              <a:t>Зачёт:сурок Фил.</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2-го февраля праздновался очередной день сурка. Зооактивисты считают насильное пробуждение сурка в городе Панксато́ни штат Пенсильвания жестоким по отношению к животному. Да и предсказывает наступление весны сурок, мягко скажем, не очень.</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магазинах «Торгси́н» граждане меняли золотые украшения на крупу, сахар и всякий ширпотре́б. Елена Осокина пишет, что сталинскому руководству удалось создать аналог ЕГО. Назовите ЕГО двумя словами.</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философский камень.</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Считалось, что философский камень может превращать любые металлы в золото. Магазины «Торгсин» превращали в золото не особо ценные вещи.</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Де́ян Су́джич пишет, что многие модерни́стские архитекторы выступали за чистоту форм и считали даже орнамент предосудительным. Один из них, Адольф Лоо́с, утверждал, что любой человек с НЕЙ — либо преступник, либо им станет. Назовите ЕЁ одним словом.</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татуировка.</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 несохранившемся продолжении этого высказывания Лоос уточнял, что каждый мужчина с татуировкой — наркоман, а женщина — жрица любви.</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Лев Троцкий писал, что за день до Октябрьской революции правительство готовилось к протестам, а рабочие этому противодействовали, поэтому некое событие и обратное ему происходило чаще обычного. Назовите любое из этих событий.</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развод мостов.</a:t>
            </a:r>
          </a:p>
          <a:p/>
          <a:p>
            <a:r>
              <a:t>Зачёт:сведение мостов; синонимичные ответы.</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Голливуд.</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Правительство, готовясь к будущим протестам, старалось отре́зать рабочие районы от центра Петрограда. Рабочие пытались этому помешать и несколько раз уговорами и угрозами добивались того, что мосты сводились, а потом правительство вновь отдавало приказ о разведении мостов. На следующий день восставшие захватили их уже силой.</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связи с долгим отсутствием официального мерченда́йза поклонники немного оплавливали в микроволновке пластиковую фигуру ЕГО, что приводило к разглаживанию материала. Назовите ЕГО.</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Йода.</a:t>
            </a:r>
          </a:p>
          <a:p/>
          <a:p>
            <a:r>
              <a:t>Зачёт:магистр Йода; мастер Йода.</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Герой сериала «Мандало́рец», принадлежащий к той же расе, что и Йода, стал очень популярен среди поклонников. Так как долгое время мерч не выпускали, фанаты стали оплавлять фигурки старого Йоды, чтобы избавить его от морщин и сделать более похожим на так называемого «Бэби-Йоду».</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Как отмечает Борис Колони́цкий, Ке́ренский был успешным оратором в технических условиях того времени, в том числе, и потому, что в юности готовился стать ИМ. Назовите ЕГО двумя словами, начинающимися на соседние буквы алфавита.</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оперный певец.</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Пока средства для усиления звука были относительно редки, умение долго и громко говорить выручало Керенского.</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Создатель бодиби́лдинга взял себе псевдоним ИКС после того, как во время прогулки по историческому центру его знакомый обратил внимание, что бодибилдер похож на одного из ИКСОВ. Напишите слово, заменённое ИКСОМ.</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Атлас.</a:t>
            </a:r>
          </a:p>
          <a:p/>
          <a:p>
            <a:r>
              <a:t>Зачёт:Атлант.</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Знакомый обратил внимание на фигуру мощного Атланта на одном из зданий.</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0</Words>
  <Application>Microsoft Macintosh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Дмитрий Бурдаков</cp:lastModifiedBy>
  <cp:revision>4</cp:revision>
  <dcterms:created xsi:type="dcterms:W3CDTF">2013-01-27T09:14:16Z</dcterms:created>
  <dcterms:modified xsi:type="dcterms:W3CDTF">2020-04-01T09:46:59Z</dcterms:modified>
  <cp:category/>
</cp:coreProperties>
</file>