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61" r:id="rId4"/>
    <p:sldId id="263" r:id="rId5"/>
    <p:sldId id="262"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90" r:id="rId27"/>
    <p:sldId id="291" r:id="rId28"/>
    <p:sldId id="292" r:id="rId29"/>
    <p:sldId id="293" r:id="rId30"/>
    <p:sldId id="294" r:id="rId31"/>
    <p:sldId id="295" r:id="rId32"/>
    <p:sldId id="299" r:id="rId33"/>
    <p:sldId id="300" r:id="rId34"/>
    <p:sldId id="301" r:id="rId35"/>
    <p:sldId id="302" r:id="rId36"/>
    <p:sldId id="303" r:id="rId37"/>
    <p:sldId id="304" r:id="rId38"/>
    <p:sldId id="308" r:id="rId39"/>
    <p:sldId id="309" r:id="rId40"/>
    <p:sldId id="310" r:id="rId41"/>
    <p:sldId id="320" r:id="rId42"/>
    <p:sldId id="321" r:id="rId43"/>
    <p:sldId id="322" r:id="rId44"/>
    <p:sldId id="323" r:id="rId45"/>
    <p:sldId id="324" r:id="rId46"/>
    <p:sldId id="325" r:id="rId47"/>
    <p:sldId id="332" r:id="rId48"/>
    <p:sldId id="333" r:id="rId49"/>
    <p:sldId id="334" r:id="rId50"/>
    <p:sldId id="338" r:id="rId51"/>
    <p:sldId id="339" r:id="rId52"/>
    <p:sldId id="340" r:id="rId53"/>
    <p:sldId id="350" r:id="rId54"/>
    <p:sldId id="351" r:id="rId55"/>
    <p:sldId id="352" r:id="rId56"/>
    <p:sldId id="353" r:id="rId57"/>
    <p:sldId id="354" r:id="rId58"/>
    <p:sldId id="355" r:id="rId59"/>
    <p:sldId id="359" r:id="rId60"/>
    <p:sldId id="360" r:id="rId61"/>
    <p:sldId id="361" r:id="rId62"/>
    <p:sldId id="362" r:id="rId63"/>
    <p:sldId id="363" r:id="rId64"/>
    <p:sldId id="364" r:id="rId65"/>
    <p:sldId id="365" r:id="rId66"/>
    <p:sldId id="366" r:id="rId67"/>
    <p:sldId id="367" r:id="rId68"/>
    <p:sldId id="368" r:id="rId69"/>
    <p:sldId id="369" r:id="rId70"/>
    <p:sldId id="370" r:id="rId71"/>
    <p:sldId id="371" r:id="rId72"/>
    <p:sldId id="375" r:id="rId73"/>
    <p:sldId id="376" r:id="rId74"/>
    <p:sldId id="377" r:id="rId75"/>
    <p:sldId id="381" r:id="rId76"/>
    <p:sldId id="382" r:id="rId77"/>
    <p:sldId id="383" r:id="rId78"/>
    <p:sldId id="384" r:id="rId79"/>
    <p:sldId id="385" r:id="rId80"/>
    <p:sldId id="386" r:id="rId81"/>
    <p:sldId id="387" r:id="rId82"/>
    <p:sldId id="388" r:id="rId83"/>
    <p:sldId id="389" r:id="rId84"/>
    <p:sldId id="390" r:id="rId85"/>
    <p:sldId id="391" r:id="rId86"/>
    <p:sldId id="392" r:id="rId87"/>
    <p:sldId id="393" r:id="rId88"/>
    <p:sldId id="394" r:id="rId89"/>
    <p:sldId id="395" r:id="rId90"/>
    <p:sldId id="399" r:id="rId91"/>
    <p:sldId id="400" r:id="rId92"/>
    <p:sldId id="401" r:id="rId93"/>
    <p:sldId id="402" r:id="rId94"/>
    <p:sldId id="403" r:id="rId95"/>
    <p:sldId id="404" r:id="rId96"/>
    <p:sldId id="417" r:id="rId97"/>
    <p:sldId id="418" r:id="rId98"/>
    <p:sldId id="419" r:id="rId99"/>
    <p:sldId id="420" r:id="rId100"/>
    <p:sldId id="421" r:id="rId101"/>
    <p:sldId id="422" r:id="rId102"/>
    <p:sldId id="426" r:id="rId103"/>
    <p:sldId id="427" r:id="rId104"/>
    <p:sldId id="428" r:id="rId105"/>
    <p:sldId id="429" r:id="rId106"/>
    <p:sldId id="430" r:id="rId107"/>
    <p:sldId id="431" r:id="rId108"/>
    <p:sldId id="432" r:id="rId109"/>
    <p:sldId id="433" r:id="rId110"/>
    <p:sldId id="434" r:id="rId111"/>
    <p:sldId id="435" r:id="rId112"/>
    <p:sldId id="436" r:id="rId113"/>
    <p:sldId id="437" r:id="rId114"/>
    <p:sldId id="438" r:id="rId115"/>
    <p:sldId id="439" r:id="rId116"/>
    <p:sldId id="440" r:id="rId117"/>
    <p:sldId id="450" r:id="rId118"/>
    <p:sldId id="451" r:id="rId119"/>
    <p:sldId id="452" r:id="rId120"/>
    <p:sldId id="453" r:id="rId121"/>
    <p:sldId id="454" r:id="rId122"/>
    <p:sldId id="455" r:id="rId123"/>
    <p:sldId id="459" r:id="rId124"/>
    <p:sldId id="460" r:id="rId125"/>
    <p:sldId id="461" r:id="rId126"/>
    <p:sldId id="462" r:id="rId127"/>
    <p:sldId id="463" r:id="rId128"/>
    <p:sldId id="464" r:id="rId129"/>
    <p:sldId id="471" r:id="rId130"/>
    <p:sldId id="472" r:id="rId131"/>
    <p:sldId id="473" r:id="rId132"/>
    <p:sldId id="474" r:id="rId133"/>
    <p:sldId id="478" r:id="rId134"/>
    <p:sldId id="479" r:id="rId135"/>
    <p:sldId id="480" r:id="rId136"/>
    <p:sldId id="481" r:id="rId137"/>
    <p:sldId id="482" r:id="rId138"/>
    <p:sldId id="483" r:id="rId139"/>
    <p:sldId id="484" r:id="rId140"/>
    <p:sldId id="485" r:id="rId141"/>
    <p:sldId id="486" r:id="rId142"/>
    <p:sldId id="487" r:id="rId143"/>
    <p:sldId id="488" r:id="rId144"/>
    <p:sldId id="489" r:id="rId145"/>
    <p:sldId id="490" r:id="rId146"/>
    <p:sldId id="491" r:id="rId147"/>
    <p:sldId id="492" r:id="rId148"/>
    <p:sldId id="493" r:id="rId149"/>
    <p:sldId id="494" r:id="rId150"/>
    <p:sldId id="495" r:id="rId151"/>
    <p:sldId id="496" r:id="rId152"/>
    <p:sldId id="497" r:id="rId153"/>
    <p:sldId id="498" r:id="rId154"/>
    <p:sldId id="502" r:id="rId155"/>
    <p:sldId id="503" r:id="rId156"/>
    <p:sldId id="504" r:id="rId157"/>
    <p:sldId id="505" r:id="rId158"/>
    <p:sldId id="506" r:id="rId159"/>
    <p:sldId id="507" r:id="rId160"/>
    <p:sldId id="508" r:id="rId161"/>
    <p:sldId id="509" r:id="rId162"/>
    <p:sldId id="510" r:id="rId163"/>
    <p:sldId id="511" r:id="rId164"/>
    <p:sldId id="512" r:id="rId165"/>
    <p:sldId id="513" r:id="rId166"/>
    <p:sldId id="514" r:id="rId167"/>
    <p:sldId id="515" r:id="rId168"/>
    <p:sldId id="516" r:id="rId169"/>
    <p:sldId id="517" r:id="rId170"/>
    <p:sldId id="518" r:id="rId171"/>
    <p:sldId id="519" r:id="rId172"/>
    <p:sldId id="526" r:id="rId173"/>
    <p:sldId id="527" r:id="rId174"/>
    <p:sldId id="528" r:id="rId175"/>
    <p:sldId id="532" r:id="rId176"/>
    <p:sldId id="533" r:id="rId177"/>
    <p:sldId id="534" r:id="rId178"/>
    <p:sldId id="544" r:id="rId179"/>
    <p:sldId id="545" r:id="rId180"/>
    <p:sldId id="546" r:id="rId181"/>
    <p:sldId id="547" r:id="rId182"/>
    <p:sldId id="548" r:id="rId183"/>
    <p:sldId id="549" r:id="rId184"/>
    <p:sldId id="553" r:id="rId185"/>
    <p:sldId id="554" r:id="rId186"/>
    <p:sldId id="555" r:id="rId187"/>
    <p:sldId id="565" r:id="rId188"/>
    <p:sldId id="566" r:id="rId189"/>
    <p:sldId id="567" r:id="rId190"/>
    <p:sldId id="568" r:id="rId191"/>
    <p:sldId id="569" r:id="rId192"/>
    <p:sldId id="570" r:id="rId193"/>
    <p:sldId id="571" r:id="rId194"/>
    <p:sldId id="572" r:id="rId195"/>
    <p:sldId id="573" r:id="rId19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1824"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viewProps" Target="view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426950"/>
            <a:ext cx="8229600" cy="4810221"/>
          </a:xfrm>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3/28/20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3/28/20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3/28/20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3/28/20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X Открытый Всероссийский Синхронный Чемпионат / Тур 4</a:t>
            </a:r>
          </a:p>
        </p:txBody>
      </p:sp>
      <p:sp>
        <p:nvSpPr>
          <p:cNvPr id="3" name="Subtitle 2"/>
          <p:cNvSpPr>
            <a:spLocks noGrp="1"/>
          </p:cNvSpPr>
          <p:nvPr>
            <p:ph type="subTitle" idx="1"/>
          </p:nvPr>
        </p:nvSpPr>
        <p:spPr/>
        <p:txBody>
          <a:bodyPr/>
          <a:lstStyle/>
          <a:p>
            <a:r>
              <a:t>http://kand.info/node/7576/tour/4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речь идет об Оскаре Писториусе, южноафриканском бегуне. Вместо ног у Оскара протезы, но благодаря такому отношению он, по его собственному выражению, не считал себя инвалидом, а думал, что у него просто другие ботинки.</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В муравейнике.</a:t>
            </a:r>
            <a:br/>
            <a:br/>
            <a:r>
              <a:t>Зачёт:В термитнике, муравейник, термитник.</a:t>
            </a:r>
          </a:p>
        </p:txBody>
      </p:sp>
    </p:spTree>
    <p:extLst>
      <p:ext uri="{BB962C8B-B14F-4D97-AF65-F5344CB8AC3E}">
        <p14:creationId xmlns:p14="http://schemas.microsoft.com/office/powerpoint/2010/main" val="214553125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Филиппинцы верят, что Нуно Са Пунсо живёт в муравейнике и может отомстить человеку, который повредил его домик или ещё как-то его обидел. От муравьиных укусов может распухнуть рука или нога.</a:t>
            </a:r>
          </a:p>
        </p:txBody>
      </p:sp>
    </p:spTree>
    <p:extLst>
      <p:ext uri="{BB962C8B-B14F-4D97-AF65-F5344CB8AC3E}">
        <p14:creationId xmlns:p14="http://schemas.microsoft.com/office/powerpoint/2010/main" val="6887904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Когда</a:t>
            </a:r>
            <a:r>
              <a:rPr dirty="0"/>
              <a:t> </a:t>
            </a:r>
            <a:r>
              <a:rPr dirty="0" err="1"/>
              <a:t>у</a:t>
            </a:r>
            <a:r>
              <a:rPr dirty="0"/>
              <a:t> </a:t>
            </a:r>
            <a:r>
              <a:rPr dirty="0" err="1"/>
              <a:t>Галины</a:t>
            </a:r>
            <a:r>
              <a:rPr dirty="0"/>
              <a:t> </a:t>
            </a:r>
            <a:r>
              <a:rPr dirty="0" err="1"/>
              <a:t>Фёдоровой</a:t>
            </a:r>
            <a:r>
              <a:rPr dirty="0"/>
              <a:t> </a:t>
            </a:r>
            <a:r>
              <a:rPr dirty="0" err="1"/>
              <a:t>воспалился</a:t>
            </a:r>
            <a:r>
              <a:rPr dirty="0"/>
              <a:t> </a:t>
            </a:r>
            <a:r>
              <a:rPr dirty="0" err="1"/>
              <a:t>аппендикс</a:t>
            </a:r>
            <a:r>
              <a:rPr dirty="0"/>
              <a:t>, </a:t>
            </a:r>
            <a:r>
              <a:rPr dirty="0" err="1"/>
              <a:t>она</a:t>
            </a:r>
            <a:r>
              <a:rPr dirty="0"/>
              <a:t> </a:t>
            </a:r>
            <a:r>
              <a:rPr dirty="0" err="1"/>
              <a:t>очень</a:t>
            </a:r>
            <a:r>
              <a:rPr dirty="0"/>
              <a:t> </a:t>
            </a:r>
            <a:r>
              <a:rPr dirty="0" err="1"/>
              <a:t>волновалась</a:t>
            </a:r>
            <a:r>
              <a:rPr dirty="0"/>
              <a:t>. </a:t>
            </a:r>
            <a:r>
              <a:rPr dirty="0" err="1"/>
              <a:t>Но</a:t>
            </a:r>
            <a:r>
              <a:rPr dirty="0"/>
              <a:t> </a:t>
            </a:r>
            <a:r>
              <a:rPr dirty="0" err="1"/>
              <a:t>всё</a:t>
            </a:r>
            <a:r>
              <a:rPr dirty="0"/>
              <a:t> </a:t>
            </a:r>
            <a:r>
              <a:rPr dirty="0" err="1"/>
              <a:t>прошло</a:t>
            </a:r>
            <a:r>
              <a:rPr dirty="0"/>
              <a:t> </a:t>
            </a:r>
            <a:r>
              <a:rPr dirty="0" err="1"/>
              <a:t>благополучно</a:t>
            </a:r>
            <a:r>
              <a:rPr dirty="0"/>
              <a:t>, </a:t>
            </a:r>
            <a:r>
              <a:rPr dirty="0" err="1"/>
              <a:t>не</a:t>
            </a:r>
            <a:r>
              <a:rPr dirty="0"/>
              <a:t> </a:t>
            </a:r>
            <a:r>
              <a:rPr dirty="0" err="1"/>
              <a:t>зря</a:t>
            </a:r>
            <a:r>
              <a:rPr dirty="0"/>
              <a:t> </a:t>
            </a:r>
            <a:r>
              <a:rPr dirty="0" err="1"/>
              <a:t>они</a:t>
            </a:r>
            <a:r>
              <a:rPr dirty="0"/>
              <a:t> </a:t>
            </a:r>
            <a:r>
              <a:rPr dirty="0" err="1"/>
              <a:t>с</a:t>
            </a:r>
            <a:r>
              <a:rPr dirty="0"/>
              <a:t> </a:t>
            </a:r>
            <a:r>
              <a:rPr dirty="0" err="1"/>
              <a:t>мужем</a:t>
            </a:r>
            <a:r>
              <a:rPr dirty="0"/>
              <a:t> </a:t>
            </a:r>
            <a:r>
              <a:rPr dirty="0" err="1"/>
              <a:t>твёрдо</a:t>
            </a:r>
            <a:r>
              <a:rPr dirty="0"/>
              <a:t> </a:t>
            </a:r>
            <a:r>
              <a:rPr dirty="0" err="1"/>
              <a:t>следовали</a:t>
            </a:r>
            <a:r>
              <a:rPr dirty="0"/>
              <a:t> </a:t>
            </a:r>
            <a:r>
              <a:rPr dirty="0" err="1"/>
              <a:t>правилам</a:t>
            </a:r>
            <a:r>
              <a:rPr dirty="0"/>
              <a:t>. </a:t>
            </a:r>
            <a:r>
              <a:rPr dirty="0" err="1"/>
              <a:t>Зато</a:t>
            </a:r>
            <a:r>
              <a:rPr dirty="0"/>
              <a:t> </a:t>
            </a:r>
            <a:r>
              <a:rPr dirty="0" err="1"/>
              <a:t>когда</a:t>
            </a:r>
            <a:r>
              <a:rPr dirty="0"/>
              <a:t> </a:t>
            </a:r>
            <a:r>
              <a:rPr dirty="0" err="1"/>
              <a:t>они</a:t>
            </a:r>
            <a:r>
              <a:rPr dirty="0"/>
              <a:t> </a:t>
            </a:r>
            <a:r>
              <a:rPr dirty="0" err="1"/>
              <a:t>вернулись</a:t>
            </a:r>
            <a:r>
              <a:rPr dirty="0"/>
              <a:t>, </a:t>
            </a:r>
            <a:r>
              <a:rPr dirty="0" err="1"/>
              <a:t>наконец</a:t>
            </a:r>
            <a:r>
              <a:rPr dirty="0"/>
              <a:t>, </a:t>
            </a:r>
            <a:r>
              <a:rPr dirty="0" err="1"/>
              <a:t>в</a:t>
            </a:r>
            <a:r>
              <a:rPr dirty="0"/>
              <a:t> </a:t>
            </a:r>
            <a:r>
              <a:rPr dirty="0" err="1"/>
              <a:t>Москву</a:t>
            </a:r>
            <a:r>
              <a:rPr dirty="0"/>
              <a:t>, </a:t>
            </a:r>
            <a:r>
              <a:rPr dirty="0" err="1"/>
              <a:t>им</a:t>
            </a:r>
            <a:r>
              <a:rPr dirty="0"/>
              <a:t> </a:t>
            </a:r>
            <a:r>
              <a:rPr dirty="0" err="1"/>
              <a:t>пришлось</a:t>
            </a:r>
            <a:r>
              <a:rPr dirty="0"/>
              <a:t> </a:t>
            </a:r>
            <a:r>
              <a:rPr dirty="0" err="1"/>
              <a:t>в</a:t>
            </a:r>
            <a:r>
              <a:rPr dirty="0"/>
              <a:t> </a:t>
            </a:r>
            <a:r>
              <a:rPr dirty="0" err="1"/>
              <a:t>течение</a:t>
            </a:r>
            <a:r>
              <a:rPr dirty="0"/>
              <a:t> </a:t>
            </a:r>
            <a:r>
              <a:rPr dirty="0" err="1"/>
              <a:t>двух</a:t>
            </a:r>
            <a:r>
              <a:rPr dirty="0"/>
              <a:t> </a:t>
            </a:r>
            <a:r>
              <a:rPr dirty="0" err="1"/>
              <a:t>недель</a:t>
            </a:r>
            <a:r>
              <a:rPr dirty="0"/>
              <a:t> </a:t>
            </a:r>
            <a:r>
              <a:rPr dirty="0" err="1"/>
              <a:t>гулять</a:t>
            </a:r>
            <a:r>
              <a:rPr dirty="0"/>
              <a:t> </a:t>
            </a:r>
            <a:r>
              <a:rPr dirty="0" err="1"/>
              <a:t>по</a:t>
            </a:r>
            <a:r>
              <a:rPr dirty="0"/>
              <a:t> </a:t>
            </a:r>
            <a:r>
              <a:rPr dirty="0" err="1"/>
              <a:t>городу</a:t>
            </a:r>
            <a:r>
              <a:rPr dirty="0"/>
              <a:t>, </a:t>
            </a:r>
            <a:r>
              <a:rPr dirty="0" err="1"/>
              <a:t>вспоминая</a:t>
            </a:r>
            <a:r>
              <a:rPr dirty="0"/>
              <a:t> ЕГО. </a:t>
            </a:r>
            <a:r>
              <a:rPr dirty="0" err="1"/>
              <a:t>Назовите</a:t>
            </a:r>
            <a:r>
              <a:rPr dirty="0"/>
              <a:t> ЕГО </a:t>
            </a:r>
            <a:r>
              <a:rPr dirty="0" err="1"/>
              <a:t>двумя</a:t>
            </a:r>
            <a:r>
              <a:rPr dirty="0"/>
              <a:t> </a:t>
            </a:r>
            <a:r>
              <a:rPr dirty="0" err="1"/>
              <a:t>словами</a:t>
            </a:r>
            <a:r>
              <a:rPr dirty="0"/>
              <a:t>.</a:t>
            </a:r>
          </a:p>
        </p:txBody>
      </p:sp>
    </p:spTree>
    <p:extLst>
      <p:ext uri="{BB962C8B-B14F-4D97-AF65-F5344CB8AC3E}">
        <p14:creationId xmlns:p14="http://schemas.microsoft.com/office/powerpoint/2010/main" val="353322605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Русский язык.</a:t>
            </a:r>
          </a:p>
        </p:txBody>
      </p:sp>
    </p:spTree>
    <p:extLst>
      <p:ext uri="{BB962C8B-B14F-4D97-AF65-F5344CB8AC3E}">
        <p14:creationId xmlns:p14="http://schemas.microsoft.com/office/powerpoint/2010/main" val="239625325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Галина и Михаил Фёдоровы - советские разведчики. Работая за границей, они даже думали на местном языке, что помогло Галине говорить на нём даже под наркозом. Но русский они при этом порядком подзабыли.</a:t>
            </a:r>
          </a:p>
        </p:txBody>
      </p:sp>
    </p:spTree>
    <p:extLst>
      <p:ext uri="{BB962C8B-B14F-4D97-AF65-F5344CB8AC3E}">
        <p14:creationId xmlns:p14="http://schemas.microsoft.com/office/powerpoint/2010/main" val="296006550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Расул</a:t>
            </a:r>
            <a:r>
              <a:rPr dirty="0"/>
              <a:t> </a:t>
            </a:r>
            <a:r>
              <a:rPr dirty="0" err="1"/>
              <a:t>Гамзатов</a:t>
            </a:r>
            <a:r>
              <a:rPr dirty="0"/>
              <a:t> </a:t>
            </a:r>
            <a:r>
              <a:rPr dirty="0" err="1"/>
              <a:t>пишет</a:t>
            </a:r>
            <a:r>
              <a:rPr dirty="0"/>
              <a:t> </a:t>
            </a:r>
            <a:r>
              <a:rPr dirty="0" err="1"/>
              <a:t>о</a:t>
            </a:r>
            <a:r>
              <a:rPr dirty="0"/>
              <a:t> </a:t>
            </a:r>
            <a:r>
              <a:rPr dirty="0" err="1"/>
              <a:t>рыбаке</a:t>
            </a:r>
            <a:r>
              <a:rPr dirty="0"/>
              <a:t>, </a:t>
            </a:r>
            <a:r>
              <a:rPr dirty="0" err="1"/>
              <a:t>который</a:t>
            </a:r>
            <a:r>
              <a:rPr dirty="0"/>
              <a:t>, </a:t>
            </a:r>
            <a:r>
              <a:rPr dirty="0" err="1"/>
              <a:t>оказавшись</a:t>
            </a:r>
            <a:r>
              <a:rPr dirty="0"/>
              <a:t> </a:t>
            </a:r>
            <a:r>
              <a:rPr dirty="0" err="1"/>
              <a:t>далеко</a:t>
            </a:r>
            <a:r>
              <a:rPr dirty="0"/>
              <a:t> </a:t>
            </a:r>
            <a:r>
              <a:rPr dirty="0" err="1"/>
              <a:t>от</a:t>
            </a:r>
            <a:r>
              <a:rPr dirty="0"/>
              <a:t> </a:t>
            </a:r>
            <a:r>
              <a:rPr dirty="0" err="1"/>
              <a:t>моря</a:t>
            </a:r>
            <a:r>
              <a:rPr dirty="0"/>
              <a:t>, </a:t>
            </a:r>
            <a:r>
              <a:rPr dirty="0" err="1"/>
              <a:t>принял</a:t>
            </a:r>
            <a:r>
              <a:rPr dirty="0"/>
              <a:t> ЭТО </a:t>
            </a:r>
            <a:r>
              <a:rPr dirty="0" err="1"/>
              <a:t>за</a:t>
            </a:r>
            <a:r>
              <a:rPr dirty="0"/>
              <a:t> </a:t>
            </a:r>
            <a:r>
              <a:rPr dirty="0" err="1"/>
              <a:t>кучу</a:t>
            </a:r>
            <a:r>
              <a:rPr dirty="0"/>
              <a:t> </a:t>
            </a:r>
            <a:r>
              <a:rPr dirty="0" err="1"/>
              <a:t>чёрной</a:t>
            </a:r>
            <a:r>
              <a:rPr dirty="0"/>
              <a:t> </a:t>
            </a:r>
            <a:r>
              <a:rPr dirty="0" err="1"/>
              <a:t>икры</a:t>
            </a:r>
            <a:r>
              <a:rPr dirty="0"/>
              <a:t>. </a:t>
            </a:r>
            <a:r>
              <a:rPr dirty="0" err="1"/>
              <a:t>Назовите</a:t>
            </a:r>
            <a:r>
              <a:rPr dirty="0"/>
              <a:t> </a:t>
            </a:r>
            <a:r>
              <a:rPr dirty="0" err="1"/>
              <a:t>страну</a:t>
            </a:r>
            <a:r>
              <a:rPr dirty="0"/>
              <a:t>, </a:t>
            </a:r>
            <a:r>
              <a:rPr dirty="0" err="1"/>
              <a:t>в</a:t>
            </a:r>
            <a:r>
              <a:rPr dirty="0"/>
              <a:t> </a:t>
            </a:r>
            <a:r>
              <a:rPr dirty="0" err="1"/>
              <a:t>которой</a:t>
            </a:r>
            <a:r>
              <a:rPr dirty="0"/>
              <a:t>, </a:t>
            </a:r>
            <a:r>
              <a:rPr dirty="0" err="1"/>
              <a:t>проходя</a:t>
            </a:r>
            <a:r>
              <a:rPr dirty="0"/>
              <a:t> </a:t>
            </a:r>
            <a:r>
              <a:rPr dirty="0" err="1"/>
              <a:t>мимо</a:t>
            </a:r>
            <a:r>
              <a:rPr dirty="0"/>
              <a:t> ЭТОГО, </a:t>
            </a:r>
            <a:r>
              <a:rPr dirty="0" err="1"/>
              <a:t>дети</a:t>
            </a:r>
            <a:r>
              <a:rPr dirty="0"/>
              <a:t> </a:t>
            </a:r>
            <a:r>
              <a:rPr dirty="0" err="1"/>
              <a:t>по</a:t>
            </a:r>
            <a:r>
              <a:rPr dirty="0"/>
              <a:t> </a:t>
            </a:r>
            <a:r>
              <a:rPr dirty="0" err="1"/>
              <a:t>обычаю</a:t>
            </a:r>
            <a:r>
              <a:rPr dirty="0"/>
              <a:t> </a:t>
            </a:r>
            <a:r>
              <a:rPr dirty="0" err="1"/>
              <a:t>должны</a:t>
            </a:r>
            <a:r>
              <a:rPr dirty="0"/>
              <a:t> </a:t>
            </a:r>
            <a:r>
              <a:rPr dirty="0" err="1"/>
              <a:t>говорить</a:t>
            </a:r>
            <a:r>
              <a:rPr dirty="0"/>
              <a:t> </a:t>
            </a:r>
            <a:r>
              <a:rPr dirty="0" err="1"/>
              <a:t>что-то</a:t>
            </a:r>
            <a:r>
              <a:rPr dirty="0"/>
              <a:t> </a:t>
            </a:r>
            <a:r>
              <a:rPr dirty="0" err="1"/>
              <a:t>вроде</a:t>
            </a:r>
            <a:r>
              <a:rPr dirty="0"/>
              <a:t>: “</a:t>
            </a:r>
            <a:r>
              <a:rPr dirty="0" err="1"/>
              <a:t>Пожалуйста</a:t>
            </a:r>
            <a:r>
              <a:rPr dirty="0"/>
              <a:t>, </a:t>
            </a:r>
            <a:r>
              <a:rPr dirty="0" err="1"/>
              <a:t>дай</a:t>
            </a:r>
            <a:r>
              <a:rPr dirty="0"/>
              <a:t> </a:t>
            </a:r>
            <a:r>
              <a:rPr dirty="0" err="1"/>
              <a:t>мне</a:t>
            </a:r>
            <a:r>
              <a:rPr dirty="0"/>
              <a:t> </a:t>
            </a:r>
            <a:r>
              <a:rPr dirty="0" err="1"/>
              <a:t>пройти</a:t>
            </a:r>
            <a:r>
              <a:rPr dirty="0"/>
              <a:t>”.</a:t>
            </a:r>
          </a:p>
        </p:txBody>
      </p:sp>
    </p:spTree>
    <p:extLst>
      <p:ext uri="{BB962C8B-B14F-4D97-AF65-F5344CB8AC3E}">
        <p14:creationId xmlns:p14="http://schemas.microsoft.com/office/powerpoint/2010/main" val="262039073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Филиппины.</a:t>
            </a:r>
          </a:p>
        </p:txBody>
      </p:sp>
    </p:spTree>
    <p:extLst>
      <p:ext uri="{BB962C8B-B14F-4D97-AF65-F5344CB8AC3E}">
        <p14:creationId xmlns:p14="http://schemas.microsoft.com/office/powerpoint/2010/main" val="169170973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ЭТО - муравейник. На Филиппинах в нём живёт Нуно Са Пунсо, который может навредить детям.</a:t>
            </a:r>
          </a:p>
        </p:txBody>
      </p:sp>
    </p:spTree>
    <p:extLst>
      <p:ext uri="{BB962C8B-B14F-4D97-AF65-F5344CB8AC3E}">
        <p14:creationId xmlns:p14="http://schemas.microsoft.com/office/powerpoint/2010/main" val="317406272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Рафаэль</a:t>
            </a:r>
            <a:r>
              <a:rPr dirty="0"/>
              <a:t> </a:t>
            </a:r>
            <a:r>
              <a:rPr dirty="0" err="1"/>
              <a:t>Сабатини</a:t>
            </a:r>
            <a:r>
              <a:rPr dirty="0"/>
              <a:t> </a:t>
            </a:r>
            <a:r>
              <a:rPr dirty="0" err="1"/>
              <a:t>рассказывает</a:t>
            </a:r>
            <a:r>
              <a:rPr dirty="0"/>
              <a:t>, </a:t>
            </a:r>
            <a:r>
              <a:rPr dirty="0" err="1"/>
              <a:t>как</a:t>
            </a:r>
            <a:r>
              <a:rPr dirty="0"/>
              <a:t> </a:t>
            </a:r>
            <a:r>
              <a:rPr dirty="0" err="1"/>
              <a:t>Лжесебастьяна</a:t>
            </a:r>
            <a:r>
              <a:rPr dirty="0"/>
              <a:t> </a:t>
            </a:r>
            <a:r>
              <a:rPr dirty="0" err="1"/>
              <a:t>Португальского</a:t>
            </a:r>
            <a:r>
              <a:rPr dirty="0"/>
              <a:t> </a:t>
            </a:r>
            <a:r>
              <a:rPr dirty="0" err="1"/>
              <a:t>заключили</a:t>
            </a:r>
            <a:r>
              <a:rPr dirty="0"/>
              <a:t> </a:t>
            </a:r>
            <a:r>
              <a:rPr dirty="0" err="1"/>
              <a:t>в</a:t>
            </a:r>
            <a:r>
              <a:rPr dirty="0"/>
              <a:t> </a:t>
            </a:r>
            <a:r>
              <a:rPr dirty="0" err="1"/>
              <a:t>тюрьму</a:t>
            </a:r>
            <a:r>
              <a:rPr dirty="0"/>
              <a:t>, </a:t>
            </a:r>
            <a:r>
              <a:rPr dirty="0" err="1"/>
              <a:t>где</a:t>
            </a:r>
            <a:r>
              <a:rPr dirty="0"/>
              <a:t> </a:t>
            </a:r>
            <a:r>
              <a:rPr dirty="0" err="1"/>
              <a:t>он</a:t>
            </a:r>
            <a:r>
              <a:rPr dirty="0"/>
              <a:t> </a:t>
            </a:r>
            <a:r>
              <a:rPr dirty="0" err="1"/>
              <a:t>и</a:t>
            </a:r>
            <a:r>
              <a:rPr dirty="0"/>
              <a:t> </a:t>
            </a:r>
            <a:r>
              <a:rPr dirty="0" err="1"/>
              <a:t>был</a:t>
            </a:r>
            <a:r>
              <a:rPr dirty="0"/>
              <a:t> </a:t>
            </a:r>
            <a:r>
              <a:rPr dirty="0" err="1"/>
              <a:t>через</a:t>
            </a:r>
            <a:r>
              <a:rPr dirty="0"/>
              <a:t> </a:t>
            </a:r>
            <a:r>
              <a:rPr dirty="0" err="1"/>
              <a:t>несколько</a:t>
            </a:r>
            <a:r>
              <a:rPr dirty="0"/>
              <a:t> </a:t>
            </a:r>
            <a:r>
              <a:rPr dirty="0" err="1"/>
              <a:t>месяцев</a:t>
            </a:r>
            <a:r>
              <a:rPr dirty="0"/>
              <a:t> </a:t>
            </a:r>
            <a:r>
              <a:rPr dirty="0" err="1"/>
              <a:t>окончательно</a:t>
            </a:r>
            <a:r>
              <a:rPr dirty="0"/>
              <a:t> </a:t>
            </a:r>
            <a:r>
              <a:rPr dirty="0" err="1"/>
              <a:t>разоблачён</a:t>
            </a:r>
            <a:r>
              <a:rPr dirty="0"/>
              <a:t>, </a:t>
            </a:r>
            <a:r>
              <a:rPr dirty="0" err="1"/>
              <a:t>когда</a:t>
            </a:r>
            <a:r>
              <a:rPr dirty="0"/>
              <a:t> </a:t>
            </a:r>
            <a:r>
              <a:rPr dirty="0" err="1"/>
              <a:t>пришедший</a:t>
            </a:r>
            <a:r>
              <a:rPr dirty="0"/>
              <a:t> </a:t>
            </a:r>
            <a:r>
              <a:rPr dirty="0" err="1"/>
              <a:t>к</a:t>
            </a:r>
            <a:r>
              <a:rPr dirty="0"/>
              <a:t> </a:t>
            </a:r>
            <a:r>
              <a:rPr dirty="0" err="1"/>
              <a:t>нему</a:t>
            </a:r>
            <a:r>
              <a:rPr dirty="0"/>
              <a:t> </a:t>
            </a:r>
            <a:r>
              <a:rPr dirty="0" err="1"/>
              <a:t>судья</a:t>
            </a:r>
            <a:r>
              <a:rPr dirty="0"/>
              <a:t>, </a:t>
            </a:r>
            <a:r>
              <a:rPr dirty="0" err="1"/>
              <a:t>можно</a:t>
            </a:r>
            <a:r>
              <a:rPr dirty="0"/>
              <a:t> </a:t>
            </a:r>
            <a:r>
              <a:rPr dirty="0" err="1"/>
              <a:t>сказать</a:t>
            </a:r>
            <a:r>
              <a:rPr dirty="0"/>
              <a:t>, </a:t>
            </a:r>
            <a:r>
              <a:rPr dirty="0" err="1"/>
              <a:t>посмотрел</a:t>
            </a:r>
            <a:r>
              <a:rPr dirty="0"/>
              <a:t> </a:t>
            </a:r>
            <a:r>
              <a:rPr dirty="0" err="1"/>
              <a:t>в</a:t>
            </a:r>
            <a:r>
              <a:rPr dirty="0"/>
              <a:t> </a:t>
            </a:r>
            <a:r>
              <a:rPr dirty="0" err="1"/>
              <a:t>корень</a:t>
            </a:r>
            <a:r>
              <a:rPr dirty="0"/>
              <a:t> </a:t>
            </a:r>
            <a:r>
              <a:rPr dirty="0" err="1"/>
              <a:t>проблемы</a:t>
            </a:r>
            <a:r>
              <a:rPr dirty="0"/>
              <a:t>. </a:t>
            </a:r>
            <a:r>
              <a:rPr dirty="0" err="1"/>
              <a:t>При</a:t>
            </a:r>
            <a:r>
              <a:rPr dirty="0"/>
              <a:t> </a:t>
            </a:r>
            <a:r>
              <a:rPr dirty="0" err="1"/>
              <a:t>этом</a:t>
            </a:r>
            <a:r>
              <a:rPr dirty="0"/>
              <a:t> </a:t>
            </a:r>
            <a:r>
              <a:rPr dirty="0" err="1"/>
              <a:t>Сабатини</a:t>
            </a:r>
            <a:r>
              <a:rPr dirty="0"/>
              <a:t> </a:t>
            </a:r>
            <a:r>
              <a:rPr dirty="0" err="1"/>
              <a:t>отмечает</a:t>
            </a:r>
            <a:r>
              <a:rPr dirty="0"/>
              <a:t> </a:t>
            </a:r>
            <a:r>
              <a:rPr dirty="0" err="1"/>
              <a:t>отсутствие</a:t>
            </a:r>
            <a:r>
              <a:rPr dirty="0"/>
              <a:t> </a:t>
            </a:r>
            <a:r>
              <a:rPr dirty="0" err="1"/>
              <a:t>в</a:t>
            </a:r>
            <a:r>
              <a:rPr dirty="0"/>
              <a:t> </a:t>
            </a:r>
            <a:r>
              <a:rPr dirty="0" err="1"/>
              <a:t>тюрьме</a:t>
            </a:r>
            <a:r>
              <a:rPr dirty="0"/>
              <a:t> ЕЁ. </a:t>
            </a:r>
            <a:r>
              <a:rPr dirty="0" err="1"/>
              <a:t>Назовите</a:t>
            </a:r>
            <a:r>
              <a:rPr dirty="0"/>
              <a:t> ЕЁ </a:t>
            </a:r>
            <a:r>
              <a:rPr dirty="0" err="1"/>
              <a:t>тремя</a:t>
            </a:r>
            <a:r>
              <a:rPr dirty="0"/>
              <a:t> </a:t>
            </a:r>
            <a:r>
              <a:rPr dirty="0" err="1"/>
              <a:t>словами</a:t>
            </a:r>
            <a:r>
              <a:rPr dirty="0"/>
              <a:t>.</a:t>
            </a:r>
          </a:p>
        </p:txBody>
      </p:sp>
    </p:spTree>
    <p:extLst>
      <p:ext uri="{BB962C8B-B14F-4D97-AF65-F5344CB8AC3E}">
        <p14:creationId xmlns:p14="http://schemas.microsoft.com/office/powerpoint/2010/main" val="73168404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Краска для волос.</a:t>
            </a:r>
          </a:p>
        </p:txBody>
      </p:sp>
    </p:spTree>
    <p:extLst>
      <p:ext uri="{BB962C8B-B14F-4D97-AF65-F5344CB8AC3E}">
        <p14:creationId xmlns:p14="http://schemas.microsoft.com/office/powerpoint/2010/main" val="3495495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Уличный художник Ян Ворманн борется с серостью городов, заделывая небольшие трещины в стенах, сколотые углы и прогнившие части строений. Его проекту уже более пяти лет, но, как ни странно, в ЭТОЙ СТРАНЕ он был впервые реализован только 25 сентября 2010 года. Назовите эту страну.</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Лжесебастьян Португальский красил волосы, чтобы добиться сходства с пропавшим без вести королём. Но в тюрьме он не мог достать краску для волос, и его волосы приобрели свой естественный цвет.</a:t>
            </a:r>
          </a:p>
        </p:txBody>
      </p:sp>
    </p:spTree>
    <p:extLst>
      <p:ext uri="{BB962C8B-B14F-4D97-AF65-F5344CB8AC3E}">
        <p14:creationId xmlns:p14="http://schemas.microsoft.com/office/powerpoint/2010/main" val="51893290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В</a:t>
            </a:r>
            <a:r>
              <a:rPr dirty="0"/>
              <a:t> </a:t>
            </a:r>
            <a:r>
              <a:rPr dirty="0" err="1"/>
              <a:t>этом</a:t>
            </a:r>
            <a:r>
              <a:rPr dirty="0"/>
              <a:t> </a:t>
            </a:r>
            <a:r>
              <a:rPr dirty="0" err="1"/>
              <a:t>вопросе</a:t>
            </a:r>
            <a:r>
              <a:rPr dirty="0"/>
              <a:t> </a:t>
            </a:r>
            <a:r>
              <a:rPr dirty="0" err="1"/>
              <a:t>словом</a:t>
            </a:r>
            <a:r>
              <a:rPr dirty="0"/>
              <a:t> “АЛЬФА” </a:t>
            </a:r>
            <a:r>
              <a:rPr dirty="0" err="1"/>
              <a:t>заменено</a:t>
            </a:r>
            <a:r>
              <a:rPr dirty="0"/>
              <a:t> </a:t>
            </a:r>
            <a:r>
              <a:rPr dirty="0" err="1"/>
              <a:t>другое</a:t>
            </a:r>
            <a:r>
              <a:rPr dirty="0"/>
              <a:t> </a:t>
            </a:r>
            <a:r>
              <a:rPr dirty="0" err="1"/>
              <a:t>слово</a:t>
            </a:r>
            <a:r>
              <a:rPr dirty="0"/>
              <a:t>. </a:t>
            </a:r>
            <a:r>
              <a:rPr dirty="0" err="1"/>
              <a:t>Известный</a:t>
            </a:r>
            <a:r>
              <a:rPr dirty="0"/>
              <a:t> </a:t>
            </a:r>
            <a:r>
              <a:rPr dirty="0" err="1"/>
              <a:t>человек</a:t>
            </a:r>
            <a:r>
              <a:rPr dirty="0"/>
              <a:t> </a:t>
            </a:r>
            <a:r>
              <a:rPr dirty="0" err="1"/>
              <a:t>сказал</a:t>
            </a:r>
            <a:r>
              <a:rPr dirty="0"/>
              <a:t> </a:t>
            </a:r>
            <a:r>
              <a:rPr dirty="0" err="1"/>
              <a:t>в</a:t>
            </a:r>
            <a:r>
              <a:rPr dirty="0"/>
              <a:t> </a:t>
            </a:r>
            <a:r>
              <a:rPr dirty="0" err="1"/>
              <a:t>интервью</a:t>
            </a:r>
            <a:r>
              <a:rPr dirty="0"/>
              <a:t>: “</a:t>
            </a:r>
            <a:r>
              <a:rPr dirty="0" err="1"/>
              <a:t>Если</a:t>
            </a:r>
            <a:r>
              <a:rPr dirty="0"/>
              <a:t> </a:t>
            </a:r>
            <a:r>
              <a:rPr dirty="0" err="1"/>
              <a:t>бы</a:t>
            </a:r>
            <a:r>
              <a:rPr dirty="0"/>
              <a:t> </a:t>
            </a:r>
            <a:r>
              <a:rPr dirty="0" err="1"/>
              <a:t>я</a:t>
            </a:r>
            <a:r>
              <a:rPr dirty="0"/>
              <a:t> </a:t>
            </a:r>
            <a:r>
              <a:rPr dirty="0" err="1"/>
              <a:t>начал</a:t>
            </a:r>
            <a:r>
              <a:rPr dirty="0"/>
              <a:t> </a:t>
            </a:r>
            <a:r>
              <a:rPr dirty="0" err="1"/>
              <a:t>говорить</a:t>
            </a:r>
            <a:r>
              <a:rPr dirty="0"/>
              <a:t>, </a:t>
            </a:r>
            <a:r>
              <a:rPr dirty="0" err="1"/>
              <a:t>моя</a:t>
            </a:r>
            <a:r>
              <a:rPr dirty="0"/>
              <a:t> АЛЬФА </a:t>
            </a:r>
            <a:r>
              <a:rPr dirty="0" err="1"/>
              <a:t>должна</a:t>
            </a:r>
            <a:r>
              <a:rPr dirty="0"/>
              <a:t> </a:t>
            </a:r>
            <a:r>
              <a:rPr dirty="0" err="1"/>
              <a:t>была</a:t>
            </a:r>
            <a:r>
              <a:rPr dirty="0"/>
              <a:t> </a:t>
            </a:r>
            <a:r>
              <a:rPr dirty="0" err="1"/>
              <a:t>бы</a:t>
            </a:r>
            <a:r>
              <a:rPr dirty="0"/>
              <a:t> </a:t>
            </a:r>
            <a:r>
              <a:rPr dirty="0" err="1"/>
              <a:t>совершенно</a:t>
            </a:r>
            <a:r>
              <a:rPr dirty="0"/>
              <a:t> </a:t>
            </a:r>
            <a:r>
              <a:rPr dirty="0" err="1"/>
              <a:t>измениться</a:t>
            </a:r>
            <a:r>
              <a:rPr dirty="0"/>
              <a:t>”. </a:t>
            </a:r>
            <a:r>
              <a:rPr dirty="0" err="1"/>
              <a:t>Названием</a:t>
            </a:r>
            <a:r>
              <a:rPr dirty="0"/>
              <a:t> </a:t>
            </a:r>
            <a:r>
              <a:rPr dirty="0" err="1"/>
              <a:t>чьей</a:t>
            </a:r>
            <a:r>
              <a:rPr dirty="0"/>
              <a:t> </a:t>
            </a:r>
            <a:r>
              <a:rPr dirty="0" err="1"/>
              <a:t>автобиографии</a:t>
            </a:r>
            <a:r>
              <a:rPr dirty="0"/>
              <a:t> </a:t>
            </a:r>
            <a:r>
              <a:rPr dirty="0" err="1"/>
              <a:t>стала</a:t>
            </a:r>
            <a:r>
              <a:rPr dirty="0"/>
              <a:t> </a:t>
            </a:r>
            <a:r>
              <a:rPr dirty="0" err="1"/>
              <a:t>другая</a:t>
            </a:r>
            <a:r>
              <a:rPr dirty="0"/>
              <a:t> АЛЬФА?</a:t>
            </a:r>
          </a:p>
        </p:txBody>
      </p:sp>
    </p:spTree>
    <p:extLst>
      <p:ext uri="{BB962C8B-B14F-4D97-AF65-F5344CB8AC3E}">
        <p14:creationId xmlns:p14="http://schemas.microsoft.com/office/powerpoint/2010/main" val="58872444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Майкла Джексона.</a:t>
            </a:r>
            <a:br/>
            <a:br/>
            <a:r>
              <a:t>Зачёт:Джексона.</a:t>
            </a:r>
          </a:p>
        </p:txBody>
      </p:sp>
    </p:spTree>
    <p:extLst>
      <p:ext uri="{BB962C8B-B14F-4D97-AF65-F5344CB8AC3E}">
        <p14:creationId xmlns:p14="http://schemas.microsoft.com/office/powerpoint/2010/main" val="231630416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Словом “АЛЬФА” мы заменили слово “походка”. Чарли Чаплин не “говорил” в кино, даже когда технически это уже было возможно. “Лунная походка” - автобиография Майкла Джексона.</a:t>
            </a:r>
          </a:p>
        </p:txBody>
      </p:sp>
    </p:spTree>
    <p:extLst>
      <p:ext uri="{BB962C8B-B14F-4D97-AF65-F5344CB8AC3E}">
        <p14:creationId xmlns:p14="http://schemas.microsoft.com/office/powerpoint/2010/main" val="336047782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В</a:t>
            </a:r>
            <a:r>
              <a:rPr dirty="0"/>
              <a:t> </a:t>
            </a:r>
            <a:r>
              <a:rPr dirty="0" err="1"/>
              <a:t>мультфильме</a:t>
            </a:r>
            <a:r>
              <a:rPr dirty="0"/>
              <a:t> “</a:t>
            </a:r>
            <a:r>
              <a:rPr dirty="0" err="1"/>
              <a:t>Котёнок</a:t>
            </a:r>
            <a:r>
              <a:rPr dirty="0"/>
              <a:t> </a:t>
            </a:r>
            <a:r>
              <a:rPr dirty="0" err="1"/>
              <a:t>по</a:t>
            </a:r>
            <a:r>
              <a:rPr dirty="0"/>
              <a:t> </a:t>
            </a:r>
            <a:r>
              <a:rPr dirty="0" err="1"/>
              <a:t>имени</a:t>
            </a:r>
            <a:r>
              <a:rPr dirty="0"/>
              <a:t> “</a:t>
            </a:r>
            <a:r>
              <a:rPr dirty="0" err="1"/>
              <a:t>Гав</a:t>
            </a:r>
            <a:r>
              <a:rPr dirty="0"/>
              <a:t>” </a:t>
            </a:r>
            <a:r>
              <a:rPr dirty="0" err="1"/>
              <a:t>режиссёра</a:t>
            </a:r>
            <a:r>
              <a:rPr dirty="0"/>
              <a:t> </a:t>
            </a:r>
            <a:r>
              <a:rPr dirty="0" err="1"/>
              <a:t>Льва</a:t>
            </a:r>
            <a:r>
              <a:rPr dirty="0"/>
              <a:t> </a:t>
            </a:r>
            <a:r>
              <a:rPr dirty="0" err="1"/>
              <a:t>Атаманова</a:t>
            </a:r>
            <a:r>
              <a:rPr dirty="0"/>
              <a:t> </a:t>
            </a:r>
            <a:r>
              <a:rPr dirty="0" err="1"/>
              <a:t>по</a:t>
            </a:r>
            <a:r>
              <a:rPr dirty="0"/>
              <a:t> </a:t>
            </a:r>
            <a:r>
              <a:rPr dirty="0" err="1"/>
              <a:t>сценарию</a:t>
            </a:r>
            <a:r>
              <a:rPr dirty="0"/>
              <a:t> </a:t>
            </a:r>
            <a:r>
              <a:rPr dirty="0" err="1"/>
              <a:t>Григория</a:t>
            </a:r>
            <a:r>
              <a:rPr dirty="0"/>
              <a:t> </a:t>
            </a:r>
            <a:r>
              <a:rPr dirty="0" err="1"/>
              <a:t>Остера</a:t>
            </a:r>
            <a:r>
              <a:rPr dirty="0"/>
              <a:t> </a:t>
            </a:r>
            <a:r>
              <a:rPr dirty="0" err="1"/>
              <a:t>котёнок</a:t>
            </a:r>
            <a:r>
              <a:rPr dirty="0"/>
              <a:t> </a:t>
            </a:r>
            <a:r>
              <a:rPr dirty="0" err="1"/>
              <a:t>пытается</a:t>
            </a:r>
            <a:r>
              <a:rPr dirty="0"/>
              <a:t> </a:t>
            </a:r>
            <a:r>
              <a:rPr dirty="0" err="1"/>
              <a:t>дотронуться</a:t>
            </a:r>
            <a:r>
              <a:rPr dirty="0"/>
              <a:t> </a:t>
            </a:r>
            <a:r>
              <a:rPr dirty="0" err="1"/>
              <a:t>до</a:t>
            </a:r>
            <a:r>
              <a:rPr dirty="0"/>
              <a:t> НИХ </a:t>
            </a:r>
            <a:r>
              <a:rPr dirty="0" err="1"/>
              <a:t>лапкой</a:t>
            </a:r>
            <a:r>
              <a:rPr dirty="0"/>
              <a:t>, </a:t>
            </a:r>
            <a:r>
              <a:rPr dirty="0" err="1"/>
              <a:t>но</a:t>
            </a:r>
            <a:r>
              <a:rPr dirty="0"/>
              <a:t> ОНИ </a:t>
            </a:r>
            <a:r>
              <a:rPr dirty="0" err="1"/>
              <a:t>быстро</a:t>
            </a:r>
            <a:r>
              <a:rPr dirty="0"/>
              <a:t> </a:t>
            </a:r>
            <a:r>
              <a:rPr dirty="0" err="1"/>
              <a:t>исчезают</a:t>
            </a:r>
            <a:r>
              <a:rPr dirty="0"/>
              <a:t>. </a:t>
            </a:r>
            <a:r>
              <a:rPr dirty="0" err="1"/>
              <a:t>В</a:t>
            </a:r>
            <a:r>
              <a:rPr dirty="0"/>
              <a:t> </a:t>
            </a:r>
            <a:r>
              <a:rPr dirty="0" err="1"/>
              <a:t>стихотворении</a:t>
            </a:r>
            <a:r>
              <a:rPr dirty="0"/>
              <a:t> </a:t>
            </a:r>
            <a:r>
              <a:rPr dirty="0" err="1"/>
              <a:t>Александра</a:t>
            </a:r>
            <a:r>
              <a:rPr dirty="0"/>
              <a:t> </a:t>
            </a:r>
            <a:r>
              <a:rPr dirty="0" err="1"/>
              <a:t>Балтина</a:t>
            </a:r>
            <a:r>
              <a:rPr dirty="0"/>
              <a:t> ИХ </a:t>
            </a:r>
            <a:r>
              <a:rPr dirty="0" err="1"/>
              <a:t>съедает</a:t>
            </a:r>
            <a:r>
              <a:rPr dirty="0"/>
              <a:t> </a:t>
            </a:r>
            <a:r>
              <a:rPr dirty="0" err="1"/>
              <a:t>свет</a:t>
            </a:r>
            <a:r>
              <a:rPr dirty="0"/>
              <a:t>. </a:t>
            </a:r>
            <a:r>
              <a:rPr dirty="0" err="1"/>
              <a:t>Назовите</a:t>
            </a:r>
            <a:r>
              <a:rPr dirty="0"/>
              <a:t> ИХ </a:t>
            </a:r>
            <a:r>
              <a:rPr dirty="0" err="1"/>
              <a:t>одним</a:t>
            </a:r>
            <a:r>
              <a:rPr dirty="0"/>
              <a:t> </a:t>
            </a:r>
            <a:r>
              <a:rPr dirty="0" err="1"/>
              <a:t>словом</a:t>
            </a:r>
            <a:r>
              <a:rPr dirty="0"/>
              <a:t>.</a:t>
            </a:r>
          </a:p>
        </p:txBody>
      </p:sp>
    </p:spTree>
    <p:extLst>
      <p:ext uri="{BB962C8B-B14F-4D97-AF65-F5344CB8AC3E}">
        <p14:creationId xmlns:p14="http://schemas.microsoft.com/office/powerpoint/2010/main" val="247659535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Титры.</a:t>
            </a:r>
          </a:p>
        </p:txBody>
      </p:sp>
    </p:spTree>
    <p:extLst>
      <p:ext uri="{BB962C8B-B14F-4D97-AF65-F5344CB8AC3E}">
        <p14:creationId xmlns:p14="http://schemas.microsoft.com/office/powerpoint/2010/main" val="107398771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В начале вопроса - что-то вроде титров. В конце киносеанса титры плохо видны после того, как в зале включают свет.</a:t>
            </a:r>
          </a:p>
        </p:txBody>
      </p:sp>
    </p:spTree>
    <p:extLst>
      <p:ext uri="{BB962C8B-B14F-4D97-AF65-F5344CB8AC3E}">
        <p14:creationId xmlns:p14="http://schemas.microsoft.com/office/powerpoint/2010/main" val="318890416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Многие</a:t>
            </a:r>
            <a:r>
              <a:rPr dirty="0"/>
              <a:t> ИКСЫ </a:t>
            </a:r>
            <a:r>
              <a:rPr dirty="0" err="1"/>
              <a:t>не</a:t>
            </a:r>
            <a:r>
              <a:rPr dirty="0"/>
              <a:t> </a:t>
            </a:r>
            <a:r>
              <a:rPr dirty="0" err="1"/>
              <a:t>без</a:t>
            </a:r>
            <a:r>
              <a:rPr dirty="0"/>
              <a:t> </a:t>
            </a:r>
            <a:r>
              <a:rPr dirty="0" err="1"/>
              <a:t>причины</a:t>
            </a:r>
            <a:r>
              <a:rPr dirty="0"/>
              <a:t> </a:t>
            </a:r>
            <a:r>
              <a:rPr dirty="0" err="1"/>
              <a:t>носят</a:t>
            </a:r>
            <a:r>
              <a:rPr dirty="0"/>
              <a:t> </a:t>
            </a:r>
            <a:r>
              <a:rPr dirty="0" err="1"/>
              <a:t>маленькую</a:t>
            </a:r>
            <a:r>
              <a:rPr dirty="0"/>
              <a:t> </a:t>
            </a:r>
            <a:r>
              <a:rPr dirty="0" err="1"/>
              <a:t>бородку</a:t>
            </a:r>
            <a:r>
              <a:rPr dirty="0"/>
              <a:t> </a:t>
            </a:r>
            <a:r>
              <a:rPr dirty="0" err="1"/>
              <a:t>под</a:t>
            </a:r>
            <a:r>
              <a:rPr dirty="0"/>
              <a:t> </a:t>
            </a:r>
            <a:r>
              <a:rPr dirty="0" err="1"/>
              <a:t>нижней</a:t>
            </a:r>
            <a:r>
              <a:rPr dirty="0"/>
              <a:t> </a:t>
            </a:r>
            <a:r>
              <a:rPr dirty="0" err="1"/>
              <a:t>губой</a:t>
            </a:r>
            <a:r>
              <a:rPr dirty="0"/>
              <a:t>. ИКС - </a:t>
            </a:r>
            <a:r>
              <a:rPr dirty="0" err="1"/>
              <a:t>это</a:t>
            </a:r>
            <a:r>
              <a:rPr dirty="0"/>
              <a:t> </a:t>
            </a:r>
            <a:r>
              <a:rPr dirty="0" err="1"/>
              <a:t>ещё</a:t>
            </a:r>
            <a:r>
              <a:rPr dirty="0"/>
              <a:t> </a:t>
            </a:r>
            <a:r>
              <a:rPr dirty="0" err="1"/>
              <a:t>и</a:t>
            </a:r>
            <a:r>
              <a:rPr dirty="0"/>
              <a:t> </a:t>
            </a:r>
            <a:r>
              <a:rPr dirty="0" err="1"/>
              <a:t>моллюск</a:t>
            </a:r>
            <a:r>
              <a:rPr dirty="0"/>
              <a:t> </a:t>
            </a:r>
            <a:r>
              <a:rPr dirty="0" err="1"/>
              <a:t>с</a:t>
            </a:r>
            <a:r>
              <a:rPr dirty="0"/>
              <a:t> </a:t>
            </a:r>
            <a:r>
              <a:rPr dirty="0" err="1"/>
              <a:t>удлинённо-расширенной</a:t>
            </a:r>
            <a:r>
              <a:rPr dirty="0"/>
              <a:t> </a:t>
            </a:r>
            <a:r>
              <a:rPr dirty="0" err="1"/>
              <a:t>раковиной</a:t>
            </a:r>
            <a:r>
              <a:rPr dirty="0"/>
              <a:t>. </a:t>
            </a:r>
            <a:r>
              <a:rPr dirty="0" err="1"/>
              <a:t>Какое</a:t>
            </a:r>
            <a:r>
              <a:rPr dirty="0"/>
              <a:t> </a:t>
            </a:r>
            <a:r>
              <a:rPr dirty="0" err="1"/>
              <a:t>слово</a:t>
            </a:r>
            <a:r>
              <a:rPr dirty="0"/>
              <a:t> </a:t>
            </a:r>
            <a:r>
              <a:rPr dirty="0" err="1"/>
              <a:t>мы</a:t>
            </a:r>
            <a:r>
              <a:rPr dirty="0"/>
              <a:t> </a:t>
            </a:r>
            <a:r>
              <a:rPr dirty="0" err="1"/>
              <a:t>заменили</a:t>
            </a:r>
            <a:r>
              <a:rPr dirty="0"/>
              <a:t> ИКСОМ?</a:t>
            </a:r>
          </a:p>
        </p:txBody>
      </p:sp>
    </p:spTree>
    <p:extLst>
      <p:ext uri="{BB962C8B-B14F-4D97-AF65-F5344CB8AC3E}">
        <p14:creationId xmlns:p14="http://schemas.microsoft.com/office/powerpoint/2010/main" val="142614624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Трубач.</a:t>
            </a:r>
          </a:p>
        </p:txBody>
      </p:sp>
    </p:spTree>
    <p:extLst>
      <p:ext uri="{BB962C8B-B14F-4D97-AF65-F5344CB8AC3E}">
        <p14:creationId xmlns:p14="http://schemas.microsoft.com/office/powerpoint/2010/main" val="385180400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Такую бородку традиционно носят многие трубачи - вроде бы она защищает их подбородок от потёртостей.</a:t>
            </a:r>
          </a:p>
        </p:txBody>
      </p:sp>
    </p:spTree>
    <p:extLst>
      <p:ext uri="{BB962C8B-B14F-4D97-AF65-F5344CB8AC3E}">
        <p14:creationId xmlns:p14="http://schemas.microsoft.com/office/powerpoint/2010/main" val="3860510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Дания.</a:t>
            </a:r>
            <a:br/>
            <a:br/>
            <a:r>
              <a:t>Зачёт:точный ответ.</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Действие</a:t>
            </a:r>
            <a:r>
              <a:rPr dirty="0"/>
              <a:t> </a:t>
            </a:r>
            <a:r>
              <a:rPr dirty="0" err="1"/>
              <a:t>фильма</a:t>
            </a:r>
            <a:r>
              <a:rPr dirty="0"/>
              <a:t> “</a:t>
            </a:r>
            <a:r>
              <a:rPr dirty="0" err="1"/>
              <a:t>Третий</a:t>
            </a:r>
            <a:r>
              <a:rPr dirty="0"/>
              <a:t> </a:t>
            </a:r>
            <a:r>
              <a:rPr dirty="0" err="1"/>
              <a:t>человек</a:t>
            </a:r>
            <a:r>
              <a:rPr dirty="0"/>
              <a:t>” </a:t>
            </a:r>
            <a:r>
              <a:rPr dirty="0" err="1"/>
              <a:t>происходит</a:t>
            </a:r>
            <a:r>
              <a:rPr dirty="0"/>
              <a:t> </a:t>
            </a:r>
            <a:r>
              <a:rPr dirty="0" err="1"/>
              <a:t>в</a:t>
            </a:r>
            <a:r>
              <a:rPr dirty="0"/>
              <a:t> </a:t>
            </a:r>
            <a:r>
              <a:rPr dirty="0" err="1"/>
              <a:t>послевоенной</a:t>
            </a:r>
            <a:r>
              <a:rPr dirty="0"/>
              <a:t> </a:t>
            </a:r>
            <a:r>
              <a:rPr dirty="0" err="1"/>
              <a:t>Вене</a:t>
            </a:r>
            <a:r>
              <a:rPr dirty="0"/>
              <a:t>. </a:t>
            </a:r>
            <a:r>
              <a:rPr dirty="0" err="1"/>
              <a:t>Героиня</a:t>
            </a:r>
            <a:r>
              <a:rPr dirty="0"/>
              <a:t> </a:t>
            </a:r>
            <a:r>
              <a:rPr dirty="0" err="1"/>
              <a:t>фильма</a:t>
            </a:r>
            <a:r>
              <a:rPr dirty="0"/>
              <a:t> </a:t>
            </a:r>
            <a:r>
              <a:rPr dirty="0" err="1"/>
              <a:t>говорит</a:t>
            </a:r>
            <a:r>
              <a:rPr dirty="0"/>
              <a:t>, </a:t>
            </a:r>
            <a:r>
              <a:rPr dirty="0" err="1"/>
              <a:t>что</a:t>
            </a:r>
            <a:r>
              <a:rPr dirty="0"/>
              <a:t> </a:t>
            </a:r>
            <a:r>
              <a:rPr dirty="0" err="1"/>
              <a:t>получила</a:t>
            </a:r>
            <a:r>
              <a:rPr dirty="0"/>
              <a:t> </a:t>
            </a:r>
            <a:r>
              <a:rPr dirty="0" err="1"/>
              <a:t>от</a:t>
            </a:r>
            <a:r>
              <a:rPr dirty="0"/>
              <a:t> </a:t>
            </a:r>
            <a:r>
              <a:rPr dirty="0" err="1"/>
              <a:t>американца</a:t>
            </a:r>
            <a:r>
              <a:rPr dirty="0"/>
              <a:t> </a:t>
            </a:r>
            <a:r>
              <a:rPr dirty="0" err="1"/>
              <a:t>букет</a:t>
            </a:r>
            <a:r>
              <a:rPr dirty="0"/>
              <a:t>, </a:t>
            </a:r>
            <a:r>
              <a:rPr dirty="0" err="1"/>
              <a:t>и</a:t>
            </a:r>
            <a:r>
              <a:rPr dirty="0"/>
              <a:t> </a:t>
            </a:r>
            <a:r>
              <a:rPr dirty="0" err="1"/>
              <a:t>показывает</a:t>
            </a:r>
            <a:r>
              <a:rPr dirty="0"/>
              <a:t> ЭТО. </a:t>
            </a:r>
            <a:r>
              <a:rPr dirty="0" err="1"/>
              <a:t>Для</a:t>
            </a:r>
            <a:r>
              <a:rPr dirty="0"/>
              <a:t> ЭТОГО </a:t>
            </a:r>
            <a:r>
              <a:rPr dirty="0" err="1"/>
              <a:t>хорошо</a:t>
            </a:r>
            <a:r>
              <a:rPr dirty="0"/>
              <a:t> </a:t>
            </a:r>
            <a:r>
              <a:rPr dirty="0" err="1"/>
              <a:t>подходят</a:t>
            </a:r>
            <a:r>
              <a:rPr dirty="0"/>
              <a:t> </a:t>
            </a:r>
            <a:r>
              <a:rPr dirty="0" err="1"/>
              <a:t>тюльпановидные</a:t>
            </a:r>
            <a:r>
              <a:rPr dirty="0"/>
              <a:t>. </a:t>
            </a:r>
            <a:r>
              <a:rPr dirty="0" err="1"/>
              <a:t>Назовите</a:t>
            </a:r>
            <a:r>
              <a:rPr dirty="0"/>
              <a:t> ЭТО </a:t>
            </a:r>
            <a:r>
              <a:rPr dirty="0" err="1"/>
              <a:t>словом</a:t>
            </a:r>
            <a:r>
              <a:rPr dirty="0"/>
              <a:t> </a:t>
            </a:r>
            <a:r>
              <a:rPr dirty="0" err="1"/>
              <a:t>кельтского</a:t>
            </a:r>
            <a:r>
              <a:rPr dirty="0"/>
              <a:t> </a:t>
            </a:r>
            <a:r>
              <a:rPr dirty="0" err="1"/>
              <a:t>происхождения</a:t>
            </a:r>
            <a:r>
              <a:rPr dirty="0"/>
              <a:t>.</a:t>
            </a:r>
          </a:p>
        </p:txBody>
      </p:sp>
    </p:spTree>
    <p:extLst>
      <p:ext uri="{BB962C8B-B14F-4D97-AF65-F5344CB8AC3E}">
        <p14:creationId xmlns:p14="http://schemas.microsoft.com/office/powerpoint/2010/main" val="404480981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Виски.</a:t>
            </a:r>
          </a:p>
        </p:txBody>
      </p:sp>
    </p:spTree>
    <p:extLst>
      <p:ext uri="{BB962C8B-B14F-4D97-AF65-F5344CB8AC3E}">
        <p14:creationId xmlns:p14="http://schemas.microsoft.com/office/powerpoint/2010/main" val="397523963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Американец в качестве букета преподнёс бутылку виски. Для виски хорошо подходят тюльпановидные бокалы, сужающиеся кверху - они позволяют лучше уловить аромат.</a:t>
            </a:r>
          </a:p>
        </p:txBody>
      </p:sp>
    </p:spTree>
    <p:extLst>
      <p:ext uri="{BB962C8B-B14F-4D97-AF65-F5344CB8AC3E}">
        <p14:creationId xmlns:p14="http://schemas.microsoft.com/office/powerpoint/2010/main" val="108583347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Сергей</a:t>
            </a:r>
            <a:r>
              <a:rPr dirty="0"/>
              <a:t> </a:t>
            </a:r>
            <a:r>
              <a:rPr dirty="0" err="1"/>
              <a:t>Пустовойтов</a:t>
            </a:r>
            <a:r>
              <a:rPr dirty="0"/>
              <a:t> </a:t>
            </a:r>
            <a:r>
              <a:rPr dirty="0" err="1"/>
              <a:t>пишет</a:t>
            </a:r>
            <a:r>
              <a:rPr dirty="0"/>
              <a:t>, </a:t>
            </a:r>
            <a:r>
              <a:rPr dirty="0" err="1"/>
              <a:t>что</a:t>
            </a:r>
            <a:r>
              <a:rPr dirty="0"/>
              <a:t> </a:t>
            </a:r>
            <a:r>
              <a:rPr dirty="0" err="1"/>
              <a:t>знаменитый</a:t>
            </a:r>
            <a:r>
              <a:rPr dirty="0"/>
              <a:t> </a:t>
            </a:r>
            <a:r>
              <a:rPr dirty="0" err="1"/>
              <a:t>бой</a:t>
            </a:r>
            <a:r>
              <a:rPr dirty="0"/>
              <a:t> </a:t>
            </a:r>
            <a:r>
              <a:rPr dirty="0" err="1"/>
              <a:t>оказал</a:t>
            </a:r>
            <a:r>
              <a:rPr dirty="0"/>
              <a:t> </a:t>
            </a:r>
            <a:r>
              <a:rPr dirty="0" err="1"/>
              <a:t>значительное</a:t>
            </a:r>
            <a:r>
              <a:rPr dirty="0"/>
              <a:t> </a:t>
            </a:r>
            <a:r>
              <a:rPr dirty="0" err="1"/>
              <a:t>влияние</a:t>
            </a:r>
            <a:r>
              <a:rPr dirty="0"/>
              <a:t> </a:t>
            </a:r>
            <a:r>
              <a:rPr dirty="0" err="1"/>
              <a:t>на</a:t>
            </a:r>
            <a:r>
              <a:rPr dirty="0"/>
              <a:t> </a:t>
            </a:r>
            <a:r>
              <a:rPr dirty="0" err="1"/>
              <a:t>моральное</a:t>
            </a:r>
            <a:r>
              <a:rPr dirty="0"/>
              <a:t> </a:t>
            </a:r>
            <a:r>
              <a:rPr dirty="0" err="1"/>
              <a:t>состояние</a:t>
            </a:r>
            <a:r>
              <a:rPr dirty="0"/>
              <a:t> </a:t>
            </a:r>
            <a:r>
              <a:rPr dirty="0" err="1"/>
              <a:t>Красной</a:t>
            </a:r>
            <a:r>
              <a:rPr dirty="0"/>
              <a:t> </a:t>
            </a:r>
            <a:r>
              <a:rPr dirty="0" err="1"/>
              <a:t>армии</a:t>
            </a:r>
            <a:r>
              <a:rPr dirty="0"/>
              <a:t> </a:t>
            </a:r>
            <a:r>
              <a:rPr dirty="0" err="1"/>
              <a:t>в</a:t>
            </a:r>
            <a:r>
              <a:rPr dirty="0"/>
              <a:t> </a:t>
            </a:r>
            <a:r>
              <a:rPr dirty="0" err="1"/>
              <a:t>трудный</a:t>
            </a:r>
            <a:r>
              <a:rPr dirty="0"/>
              <a:t> </a:t>
            </a:r>
            <a:r>
              <a:rPr dirty="0" err="1"/>
              <a:t>период</a:t>
            </a:r>
            <a:r>
              <a:rPr dirty="0"/>
              <a:t> </a:t>
            </a:r>
            <a:r>
              <a:rPr dirty="0" err="1"/>
              <a:t>Великой</a:t>
            </a:r>
            <a:r>
              <a:rPr dirty="0"/>
              <a:t> </a:t>
            </a:r>
            <a:r>
              <a:rPr dirty="0" err="1"/>
              <a:t>Отечественной</a:t>
            </a:r>
            <a:r>
              <a:rPr dirty="0"/>
              <a:t> </a:t>
            </a:r>
            <a:r>
              <a:rPr dirty="0" err="1"/>
              <a:t>войны</a:t>
            </a:r>
            <a:r>
              <a:rPr dirty="0"/>
              <a:t>. ИХ </a:t>
            </a:r>
            <a:r>
              <a:rPr dirty="0" err="1"/>
              <a:t>Пустовойтов</a:t>
            </a:r>
            <a:r>
              <a:rPr dirty="0"/>
              <a:t> </a:t>
            </a:r>
            <a:r>
              <a:rPr dirty="0" err="1"/>
              <a:t>называет</a:t>
            </a:r>
            <a:r>
              <a:rPr dirty="0"/>
              <a:t> </a:t>
            </a:r>
            <a:r>
              <a:rPr dirty="0" err="1"/>
              <a:t>фирменным</a:t>
            </a:r>
            <a:r>
              <a:rPr dirty="0"/>
              <a:t> </a:t>
            </a:r>
            <a:r>
              <a:rPr dirty="0" err="1"/>
              <a:t>знаком</a:t>
            </a:r>
            <a:r>
              <a:rPr dirty="0"/>
              <a:t> </a:t>
            </a:r>
            <a:r>
              <a:rPr dirty="0" err="1"/>
              <a:t>России</a:t>
            </a:r>
            <a:r>
              <a:rPr dirty="0"/>
              <a:t>. </a:t>
            </a:r>
            <a:r>
              <a:rPr dirty="0" err="1"/>
              <a:t>Назовите</a:t>
            </a:r>
            <a:r>
              <a:rPr dirty="0"/>
              <a:t> ИХ.</a:t>
            </a:r>
          </a:p>
        </p:txBody>
      </p:sp>
    </p:spTree>
    <p:extLst>
      <p:ext uri="{BB962C8B-B14F-4D97-AF65-F5344CB8AC3E}">
        <p14:creationId xmlns:p14="http://schemas.microsoft.com/office/powerpoint/2010/main" val="341002902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Куранты.</a:t>
            </a:r>
            <a:br/>
            <a:br/>
            <a:r>
              <a:t>Зачёт:Кремлёвские куранты, часы на Спасской башне.</a:t>
            </a:r>
          </a:p>
        </p:txBody>
      </p:sp>
    </p:spTree>
    <p:extLst>
      <p:ext uri="{BB962C8B-B14F-4D97-AF65-F5344CB8AC3E}">
        <p14:creationId xmlns:p14="http://schemas.microsoft.com/office/powerpoint/2010/main" val="298729814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Бой курантов ежедневно звучал по радио, и солдаты понимали, что Москва не сдаётся врагу.</a:t>
            </a:r>
          </a:p>
        </p:txBody>
      </p:sp>
    </p:spTree>
    <p:extLst>
      <p:ext uri="{BB962C8B-B14F-4D97-AF65-F5344CB8AC3E}">
        <p14:creationId xmlns:p14="http://schemas.microsoft.com/office/powerpoint/2010/main" val="76959251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В</a:t>
            </a:r>
            <a:r>
              <a:rPr dirty="0"/>
              <a:t> </a:t>
            </a:r>
            <a:r>
              <a:rPr dirty="0" err="1"/>
              <a:t>статье</a:t>
            </a:r>
            <a:r>
              <a:rPr dirty="0"/>
              <a:t> “</a:t>
            </a:r>
            <a:r>
              <a:rPr dirty="0" err="1"/>
              <a:t>Дагомейские</a:t>
            </a:r>
            <a:r>
              <a:rPr dirty="0"/>
              <a:t> ТИГРЫ” </a:t>
            </a:r>
            <a:r>
              <a:rPr dirty="0" err="1"/>
              <a:t>рассказывается</a:t>
            </a:r>
            <a:r>
              <a:rPr dirty="0"/>
              <a:t> </a:t>
            </a:r>
            <a:r>
              <a:rPr dirty="0" err="1"/>
              <a:t>о</a:t>
            </a:r>
            <a:r>
              <a:rPr dirty="0"/>
              <a:t> </a:t>
            </a:r>
            <a:r>
              <a:rPr dirty="0" err="1"/>
              <a:t>подразделениях</a:t>
            </a:r>
            <a:r>
              <a:rPr dirty="0"/>
              <a:t> </a:t>
            </a:r>
            <a:r>
              <a:rPr dirty="0" err="1"/>
              <a:t>дагомейской</a:t>
            </a:r>
            <a:r>
              <a:rPr dirty="0"/>
              <a:t> </a:t>
            </a:r>
            <a:r>
              <a:rPr dirty="0" err="1"/>
              <a:t>армии</a:t>
            </a:r>
            <a:r>
              <a:rPr dirty="0"/>
              <a:t>, </a:t>
            </a:r>
            <a:r>
              <a:rPr dirty="0" err="1"/>
              <a:t>с</a:t>
            </a:r>
            <a:r>
              <a:rPr dirty="0"/>
              <a:t> </a:t>
            </a:r>
            <a:r>
              <a:rPr dirty="0" err="1"/>
              <a:t>которыми</a:t>
            </a:r>
            <a:r>
              <a:rPr dirty="0"/>
              <a:t> </a:t>
            </a:r>
            <a:r>
              <a:rPr dirty="0" err="1"/>
              <a:t>французским</a:t>
            </a:r>
            <a:r>
              <a:rPr dirty="0"/>
              <a:t> </a:t>
            </a:r>
            <a:r>
              <a:rPr dirty="0" err="1"/>
              <a:t>завоевателям</a:t>
            </a:r>
            <a:r>
              <a:rPr dirty="0"/>
              <a:t> </a:t>
            </a:r>
            <a:r>
              <a:rPr dirty="0" err="1"/>
              <a:t>было</a:t>
            </a:r>
            <a:r>
              <a:rPr dirty="0"/>
              <a:t> </a:t>
            </a:r>
            <a:r>
              <a:rPr dirty="0" err="1"/>
              <a:t>очень</a:t>
            </a:r>
            <a:r>
              <a:rPr dirty="0"/>
              <a:t> </a:t>
            </a:r>
            <a:r>
              <a:rPr dirty="0" err="1"/>
              <a:t>тяжело</a:t>
            </a:r>
            <a:r>
              <a:rPr dirty="0"/>
              <a:t> </a:t>
            </a:r>
            <a:r>
              <a:rPr dirty="0" err="1"/>
              <a:t>сражаться</a:t>
            </a:r>
            <a:r>
              <a:rPr dirty="0"/>
              <a:t>. </a:t>
            </a:r>
            <a:r>
              <a:rPr dirty="0" err="1"/>
              <a:t>Какое</a:t>
            </a:r>
            <a:r>
              <a:rPr dirty="0"/>
              <a:t> </a:t>
            </a:r>
            <a:r>
              <a:rPr dirty="0" err="1"/>
              <a:t>слово</a:t>
            </a:r>
            <a:r>
              <a:rPr dirty="0"/>
              <a:t> </a:t>
            </a:r>
            <a:r>
              <a:rPr dirty="0" err="1"/>
              <a:t>мы</a:t>
            </a:r>
            <a:r>
              <a:rPr dirty="0"/>
              <a:t> </a:t>
            </a:r>
            <a:r>
              <a:rPr dirty="0" err="1"/>
              <a:t>заменили</a:t>
            </a:r>
            <a:r>
              <a:rPr dirty="0"/>
              <a:t> </a:t>
            </a:r>
            <a:r>
              <a:rPr dirty="0" err="1"/>
              <a:t>словом</a:t>
            </a:r>
            <a:r>
              <a:rPr dirty="0"/>
              <a:t> “ТИГРЫ”?</a:t>
            </a:r>
          </a:p>
        </p:txBody>
      </p:sp>
    </p:spTree>
    <p:extLst>
      <p:ext uri="{BB962C8B-B14F-4D97-AF65-F5344CB8AC3E}">
        <p14:creationId xmlns:p14="http://schemas.microsoft.com/office/powerpoint/2010/main" val="163879575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Амазонки.</a:t>
            </a:r>
          </a:p>
        </p:txBody>
      </p:sp>
    </p:spTree>
    <p:extLst>
      <p:ext uri="{BB962C8B-B14F-4D97-AF65-F5344CB8AC3E}">
        <p14:creationId xmlns:p14="http://schemas.microsoft.com/office/powerpoint/2010/main" val="333796214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Значительную часть дагомейской армии составляли женские подразделения. Сражались они храбро и умело, так что трудности французов были на самом деле вызваны не только галантностью. Тигр и Амазонка - реки.</a:t>
            </a:r>
          </a:p>
        </p:txBody>
      </p:sp>
    </p:spTree>
    <p:extLst>
      <p:ext uri="{BB962C8B-B14F-4D97-AF65-F5344CB8AC3E}">
        <p14:creationId xmlns:p14="http://schemas.microsoft.com/office/powerpoint/2010/main" val="336427627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Вопреки</a:t>
            </a:r>
            <a:r>
              <a:rPr dirty="0"/>
              <a:t> </a:t>
            </a:r>
            <a:r>
              <a:rPr dirty="0" err="1"/>
              <a:t>распространённому</a:t>
            </a:r>
            <a:r>
              <a:rPr dirty="0"/>
              <a:t> </a:t>
            </a:r>
            <a:r>
              <a:rPr dirty="0" err="1"/>
              <a:t>мнению</a:t>
            </a:r>
            <a:r>
              <a:rPr dirty="0"/>
              <a:t>, ОНИ </a:t>
            </a:r>
            <a:r>
              <a:rPr dirty="0" err="1"/>
              <a:t>встречаются</a:t>
            </a:r>
            <a:r>
              <a:rPr dirty="0"/>
              <a:t> </a:t>
            </a:r>
            <a:r>
              <a:rPr dirty="0" err="1"/>
              <a:t>и</a:t>
            </a:r>
            <a:r>
              <a:rPr dirty="0"/>
              <a:t> </a:t>
            </a:r>
            <a:r>
              <a:rPr dirty="0" err="1"/>
              <a:t>в</a:t>
            </a:r>
            <a:r>
              <a:rPr dirty="0"/>
              <a:t> </a:t>
            </a:r>
            <a:r>
              <a:rPr dirty="0" err="1"/>
              <a:t>Африке</a:t>
            </a:r>
            <a:r>
              <a:rPr dirty="0"/>
              <a:t>, </a:t>
            </a:r>
            <a:r>
              <a:rPr dirty="0" err="1"/>
              <a:t>и</a:t>
            </a:r>
            <a:r>
              <a:rPr dirty="0"/>
              <a:t> </a:t>
            </a:r>
            <a:r>
              <a:rPr dirty="0" err="1"/>
              <a:t>в</a:t>
            </a:r>
            <a:r>
              <a:rPr dirty="0"/>
              <a:t> </a:t>
            </a:r>
            <a:r>
              <a:rPr dirty="0" err="1"/>
              <a:t>Азии</a:t>
            </a:r>
            <a:r>
              <a:rPr dirty="0"/>
              <a:t>. </a:t>
            </a:r>
            <a:r>
              <a:rPr dirty="0" err="1"/>
              <a:t>В</a:t>
            </a:r>
            <a:r>
              <a:rPr dirty="0"/>
              <a:t> </a:t>
            </a:r>
            <a:r>
              <a:rPr dirty="0" err="1"/>
              <a:t>Эфиопии</a:t>
            </a:r>
            <a:r>
              <a:rPr dirty="0"/>
              <a:t> </a:t>
            </a:r>
            <a:r>
              <a:rPr dirty="0" err="1"/>
              <a:t>даже</a:t>
            </a:r>
            <a:r>
              <a:rPr dirty="0"/>
              <a:t> </a:t>
            </a:r>
            <a:r>
              <a:rPr dirty="0" err="1"/>
              <a:t>есть</a:t>
            </a:r>
            <a:r>
              <a:rPr dirty="0"/>
              <a:t> </a:t>
            </a:r>
            <a:r>
              <a:rPr dirty="0" err="1"/>
              <a:t>пословица</a:t>
            </a:r>
            <a:r>
              <a:rPr dirty="0"/>
              <a:t>, </a:t>
            </a:r>
            <a:r>
              <a:rPr dirty="0" err="1"/>
              <a:t>согласно</a:t>
            </a:r>
            <a:r>
              <a:rPr dirty="0"/>
              <a:t> </a:t>
            </a:r>
            <a:r>
              <a:rPr dirty="0" err="1"/>
              <a:t>которой</a:t>
            </a:r>
            <a:r>
              <a:rPr dirty="0"/>
              <a:t> </a:t>
            </a:r>
            <a:r>
              <a:rPr dirty="0" err="1"/>
              <a:t>тот</a:t>
            </a:r>
            <a:r>
              <a:rPr dirty="0"/>
              <a:t>, </a:t>
            </a:r>
            <a:r>
              <a:rPr dirty="0" err="1"/>
              <a:t>кто</a:t>
            </a:r>
            <a:r>
              <a:rPr dirty="0"/>
              <a:t> </a:t>
            </a:r>
            <a:r>
              <a:rPr dirty="0" err="1"/>
              <a:t>не</a:t>
            </a:r>
            <a:r>
              <a:rPr dirty="0"/>
              <a:t> </a:t>
            </a:r>
            <a:r>
              <a:rPr dirty="0" err="1"/>
              <a:t>хочет</a:t>
            </a:r>
            <a:r>
              <a:rPr dirty="0"/>
              <a:t> </a:t>
            </a:r>
            <a:r>
              <a:rPr dirty="0" err="1"/>
              <a:t>ощутить</a:t>
            </a:r>
            <a:r>
              <a:rPr dirty="0"/>
              <a:t> </a:t>
            </a:r>
            <a:r>
              <a:rPr dirty="0" err="1"/>
              <a:t>неприятный</a:t>
            </a:r>
            <a:r>
              <a:rPr dirty="0"/>
              <a:t> </a:t>
            </a:r>
            <a:r>
              <a:rPr dirty="0" err="1"/>
              <a:t>вкус</a:t>
            </a:r>
            <a:r>
              <a:rPr dirty="0"/>
              <a:t>, </a:t>
            </a:r>
            <a:r>
              <a:rPr dirty="0" err="1"/>
              <a:t>не</a:t>
            </a:r>
            <a:r>
              <a:rPr dirty="0"/>
              <a:t> </a:t>
            </a:r>
            <a:r>
              <a:rPr dirty="0" err="1"/>
              <a:t>должен</a:t>
            </a:r>
            <a:r>
              <a:rPr dirty="0"/>
              <a:t> </a:t>
            </a:r>
            <a:r>
              <a:rPr dirty="0" err="1"/>
              <a:t>есть</a:t>
            </a:r>
            <a:r>
              <a:rPr dirty="0"/>
              <a:t> ИХ. </a:t>
            </a:r>
            <a:r>
              <a:rPr dirty="0" err="1"/>
              <a:t>Назовите</a:t>
            </a:r>
            <a:r>
              <a:rPr dirty="0"/>
              <a:t> ИХ.</a:t>
            </a:r>
          </a:p>
        </p:txBody>
      </p:sp>
    </p:spTree>
    <p:extLst>
      <p:ext uri="{BB962C8B-B14F-4D97-AF65-F5344CB8AC3E}">
        <p14:creationId xmlns:p14="http://schemas.microsoft.com/office/powerpoint/2010/main" val="3590384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в своей работе Ворманн использует разноцветные кирпичики Lego. Хотя Lego – объект национальной гордости Дании, из датских городов на всемирной карте проекта присутствует только Орхус. Слово “прогнившие” в тексте вопроса – намек на фразу “прогнило что-то в датском королевстве” из “Гамлета”.</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Кактусы.</a:t>
            </a:r>
          </a:p>
        </p:txBody>
      </p:sp>
    </p:spTree>
    <p:extLst>
      <p:ext uri="{BB962C8B-B14F-4D97-AF65-F5344CB8AC3E}">
        <p14:creationId xmlns:p14="http://schemas.microsoft.com/office/powerpoint/2010/main" val="138633372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Многие думают, что кактусы встречаются только в Новом Свете, но это не так. Пословица аналогична известной фразе про мышей.</a:t>
            </a:r>
          </a:p>
        </p:txBody>
      </p:sp>
    </p:spTree>
    <p:extLst>
      <p:ext uri="{BB962C8B-B14F-4D97-AF65-F5344CB8AC3E}">
        <p14:creationId xmlns:p14="http://schemas.microsoft.com/office/powerpoint/2010/main" val="86022514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X Открытый Всероссийский Синхронный Чемпионат / Тур 6</a:t>
            </a:r>
          </a:p>
        </p:txBody>
      </p:sp>
      <p:sp>
        <p:nvSpPr>
          <p:cNvPr id="3" name="Subtitle 2"/>
          <p:cNvSpPr>
            <a:spLocks noGrp="1"/>
          </p:cNvSpPr>
          <p:nvPr>
            <p:ph type="subTitle" idx="1"/>
          </p:nvPr>
        </p:nvSpPr>
        <p:spPr/>
        <p:txBody>
          <a:bodyPr/>
          <a:lstStyle/>
          <a:p>
            <a:r>
              <a:t>http://kand.info/node/7576/tour/6</a:t>
            </a:r>
          </a:p>
        </p:txBody>
      </p:sp>
    </p:spTree>
    <p:extLst>
      <p:ext uri="{BB962C8B-B14F-4D97-AF65-F5344CB8AC3E}">
        <p14:creationId xmlns:p14="http://schemas.microsoft.com/office/powerpoint/2010/main" val="385973509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Александр Генис утверждал, что писатели ленинградской школы не могут написать роман, так как имеют в родстве ЕЁ. Назовите ЕЁ одним, двумя или тремя словами, но всё же лучше одним.</a:t>
            </a:r>
          </a:p>
        </p:txBody>
      </p:sp>
    </p:spTree>
    <p:extLst>
      <p:ext uri="{BB962C8B-B14F-4D97-AF65-F5344CB8AC3E}">
        <p14:creationId xmlns:p14="http://schemas.microsoft.com/office/powerpoint/2010/main" val="285108520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краткость.</a:t>
            </a:r>
            <a:br/>
            <a:br/>
            <a:r>
              <a:t>Зачёт:сестра таланта; краткость – сестра таланта.</a:t>
            </a:r>
          </a:p>
        </p:txBody>
      </p:sp>
    </p:spTree>
    <p:extLst>
      <p:ext uri="{BB962C8B-B14F-4D97-AF65-F5344CB8AC3E}">
        <p14:creationId xmlns:p14="http://schemas.microsoft.com/office/powerpoint/2010/main" val="229746562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эта родственница мешает писателям создавать длиннющие романы.</a:t>
            </a:r>
          </a:p>
        </p:txBody>
      </p:sp>
    </p:spTree>
    <p:extLst>
      <p:ext uri="{BB962C8B-B14F-4D97-AF65-F5344CB8AC3E}">
        <p14:creationId xmlns:p14="http://schemas.microsoft.com/office/powerpoint/2010/main" val="60214487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В одном юмористическом рассказе Зевс, принимавший участие в Олимпиаде, СЕРДИЛСЯ. Какие два слова, начинающиеся на одну букву, мы заменили одним?</a:t>
            </a:r>
          </a:p>
        </p:txBody>
      </p:sp>
    </p:spTree>
    <p:extLst>
      <p:ext uri="{BB962C8B-B14F-4D97-AF65-F5344CB8AC3E}">
        <p14:creationId xmlns:p14="http://schemas.microsoft.com/office/powerpoint/2010/main" val="382024346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метал молнии.</a:t>
            </a:r>
            <a:br/>
            <a:br/>
            <a:r>
              <a:t>Зачёт:точный ответ.</a:t>
            </a:r>
          </a:p>
        </p:txBody>
      </p:sp>
    </p:spTree>
    <p:extLst>
      <p:ext uri="{BB962C8B-B14F-4D97-AF65-F5344CB8AC3E}">
        <p14:creationId xmlns:p14="http://schemas.microsoft.com/office/powerpoint/2010/main" val="347397559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а не копьё или диск.</a:t>
            </a:r>
          </a:p>
        </p:txBody>
      </p:sp>
    </p:spTree>
    <p:extLst>
      <p:ext uri="{BB962C8B-B14F-4D97-AF65-F5344CB8AC3E}">
        <p14:creationId xmlns:p14="http://schemas.microsoft.com/office/powerpoint/2010/main" val="255731835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В 1995 году Пьер вступил в переписку с неким человеком и узнал, что тот является коллекционером сломанных лазерных указок. Основателем какой компании является Пьер?</a:t>
            </a:r>
          </a:p>
        </p:txBody>
      </p:sp>
    </p:spTree>
    <p:extLst>
      <p:ext uri="{BB962C8B-B14F-4D97-AF65-F5344CB8AC3E}">
        <p14:creationId xmlns:p14="http://schemas.microsoft.com/office/powerpoint/2010/main" val="3139013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Вспоминая детство, Павел Люблин пишет, что в начале 90-х жил в мире ПЕРВОГО ПРОПУСКА. И за окном был угловатый и примитивный мир, в котором по улицам ездили танки. Спустя десять лет Павел стал жить в мире ВТОРОГО ПРОПУСКА, ярком и динамичном, но в котором все равно ждешь опасность за первым же углом. Заполните пропуски, которые отличаются приставками.</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eBay.</a:t>
            </a:r>
            <a:br/>
            <a:br/>
            <a:r>
              <a:t>Зачёт:ebay, e-bay, e bay, ebay.com, ибей, ибэй и аналогичные ответы с любой капитализацией.</a:t>
            </a:r>
          </a:p>
        </p:txBody>
      </p:sp>
    </p:spTree>
    <p:extLst>
      <p:ext uri="{BB962C8B-B14F-4D97-AF65-F5344CB8AC3E}">
        <p14:creationId xmlns:p14="http://schemas.microsoft.com/office/powerpoint/2010/main" val="354675369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в качестве первого теста сайта он выставил на аукцион сломанную лазерную указку. Когда ее внезапно купили, он решил уточнить, понимает ли покупатель, что она сломана. В наше время на ebay можно купить вообще все, что угодно.</a:t>
            </a:r>
          </a:p>
        </p:txBody>
      </p:sp>
    </p:spTree>
    <p:extLst>
      <p:ext uri="{BB962C8B-B14F-4D97-AF65-F5344CB8AC3E}">
        <p14:creationId xmlns:p14="http://schemas.microsoft.com/office/powerpoint/2010/main" val="397030627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В</a:t>
            </a:r>
            <a:r>
              <a:rPr dirty="0"/>
              <a:t> </a:t>
            </a:r>
            <a:r>
              <a:rPr dirty="0" err="1"/>
              <a:t>Америке</a:t>
            </a:r>
            <a:r>
              <a:rPr dirty="0"/>
              <a:t> </a:t>
            </a:r>
            <a:r>
              <a:rPr dirty="0" err="1"/>
              <a:t>можно</a:t>
            </a:r>
            <a:r>
              <a:rPr dirty="0"/>
              <a:t> </a:t>
            </a:r>
            <a:r>
              <a:rPr dirty="0" err="1"/>
              <a:t>купить</a:t>
            </a:r>
            <a:r>
              <a:rPr dirty="0"/>
              <a:t> </a:t>
            </a:r>
            <a:r>
              <a:rPr dirty="0" err="1"/>
              <a:t>специальные</a:t>
            </a:r>
            <a:r>
              <a:rPr dirty="0"/>
              <a:t> </a:t>
            </a:r>
            <a:r>
              <a:rPr dirty="0" err="1"/>
              <a:t>большие</a:t>
            </a:r>
            <a:r>
              <a:rPr dirty="0"/>
              <a:t> </a:t>
            </a:r>
            <a:r>
              <a:rPr dirty="0" err="1"/>
              <a:t>ножницы</a:t>
            </a:r>
            <a:r>
              <a:rPr dirty="0"/>
              <a:t>. </a:t>
            </a:r>
            <a:r>
              <a:rPr dirty="0" err="1"/>
              <a:t>К</a:t>
            </a:r>
            <a:r>
              <a:rPr dirty="0"/>
              <a:t> </a:t>
            </a:r>
            <a:r>
              <a:rPr dirty="0" err="1"/>
              <a:t>одному</a:t>
            </a:r>
            <a:r>
              <a:rPr dirty="0"/>
              <a:t> </a:t>
            </a:r>
            <a:r>
              <a:rPr dirty="0" err="1"/>
              <a:t>из</a:t>
            </a:r>
            <a:r>
              <a:rPr dirty="0"/>
              <a:t> </a:t>
            </a:r>
            <a:r>
              <a:rPr dirty="0" err="1"/>
              <a:t>их</a:t>
            </a:r>
            <a:r>
              <a:rPr dirty="0"/>
              <a:t> </a:t>
            </a:r>
            <a:r>
              <a:rPr dirty="0" err="1"/>
              <a:t>лезвий</a:t>
            </a:r>
            <a:r>
              <a:rPr dirty="0"/>
              <a:t> </a:t>
            </a:r>
            <a:r>
              <a:rPr dirty="0" err="1"/>
              <a:t>приделана</a:t>
            </a:r>
            <a:r>
              <a:rPr dirty="0"/>
              <a:t> </a:t>
            </a:r>
            <a:r>
              <a:rPr dirty="0" err="1"/>
              <a:t>треугольная</a:t>
            </a:r>
            <a:r>
              <a:rPr dirty="0"/>
              <a:t> </a:t>
            </a:r>
            <a:r>
              <a:rPr dirty="0" err="1"/>
              <a:t>полочка</a:t>
            </a:r>
            <a:r>
              <a:rPr dirty="0"/>
              <a:t>. </a:t>
            </a:r>
            <a:r>
              <a:rPr dirty="0" err="1"/>
              <a:t>Для</a:t>
            </a:r>
            <a:r>
              <a:rPr dirty="0"/>
              <a:t> </a:t>
            </a:r>
            <a:r>
              <a:rPr dirty="0" err="1"/>
              <a:t>чего</a:t>
            </a:r>
            <a:r>
              <a:rPr dirty="0"/>
              <a:t> </a:t>
            </a:r>
            <a:r>
              <a:rPr dirty="0" err="1"/>
              <a:t>предназначены</a:t>
            </a:r>
            <a:r>
              <a:rPr dirty="0"/>
              <a:t> </a:t>
            </a:r>
            <a:r>
              <a:rPr dirty="0" err="1"/>
              <a:t>эти</a:t>
            </a:r>
            <a:r>
              <a:rPr dirty="0"/>
              <a:t> </a:t>
            </a:r>
            <a:r>
              <a:rPr dirty="0" err="1"/>
              <a:t>ножницы</a:t>
            </a:r>
            <a:r>
              <a:rPr dirty="0"/>
              <a:t>?</a:t>
            </a:r>
          </a:p>
        </p:txBody>
      </p:sp>
    </p:spTree>
    <p:extLst>
      <p:ext uri="{BB962C8B-B14F-4D97-AF65-F5344CB8AC3E}">
        <p14:creationId xmlns:p14="http://schemas.microsoft.com/office/powerpoint/2010/main" val="7183108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для [разрезания] пиццы.</a:t>
            </a:r>
            <a:br/>
            <a:br/>
            <a:r>
              <a:t>Зачёт:точный ответ.</a:t>
            </a:r>
          </a:p>
        </p:txBody>
      </p:sp>
    </p:spTree>
    <p:extLst>
      <p:ext uri="{BB962C8B-B14F-4D97-AF65-F5344CB8AC3E}">
        <p14:creationId xmlns:p14="http://schemas.microsoft.com/office/powerpoint/2010/main" val="202078887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такими ножницами удобно отрезать от пиццы сектора и тут же раскладывать их на тарелки.</a:t>
            </a:r>
          </a:p>
        </p:txBody>
      </p:sp>
    </p:spTree>
    <p:extLst>
      <p:ext uri="{BB962C8B-B14F-4D97-AF65-F5344CB8AC3E}">
        <p14:creationId xmlns:p14="http://schemas.microsoft.com/office/powerpoint/2010/main" val="50409559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Во время работы над мультфильмом аниматоры просматривали видеозаписи астронавтки Салли Райд. Одна из песен к мультфильму была записана в жанре «калипсо». Назовите этот мультфильм.</a:t>
            </a:r>
          </a:p>
        </p:txBody>
      </p:sp>
    </p:spTree>
    <p:extLst>
      <p:ext uri="{BB962C8B-B14F-4D97-AF65-F5344CB8AC3E}">
        <p14:creationId xmlns:p14="http://schemas.microsoft.com/office/powerpoint/2010/main" val="40057432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«Русалочка».</a:t>
            </a:r>
            <a:br/>
            <a:br/>
            <a:r>
              <a:t>Зачёт:«The Little Mermaid».</a:t>
            </a:r>
          </a:p>
        </p:txBody>
      </p:sp>
    </p:spTree>
    <p:extLst>
      <p:ext uri="{BB962C8B-B14F-4D97-AF65-F5344CB8AC3E}">
        <p14:creationId xmlns:p14="http://schemas.microsoft.com/office/powerpoint/2010/main" val="305422423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Записи Салли Рейд использовали, чтобы отрисовать движения волос героини в воде. «Калипсо» — и жанр музыки, популярный в странах Карибского бассейна, и дочь океаниды Плейоны в древнегреческих мифах.</a:t>
            </a:r>
          </a:p>
        </p:txBody>
      </p:sp>
    </p:spTree>
    <p:extLst>
      <p:ext uri="{BB962C8B-B14F-4D97-AF65-F5344CB8AC3E}">
        <p14:creationId xmlns:p14="http://schemas.microsoft.com/office/powerpoint/2010/main" val="223519097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То, что было выбрано для НЕЁ в 1970-х годах, сравнивают с булочками с корицей. Назовите ЕЁ.</a:t>
            </a:r>
          </a:p>
        </p:txBody>
      </p:sp>
    </p:spTree>
    <p:extLst>
      <p:ext uri="{BB962C8B-B14F-4D97-AF65-F5344CB8AC3E}">
        <p14:creationId xmlns:p14="http://schemas.microsoft.com/office/powerpoint/2010/main" val="328975584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принцесса Лея.</a:t>
            </a:r>
            <a:br/>
            <a:br/>
            <a:r>
              <a:t>Зачёт:Лея Органа, Лея Органа-Соло, Керри Фишер.</a:t>
            </a:r>
          </a:p>
        </p:txBody>
      </p:sp>
    </p:spTree>
    <p:extLst>
      <p:ext uri="{BB962C8B-B14F-4D97-AF65-F5344CB8AC3E}">
        <p14:creationId xmlns:p14="http://schemas.microsoft.com/office/powerpoint/2010/main" val="2186609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Dendy, Playstation.</a:t>
            </a:r>
            <a:br/>
            <a:br/>
            <a:r>
              <a:t>Зачёт:кириллицей; в любом порядке; Nintendo вместо Dendy. Вместо Playstation: [Sony] Playstation, Playstation 2, Playstation 3, Xbox, Wii.</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речь идёт о необычной прическе героини киносаги о звёздных войнах.</a:t>
            </a:r>
          </a:p>
        </p:txBody>
      </p:sp>
    </p:spTree>
    <p:extLst>
      <p:ext uri="{BB962C8B-B14F-4D97-AF65-F5344CB8AC3E}">
        <p14:creationId xmlns:p14="http://schemas.microsoft.com/office/powerpoint/2010/main" val="37444713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В романах про Гарри Поттера школьников по факультетам распределяла волшебная шляпа. Хвастаясь своей прозорливостью, она пообещала СДЕЛАТЬ ЭТО. Какие два слова, начинающиеся на одну и ту же букву, мы заменили словами СДЕЛАТЬ ЭТО?</a:t>
            </a:r>
          </a:p>
        </p:txBody>
      </p:sp>
    </p:spTree>
    <p:extLst>
      <p:ext uri="{BB962C8B-B14F-4D97-AF65-F5344CB8AC3E}">
        <p14:creationId xmlns:p14="http://schemas.microsoft.com/office/powerpoint/2010/main" val="314342866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съесть себя.</a:t>
            </a:r>
            <a:br/>
            <a:br/>
            <a:r>
              <a:t>Зачёт:скушать себя, сжевать себя.</a:t>
            </a:r>
          </a:p>
        </p:txBody>
      </p:sp>
    </p:spTree>
    <p:extLst>
      <p:ext uri="{BB962C8B-B14F-4D97-AF65-F5344CB8AC3E}">
        <p14:creationId xmlns:p14="http://schemas.microsoft.com/office/powerpoint/2010/main" val="12725352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Обещание съесть шляпу — нередкая ставка в пари. Шляпа пообещала съесть себя, если кто-то найдёт более умную шляпу в мире: «I'll eat myself if you can find // A smarter hat than me».</a:t>
            </a:r>
          </a:p>
        </p:txBody>
      </p:sp>
    </p:spTree>
    <p:extLst>
      <p:ext uri="{BB962C8B-B14F-4D97-AF65-F5344CB8AC3E}">
        <p14:creationId xmlns:p14="http://schemas.microsoft.com/office/powerpoint/2010/main" val="122367449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По-польски</a:t>
            </a:r>
            <a:r>
              <a:rPr dirty="0"/>
              <a:t> ОНО — «</a:t>
            </a:r>
            <a:r>
              <a:rPr dirty="0" err="1"/>
              <a:t>жилетка</a:t>
            </a:r>
            <a:r>
              <a:rPr dirty="0"/>
              <a:t>». «ОНО» — </a:t>
            </a:r>
            <a:r>
              <a:rPr dirty="0" err="1"/>
              <a:t>название</a:t>
            </a:r>
            <a:r>
              <a:rPr dirty="0"/>
              <a:t> </a:t>
            </a:r>
            <a:r>
              <a:rPr dirty="0" err="1"/>
              <a:t>романа</a:t>
            </a:r>
            <a:r>
              <a:rPr dirty="0"/>
              <a:t>, </a:t>
            </a:r>
            <a:r>
              <a:rPr dirty="0" err="1"/>
              <a:t>вышедшего</a:t>
            </a:r>
            <a:r>
              <a:rPr dirty="0"/>
              <a:t> </a:t>
            </a:r>
            <a:r>
              <a:rPr dirty="0" err="1"/>
              <a:t>в</a:t>
            </a:r>
            <a:r>
              <a:rPr dirty="0"/>
              <a:t> </a:t>
            </a:r>
            <a:r>
              <a:rPr dirty="0" err="1"/>
              <a:t>журнале</a:t>
            </a:r>
            <a:r>
              <a:rPr dirty="0"/>
              <a:t> «</a:t>
            </a:r>
            <a:r>
              <a:rPr dirty="0" err="1"/>
              <a:t>Нева</a:t>
            </a:r>
            <a:r>
              <a:rPr dirty="0"/>
              <a:t>». </a:t>
            </a:r>
            <a:r>
              <a:rPr dirty="0" err="1"/>
              <a:t>Назовите</a:t>
            </a:r>
            <a:r>
              <a:rPr dirty="0"/>
              <a:t> </a:t>
            </a:r>
            <a:r>
              <a:rPr dirty="0" err="1"/>
              <a:t>этот</a:t>
            </a:r>
            <a:r>
              <a:rPr dirty="0"/>
              <a:t> </a:t>
            </a:r>
            <a:r>
              <a:rPr dirty="0" err="1"/>
              <a:t>роман</a:t>
            </a:r>
            <a:r>
              <a:rPr dirty="0"/>
              <a:t>.</a:t>
            </a:r>
          </a:p>
        </p:txBody>
      </p:sp>
    </p:spTree>
    <p:extLst>
      <p:ext uri="{BB962C8B-B14F-4D97-AF65-F5344CB8AC3E}">
        <p14:creationId xmlns:p14="http://schemas.microsoft.com/office/powerpoint/2010/main" val="130464582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«Лезвие бритвы».</a:t>
            </a:r>
          </a:p>
          <a:p>
            <a:br/>
            <a:r>
              <a:t>Зачёт: точный ответ.</a:t>
            </a:r>
          </a:p>
        </p:txBody>
      </p:sp>
    </p:spTree>
    <p:extLst>
      <p:ext uri="{BB962C8B-B14F-4D97-AF65-F5344CB8AC3E}">
        <p14:creationId xmlns:p14="http://schemas.microsoft.com/office/powerpoint/2010/main" val="411005181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название лезвия в польском языке образовано от названия фирмы Gillette. «Нева» — тоже марка бритвенных лезвий.</a:t>
            </a:r>
          </a:p>
        </p:txBody>
      </p:sp>
    </p:spTree>
    <p:extLst>
      <p:ext uri="{BB962C8B-B14F-4D97-AF65-F5344CB8AC3E}">
        <p14:creationId xmlns:p14="http://schemas.microsoft.com/office/powerpoint/2010/main" val="224409271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На</a:t>
            </a:r>
            <a:r>
              <a:rPr dirty="0"/>
              <a:t> </a:t>
            </a:r>
            <a:r>
              <a:rPr dirty="0" err="1"/>
              <a:t>марке</a:t>
            </a:r>
            <a:r>
              <a:rPr dirty="0"/>
              <a:t>, </a:t>
            </a:r>
            <a:r>
              <a:rPr dirty="0" err="1"/>
              <a:t>выпущенной</a:t>
            </a:r>
            <a:r>
              <a:rPr dirty="0"/>
              <a:t> </a:t>
            </a:r>
            <a:r>
              <a:rPr dirty="0" err="1"/>
              <a:t>в</a:t>
            </a:r>
            <a:r>
              <a:rPr dirty="0"/>
              <a:t> 1986 </a:t>
            </a:r>
            <a:r>
              <a:rPr dirty="0" err="1"/>
              <a:t>году</a:t>
            </a:r>
            <a:r>
              <a:rPr dirty="0"/>
              <a:t>, ОНА </a:t>
            </a:r>
            <a:r>
              <a:rPr dirty="0" err="1"/>
              <a:t>делает</a:t>
            </a:r>
            <a:r>
              <a:rPr dirty="0"/>
              <a:t> </a:t>
            </a:r>
            <a:r>
              <a:rPr dirty="0" err="1"/>
              <a:t>вираж</a:t>
            </a:r>
            <a:r>
              <a:rPr dirty="0"/>
              <a:t>, </a:t>
            </a:r>
            <a:r>
              <a:rPr dirty="0" err="1"/>
              <a:t>разворачиваясь</a:t>
            </a:r>
            <a:r>
              <a:rPr dirty="0"/>
              <a:t> </a:t>
            </a:r>
            <a:r>
              <a:rPr dirty="0" err="1"/>
              <a:t>почти</a:t>
            </a:r>
            <a:r>
              <a:rPr dirty="0"/>
              <a:t> </a:t>
            </a:r>
            <a:r>
              <a:rPr dirty="0" err="1"/>
              <a:t>на</a:t>
            </a:r>
            <a:r>
              <a:rPr dirty="0"/>
              <a:t> 180 </a:t>
            </a:r>
            <a:r>
              <a:rPr dirty="0" err="1"/>
              <a:t>градусов</a:t>
            </a:r>
            <a:r>
              <a:rPr dirty="0"/>
              <a:t>, </a:t>
            </a:r>
            <a:r>
              <a:rPr dirty="0" err="1"/>
              <a:t>и</a:t>
            </a:r>
            <a:r>
              <a:rPr dirty="0"/>
              <a:t> </a:t>
            </a:r>
            <a:r>
              <a:rPr dirty="0" err="1"/>
              <a:t>оставляет</a:t>
            </a:r>
            <a:r>
              <a:rPr dirty="0"/>
              <a:t> </a:t>
            </a:r>
            <a:r>
              <a:rPr dirty="0" err="1"/>
              <a:t>за</a:t>
            </a:r>
            <a:r>
              <a:rPr dirty="0"/>
              <a:t> </a:t>
            </a:r>
            <a:r>
              <a:rPr dirty="0" err="1"/>
              <a:t>собой</a:t>
            </a:r>
            <a:r>
              <a:rPr dirty="0"/>
              <a:t> </a:t>
            </a:r>
            <a:r>
              <a:rPr dirty="0" err="1"/>
              <a:t>инверсионный</a:t>
            </a:r>
            <a:r>
              <a:rPr dirty="0"/>
              <a:t> </a:t>
            </a:r>
            <a:r>
              <a:rPr dirty="0" err="1"/>
              <a:t>след</a:t>
            </a:r>
            <a:r>
              <a:rPr dirty="0"/>
              <a:t>. </a:t>
            </a:r>
            <a:r>
              <a:rPr dirty="0" err="1"/>
              <a:t>Назовите</a:t>
            </a:r>
            <a:r>
              <a:rPr dirty="0"/>
              <a:t> ЕЁ.</a:t>
            </a:r>
          </a:p>
        </p:txBody>
      </p:sp>
    </p:spTree>
    <p:extLst>
      <p:ext uri="{BB962C8B-B14F-4D97-AF65-F5344CB8AC3E}">
        <p14:creationId xmlns:p14="http://schemas.microsoft.com/office/powerpoint/2010/main" val="91657993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комета Галлея.</a:t>
            </a:r>
            <a:br/>
            <a:br/>
            <a:r>
              <a:t>Зачёт:точный ответ.</a:t>
            </a:r>
          </a:p>
        </p:txBody>
      </p:sp>
    </p:spTree>
    <p:extLst>
      <p:ext uri="{BB962C8B-B14F-4D97-AF65-F5344CB8AC3E}">
        <p14:creationId xmlns:p14="http://schemas.microsoft.com/office/powerpoint/2010/main" val="94250848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обычно комета не разворачивается и не оставляет инверсионного следа. Появление кометы Галлея в 1986 году было одним из самых незрелищных за всю историю наблюдений, поэтому художники ботсванских марок решили приукрасить картину, сделав комету похожей на самолёт.</a:t>
            </a:r>
          </a:p>
        </p:txBody>
      </p:sp>
    </p:spTree>
    <p:extLst>
      <p:ext uri="{BB962C8B-B14F-4D97-AF65-F5344CB8AC3E}">
        <p14:creationId xmlns:p14="http://schemas.microsoft.com/office/powerpoint/2010/main" val="3392806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для Люблина, да и для многих других, Dendy – первая игровая приставка. Со временем он перешел на Playstation, но в этом же контексте упоминаются Xbox и Wii. Для всех любителей проверять источники мы добавили ссылку на сайт, где все еще можно поиграть в танчики.</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Вспоминая</a:t>
            </a:r>
            <a:r>
              <a:rPr dirty="0"/>
              <a:t> </a:t>
            </a:r>
            <a:r>
              <a:rPr dirty="0" err="1"/>
              <a:t>визит</a:t>
            </a:r>
            <a:r>
              <a:rPr dirty="0"/>
              <a:t> </a:t>
            </a:r>
            <a:r>
              <a:rPr dirty="0" err="1"/>
              <a:t>тбилисского</a:t>
            </a:r>
            <a:r>
              <a:rPr dirty="0"/>
              <a:t> «</a:t>
            </a:r>
            <a:r>
              <a:rPr dirty="0" err="1"/>
              <a:t>Динамо</a:t>
            </a:r>
            <a:r>
              <a:rPr dirty="0"/>
              <a:t>» </a:t>
            </a:r>
            <a:r>
              <a:rPr dirty="0" err="1"/>
              <a:t>в</a:t>
            </a:r>
            <a:r>
              <a:rPr dirty="0"/>
              <a:t> </a:t>
            </a:r>
            <a:r>
              <a:rPr dirty="0" err="1"/>
              <a:t>Лондон</a:t>
            </a:r>
            <a:r>
              <a:rPr dirty="0"/>
              <a:t>, </a:t>
            </a:r>
            <a:r>
              <a:rPr dirty="0" err="1"/>
              <a:t>переводчик</a:t>
            </a:r>
            <a:r>
              <a:rPr dirty="0"/>
              <a:t> </a:t>
            </a:r>
            <a:r>
              <a:rPr dirty="0" err="1"/>
              <a:t>Джордж</a:t>
            </a:r>
            <a:r>
              <a:rPr dirty="0"/>
              <a:t> </a:t>
            </a:r>
            <a:r>
              <a:rPr dirty="0" err="1"/>
              <a:t>Скéнлан</a:t>
            </a:r>
            <a:r>
              <a:rPr dirty="0"/>
              <a:t> </a:t>
            </a:r>
            <a:r>
              <a:rPr dirty="0" err="1"/>
              <a:t>сказал</a:t>
            </a:r>
            <a:r>
              <a:rPr dirty="0"/>
              <a:t>, </a:t>
            </a:r>
            <a:r>
              <a:rPr dirty="0" err="1"/>
              <a:t>что</a:t>
            </a:r>
            <a:r>
              <a:rPr dirty="0"/>
              <a:t> </a:t>
            </a:r>
            <a:r>
              <a:rPr dirty="0" err="1"/>
              <a:t>сложнее</a:t>
            </a:r>
            <a:r>
              <a:rPr dirty="0"/>
              <a:t> </a:t>
            </a:r>
            <a:r>
              <a:rPr dirty="0" err="1"/>
              <a:t>всего</a:t>
            </a:r>
            <a:r>
              <a:rPr dirty="0"/>
              <a:t> </a:t>
            </a:r>
            <a:r>
              <a:rPr dirty="0" err="1"/>
              <a:t>было</a:t>
            </a:r>
            <a:r>
              <a:rPr dirty="0"/>
              <a:t> </a:t>
            </a:r>
            <a:r>
              <a:rPr dirty="0" err="1"/>
              <a:t>после</a:t>
            </a:r>
            <a:r>
              <a:rPr dirty="0"/>
              <a:t> </a:t>
            </a:r>
            <a:r>
              <a:rPr dirty="0" err="1"/>
              <a:t>матча</a:t>
            </a:r>
            <a:r>
              <a:rPr dirty="0"/>
              <a:t> — </a:t>
            </a:r>
            <a:r>
              <a:rPr dirty="0" err="1"/>
              <a:t>когда</a:t>
            </a:r>
            <a:r>
              <a:rPr dirty="0"/>
              <a:t> </a:t>
            </a:r>
            <a:r>
              <a:rPr dirty="0" err="1"/>
              <a:t>приходилось</a:t>
            </a:r>
            <a:r>
              <a:rPr dirty="0"/>
              <a:t> </a:t>
            </a:r>
            <a:r>
              <a:rPr dirty="0" err="1"/>
              <a:t>переводить</a:t>
            </a:r>
            <a:r>
              <a:rPr dirty="0"/>
              <a:t> ИХ. </a:t>
            </a:r>
            <a:r>
              <a:rPr dirty="0" err="1"/>
              <a:t>Назовите</a:t>
            </a:r>
            <a:r>
              <a:rPr dirty="0"/>
              <a:t> ИХ </a:t>
            </a:r>
            <a:r>
              <a:rPr dirty="0" err="1"/>
              <a:t>одним</a:t>
            </a:r>
            <a:r>
              <a:rPr dirty="0"/>
              <a:t> </a:t>
            </a:r>
            <a:r>
              <a:rPr dirty="0" err="1"/>
              <a:t>словом</a:t>
            </a:r>
            <a:r>
              <a:rPr dirty="0"/>
              <a:t>.</a:t>
            </a:r>
          </a:p>
        </p:txBody>
      </p:sp>
    </p:spTree>
    <p:extLst>
      <p:ext uri="{BB962C8B-B14F-4D97-AF65-F5344CB8AC3E}">
        <p14:creationId xmlns:p14="http://schemas.microsoft.com/office/powerpoint/2010/main" val="352005821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тосты.</a:t>
            </a:r>
            <a:br/>
            <a:br/>
            <a:r>
              <a:t>Зачёт:точный ответ.</a:t>
            </a:r>
          </a:p>
        </p:txBody>
      </p:sp>
    </p:spTree>
    <p:extLst>
      <p:ext uri="{BB962C8B-B14F-4D97-AF65-F5344CB8AC3E}">
        <p14:creationId xmlns:p14="http://schemas.microsoft.com/office/powerpoint/2010/main" val="77204891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«На грузинских застольях приходилось запоминать эти бесконечные речи, в которых все время были то птицы, то цветы, а потом переводить их на английский — все хотели знать, о чем же можно так долго и красноречиво рассказывать. Все остальное мне давалось легко».</a:t>
            </a:r>
          </a:p>
        </p:txBody>
      </p:sp>
    </p:spTree>
    <p:extLst>
      <p:ext uri="{BB962C8B-B14F-4D97-AF65-F5344CB8AC3E}">
        <p14:creationId xmlns:p14="http://schemas.microsoft.com/office/powerpoint/2010/main" val="25715061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В</a:t>
            </a:r>
            <a:r>
              <a:rPr dirty="0"/>
              <a:t> </a:t>
            </a:r>
            <a:r>
              <a:rPr dirty="0" err="1"/>
              <a:t>Вене</a:t>
            </a:r>
            <a:r>
              <a:rPr dirty="0"/>
              <a:t> </a:t>
            </a:r>
            <a:r>
              <a:rPr dirty="0" err="1"/>
              <a:t>на</a:t>
            </a:r>
            <a:r>
              <a:rPr dirty="0"/>
              <a:t> </a:t>
            </a:r>
            <a:r>
              <a:rPr dirty="0" err="1"/>
              <a:t>мусорных</a:t>
            </a:r>
            <a:r>
              <a:rPr dirty="0"/>
              <a:t> </a:t>
            </a:r>
            <a:r>
              <a:rPr dirty="0" err="1"/>
              <a:t>баках</a:t>
            </a:r>
            <a:r>
              <a:rPr dirty="0"/>
              <a:t> </a:t>
            </a:r>
            <a:r>
              <a:rPr dirty="0" err="1"/>
              <a:t>имеются</a:t>
            </a:r>
            <a:r>
              <a:rPr dirty="0"/>
              <a:t> </a:t>
            </a:r>
            <a:r>
              <a:rPr dirty="0" err="1"/>
              <a:t>цилиндрические</a:t>
            </a:r>
            <a:r>
              <a:rPr dirty="0"/>
              <a:t> </a:t>
            </a:r>
            <a:r>
              <a:rPr dirty="0" err="1"/>
              <a:t>выступы</a:t>
            </a:r>
            <a:r>
              <a:rPr dirty="0"/>
              <a:t> </a:t>
            </a:r>
            <a:r>
              <a:rPr dirty="0" err="1"/>
              <a:t>желтого</a:t>
            </a:r>
            <a:r>
              <a:rPr dirty="0"/>
              <a:t> </a:t>
            </a:r>
            <a:r>
              <a:rPr dirty="0" err="1"/>
              <a:t>цвета</a:t>
            </a:r>
            <a:r>
              <a:rPr dirty="0"/>
              <a:t>, </a:t>
            </a:r>
            <a:r>
              <a:rPr dirty="0" err="1"/>
              <a:t>предназначенные</a:t>
            </a:r>
            <a:r>
              <a:rPr dirty="0"/>
              <a:t> </a:t>
            </a:r>
            <a:r>
              <a:rPr dirty="0" err="1"/>
              <a:t>для</a:t>
            </a:r>
            <a:r>
              <a:rPr dirty="0"/>
              <a:t> НИХ. </a:t>
            </a:r>
            <a:r>
              <a:rPr dirty="0" err="1"/>
              <a:t>В</a:t>
            </a:r>
            <a:r>
              <a:rPr dirty="0"/>
              <a:t> 1960 </a:t>
            </a:r>
            <a:r>
              <a:rPr dirty="0" err="1"/>
              <a:t>году</a:t>
            </a:r>
            <a:r>
              <a:rPr dirty="0"/>
              <a:t> </a:t>
            </a:r>
            <a:r>
              <a:rPr dirty="0" err="1"/>
              <a:t>в</a:t>
            </a:r>
            <a:r>
              <a:rPr dirty="0"/>
              <a:t> </a:t>
            </a:r>
            <a:r>
              <a:rPr dirty="0" err="1"/>
              <a:t>одном</a:t>
            </a:r>
            <a:r>
              <a:rPr dirty="0"/>
              <a:t> </a:t>
            </a:r>
            <a:r>
              <a:rPr dirty="0" err="1"/>
              <a:t>американском</a:t>
            </a:r>
            <a:r>
              <a:rPr dirty="0"/>
              <a:t> </a:t>
            </a:r>
            <a:r>
              <a:rPr dirty="0" err="1"/>
              <a:t>телешоу</a:t>
            </a:r>
            <a:r>
              <a:rPr dirty="0"/>
              <a:t> ИХ </a:t>
            </a:r>
            <a:r>
              <a:rPr dirty="0" err="1"/>
              <a:t>упомянули</a:t>
            </a:r>
            <a:r>
              <a:rPr dirty="0"/>
              <a:t>, </a:t>
            </a:r>
            <a:r>
              <a:rPr dirty="0" err="1"/>
              <a:t>объясняя</a:t>
            </a:r>
            <a:r>
              <a:rPr dirty="0"/>
              <a:t>, </a:t>
            </a:r>
            <a:r>
              <a:rPr dirty="0" err="1"/>
              <a:t>как</a:t>
            </a:r>
            <a:r>
              <a:rPr dirty="0"/>
              <a:t> </a:t>
            </a:r>
            <a:r>
              <a:rPr dirty="0" err="1"/>
              <a:t>правильно</a:t>
            </a:r>
            <a:r>
              <a:rPr dirty="0"/>
              <a:t> ДЕЛАТЬ ЭТО. </a:t>
            </a:r>
            <a:r>
              <a:rPr dirty="0" err="1"/>
              <a:t>Какие</a:t>
            </a:r>
            <a:r>
              <a:rPr dirty="0"/>
              <a:t> </a:t>
            </a:r>
            <a:r>
              <a:rPr dirty="0" err="1"/>
              <a:t>два</a:t>
            </a:r>
            <a:r>
              <a:rPr dirty="0"/>
              <a:t> </a:t>
            </a:r>
            <a:r>
              <a:rPr dirty="0" err="1"/>
              <a:t>слова</a:t>
            </a:r>
            <a:r>
              <a:rPr dirty="0"/>
              <a:t>, </a:t>
            </a:r>
            <a:r>
              <a:rPr dirty="0" err="1"/>
              <a:t>начинающиеся</a:t>
            </a:r>
            <a:r>
              <a:rPr dirty="0"/>
              <a:t> </a:t>
            </a:r>
            <a:r>
              <a:rPr dirty="0" err="1"/>
              <a:t>на</a:t>
            </a:r>
            <a:r>
              <a:rPr dirty="0"/>
              <a:t> </a:t>
            </a:r>
            <a:r>
              <a:rPr dirty="0" err="1"/>
              <a:t>одну</a:t>
            </a:r>
            <a:r>
              <a:rPr dirty="0"/>
              <a:t> </a:t>
            </a:r>
            <a:r>
              <a:rPr dirty="0" err="1"/>
              <a:t>букву</a:t>
            </a:r>
            <a:r>
              <a:rPr dirty="0"/>
              <a:t>, </a:t>
            </a:r>
            <a:r>
              <a:rPr dirty="0" err="1"/>
              <a:t>мы</a:t>
            </a:r>
            <a:r>
              <a:rPr dirty="0"/>
              <a:t> </a:t>
            </a:r>
            <a:r>
              <a:rPr dirty="0" err="1"/>
              <a:t>заменили</a:t>
            </a:r>
            <a:r>
              <a:rPr dirty="0"/>
              <a:t> </a:t>
            </a:r>
            <a:r>
              <a:rPr dirty="0" err="1"/>
              <a:t>на</a:t>
            </a:r>
            <a:r>
              <a:rPr dirty="0"/>
              <a:t> ДЕЛАТЬ ЭТО?</a:t>
            </a:r>
          </a:p>
        </p:txBody>
      </p:sp>
    </p:spTree>
    <p:extLst>
      <p:ext uri="{BB962C8B-B14F-4D97-AF65-F5344CB8AC3E}">
        <p14:creationId xmlns:p14="http://schemas.microsoft.com/office/powerpoint/2010/main" val="72695547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танцевать твист.</a:t>
            </a:r>
            <a:br/>
            <a:br/>
            <a:r>
              <a:t>Зачёт:точный ответ.</a:t>
            </a:r>
          </a:p>
        </p:txBody>
      </p:sp>
    </p:spTree>
    <p:extLst>
      <p:ext uri="{BB962C8B-B14F-4D97-AF65-F5344CB8AC3E}">
        <p14:creationId xmlns:p14="http://schemas.microsoft.com/office/powerpoint/2010/main" val="374343933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ОНИ — окурки. Выступ на мусорках напоминает торчащий из пачки сигаретный фильтр. Чабби Чекер в телепередаче рассказывал, что ногами нужно крутить, будто топчешь окурок. Любопытно, что в советском фильме «Кавказская пленница» был применен аналогичный метод обучения.</a:t>
            </a:r>
          </a:p>
        </p:txBody>
      </p:sp>
    </p:spTree>
    <p:extLst>
      <p:ext uri="{BB962C8B-B14F-4D97-AF65-F5344CB8AC3E}">
        <p14:creationId xmlns:p14="http://schemas.microsoft.com/office/powerpoint/2010/main" val="317059986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Банк</a:t>
            </a:r>
            <a:r>
              <a:rPr dirty="0"/>
              <a:t> </a:t>
            </a:r>
            <a:r>
              <a:rPr dirty="0" err="1"/>
              <a:t>Аль</a:t>
            </a:r>
            <a:r>
              <a:rPr dirty="0"/>
              <a:t> </a:t>
            </a:r>
            <a:r>
              <a:rPr dirty="0" err="1"/>
              <a:t>Хиляль</a:t>
            </a:r>
            <a:r>
              <a:rPr dirty="0"/>
              <a:t> </a:t>
            </a:r>
            <a:r>
              <a:rPr dirty="0" err="1"/>
              <a:t>собирается</a:t>
            </a:r>
            <a:r>
              <a:rPr dirty="0"/>
              <a:t> </a:t>
            </a:r>
            <a:r>
              <a:rPr dirty="0" err="1"/>
              <a:t>выпустить</a:t>
            </a:r>
            <a:r>
              <a:rPr dirty="0"/>
              <a:t> </a:t>
            </a:r>
            <a:r>
              <a:rPr dirty="0" err="1"/>
              <a:t>пластиковую</a:t>
            </a:r>
            <a:r>
              <a:rPr dirty="0"/>
              <a:t> </a:t>
            </a:r>
            <a:r>
              <a:rPr dirty="0" err="1"/>
              <a:t>карту</a:t>
            </a:r>
            <a:r>
              <a:rPr dirty="0"/>
              <a:t> </a:t>
            </a:r>
            <a:r>
              <a:rPr dirty="0" err="1"/>
              <a:t>со</a:t>
            </a:r>
            <a:r>
              <a:rPr dirty="0"/>
              <a:t> </a:t>
            </a:r>
            <a:r>
              <a:rPr dirty="0" err="1"/>
              <a:t>встроенным</a:t>
            </a:r>
            <a:r>
              <a:rPr dirty="0"/>
              <a:t> </a:t>
            </a:r>
            <a:r>
              <a:rPr dirty="0" err="1"/>
              <a:t>ИКСом</a:t>
            </a:r>
            <a:r>
              <a:rPr dirty="0"/>
              <a:t>. </a:t>
            </a:r>
            <a:r>
              <a:rPr dirty="0" err="1"/>
              <a:t>Растения</a:t>
            </a:r>
            <a:r>
              <a:rPr dirty="0"/>
              <a:t>, </a:t>
            </a:r>
            <a:r>
              <a:rPr dirty="0" err="1"/>
              <a:t>называемые</a:t>
            </a:r>
            <a:r>
              <a:rPr dirty="0"/>
              <a:t> </a:t>
            </a:r>
            <a:r>
              <a:rPr dirty="0" err="1"/>
              <a:t>ИКСовыми</a:t>
            </a:r>
            <a:r>
              <a:rPr dirty="0"/>
              <a:t>, </a:t>
            </a:r>
            <a:r>
              <a:rPr dirty="0" err="1"/>
              <a:t>предохраняют</a:t>
            </a:r>
            <a:r>
              <a:rPr dirty="0"/>
              <a:t> </a:t>
            </a:r>
            <a:r>
              <a:rPr dirty="0" err="1"/>
              <a:t>листья</a:t>
            </a:r>
            <a:r>
              <a:rPr dirty="0"/>
              <a:t> </a:t>
            </a:r>
            <a:r>
              <a:rPr dirty="0" err="1"/>
              <a:t>от</a:t>
            </a:r>
            <a:r>
              <a:rPr dirty="0"/>
              <a:t> </a:t>
            </a:r>
            <a:r>
              <a:rPr dirty="0" err="1"/>
              <a:t>слишком</a:t>
            </a:r>
            <a:r>
              <a:rPr dirty="0"/>
              <a:t> </a:t>
            </a:r>
            <a:r>
              <a:rPr dirty="0" err="1"/>
              <a:t>сильного</a:t>
            </a:r>
            <a:r>
              <a:rPr dirty="0"/>
              <a:t> </a:t>
            </a:r>
            <a:r>
              <a:rPr dirty="0" err="1"/>
              <a:t>нагревания</a:t>
            </a:r>
            <a:r>
              <a:rPr dirty="0"/>
              <a:t> </a:t>
            </a:r>
            <a:r>
              <a:rPr dirty="0" err="1"/>
              <a:t>и</a:t>
            </a:r>
            <a:r>
              <a:rPr dirty="0"/>
              <a:t> </a:t>
            </a:r>
            <a:r>
              <a:rPr dirty="0" err="1"/>
              <a:t>освещения</a:t>
            </a:r>
            <a:r>
              <a:rPr dirty="0"/>
              <a:t>. </a:t>
            </a:r>
            <a:r>
              <a:rPr dirty="0" err="1"/>
              <a:t>Какое</a:t>
            </a:r>
            <a:r>
              <a:rPr dirty="0"/>
              <a:t> </a:t>
            </a:r>
            <a:r>
              <a:rPr dirty="0" err="1"/>
              <a:t>слово</a:t>
            </a:r>
            <a:r>
              <a:rPr dirty="0"/>
              <a:t> </a:t>
            </a:r>
            <a:r>
              <a:rPr dirty="0" err="1"/>
              <a:t>мы</a:t>
            </a:r>
            <a:r>
              <a:rPr dirty="0"/>
              <a:t> </a:t>
            </a:r>
            <a:r>
              <a:rPr dirty="0" err="1"/>
              <a:t>заменили</a:t>
            </a:r>
            <a:r>
              <a:rPr dirty="0"/>
              <a:t> </a:t>
            </a:r>
            <a:r>
              <a:rPr dirty="0" err="1"/>
              <a:t>ИКСом</a:t>
            </a:r>
            <a:r>
              <a:rPr dirty="0"/>
              <a:t>?</a:t>
            </a:r>
          </a:p>
        </p:txBody>
      </p:sp>
    </p:spTree>
    <p:extLst>
      <p:ext uri="{BB962C8B-B14F-4D97-AF65-F5344CB8AC3E}">
        <p14:creationId xmlns:p14="http://schemas.microsoft.com/office/powerpoint/2010/main" val="159185577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компас.</a:t>
            </a:r>
            <a:br/>
            <a:br/>
            <a:r>
              <a:t>Зачёт:точный ответ.</a:t>
            </a:r>
          </a:p>
        </p:txBody>
      </p:sp>
    </p:spTree>
    <p:extLst>
      <p:ext uri="{BB962C8B-B14F-4D97-AF65-F5344CB8AC3E}">
        <p14:creationId xmlns:p14="http://schemas.microsoft.com/office/powerpoint/2010/main" val="13119149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пластиковая карта с компасом призвана помочь клиентам банка Аль Хиляль определить направление на Мекку. Располагая свои листья по меридиану, «компасные растения» тем самым предохраняют их от слишком сильного нагревания и освещения и излишней траты воды, так как полуденные солнечные лучи падают тогда на острый край листа.</a:t>
            </a:r>
          </a:p>
        </p:txBody>
      </p:sp>
    </p:spTree>
    <p:extLst>
      <p:ext uri="{BB962C8B-B14F-4D97-AF65-F5344CB8AC3E}">
        <p14:creationId xmlns:p14="http://schemas.microsoft.com/office/powerpoint/2010/main" val="70315333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Стэнли</a:t>
            </a:r>
            <a:r>
              <a:rPr dirty="0"/>
              <a:t> </a:t>
            </a:r>
            <a:r>
              <a:rPr dirty="0" err="1"/>
              <a:t>Кубрик</a:t>
            </a:r>
            <a:r>
              <a:rPr dirty="0"/>
              <a:t> </a:t>
            </a:r>
            <a:r>
              <a:rPr dirty="0" err="1"/>
              <a:t>доверял</a:t>
            </a:r>
            <a:r>
              <a:rPr dirty="0"/>
              <a:t> </a:t>
            </a:r>
            <a:r>
              <a:rPr dirty="0" err="1"/>
              <a:t>только</a:t>
            </a:r>
            <a:r>
              <a:rPr dirty="0"/>
              <a:t> </a:t>
            </a:r>
            <a:r>
              <a:rPr dirty="0" err="1"/>
              <a:t>своему</a:t>
            </a:r>
            <a:r>
              <a:rPr dirty="0"/>
              <a:t> </a:t>
            </a:r>
            <a:r>
              <a:rPr dirty="0" err="1"/>
              <a:t>личному</a:t>
            </a:r>
            <a:r>
              <a:rPr dirty="0"/>
              <a:t> </a:t>
            </a:r>
            <a:r>
              <a:rPr dirty="0" err="1"/>
              <a:t>дантисту</a:t>
            </a:r>
            <a:r>
              <a:rPr dirty="0"/>
              <a:t>, </a:t>
            </a:r>
            <a:r>
              <a:rPr dirty="0" err="1"/>
              <a:t>и</a:t>
            </a:r>
            <a:r>
              <a:rPr dirty="0"/>
              <a:t> </a:t>
            </a:r>
            <a:r>
              <a:rPr dirty="0" err="1"/>
              <a:t>однажды</a:t>
            </a:r>
            <a:r>
              <a:rPr dirty="0"/>
              <a:t> </a:t>
            </a:r>
            <a:r>
              <a:rPr dirty="0" err="1"/>
              <a:t>тому</a:t>
            </a:r>
            <a:r>
              <a:rPr dirty="0"/>
              <a:t> </a:t>
            </a:r>
            <a:r>
              <a:rPr dirty="0" err="1"/>
              <a:t>пришлось</a:t>
            </a:r>
            <a:r>
              <a:rPr dirty="0"/>
              <a:t> </a:t>
            </a:r>
            <a:r>
              <a:rPr dirty="0" err="1"/>
              <a:t>прилететь</a:t>
            </a:r>
            <a:r>
              <a:rPr dirty="0"/>
              <a:t> </a:t>
            </a:r>
            <a:r>
              <a:rPr dirty="0" err="1"/>
              <a:t>в</a:t>
            </a:r>
            <a:r>
              <a:rPr dirty="0"/>
              <a:t> </a:t>
            </a:r>
            <a:r>
              <a:rPr dirty="0" err="1"/>
              <a:t>Лондон</a:t>
            </a:r>
            <a:r>
              <a:rPr dirty="0"/>
              <a:t>, </a:t>
            </a:r>
            <a:r>
              <a:rPr dirty="0" err="1"/>
              <a:t>где</a:t>
            </a:r>
            <a:r>
              <a:rPr dirty="0"/>
              <a:t> </a:t>
            </a:r>
            <a:r>
              <a:rPr dirty="0" err="1"/>
              <a:t>Кубрик</a:t>
            </a:r>
            <a:r>
              <a:rPr dirty="0"/>
              <a:t> </a:t>
            </a:r>
            <a:r>
              <a:rPr dirty="0" err="1"/>
              <a:t>вёл</a:t>
            </a:r>
            <a:r>
              <a:rPr dirty="0"/>
              <a:t> </a:t>
            </a:r>
            <a:r>
              <a:rPr dirty="0" err="1"/>
              <a:t>съёмки</a:t>
            </a:r>
            <a:r>
              <a:rPr dirty="0"/>
              <a:t>. </a:t>
            </a:r>
            <a:r>
              <a:rPr dirty="0" err="1"/>
              <a:t>Ответьте</a:t>
            </a:r>
            <a:r>
              <a:rPr dirty="0"/>
              <a:t>, </a:t>
            </a:r>
            <a:r>
              <a:rPr dirty="0" err="1"/>
              <a:t>что</a:t>
            </a:r>
            <a:r>
              <a:rPr dirty="0"/>
              <a:t> </a:t>
            </a:r>
            <a:r>
              <a:rPr dirty="0" err="1"/>
              <a:t>находится</a:t>
            </a:r>
            <a:r>
              <a:rPr dirty="0"/>
              <a:t> </a:t>
            </a:r>
            <a:r>
              <a:rPr dirty="0" err="1"/>
              <a:t>в</a:t>
            </a:r>
            <a:r>
              <a:rPr dirty="0"/>
              <a:t> </a:t>
            </a:r>
            <a:r>
              <a:rPr dirty="0" err="1"/>
              <a:t>Лондоне</a:t>
            </a:r>
            <a:r>
              <a:rPr dirty="0"/>
              <a:t> </a:t>
            </a:r>
            <a:r>
              <a:rPr dirty="0" err="1"/>
              <a:t>по</a:t>
            </a:r>
            <a:r>
              <a:rPr dirty="0"/>
              <a:t> </a:t>
            </a:r>
            <a:r>
              <a:rPr dirty="0" err="1"/>
              <a:t>адресу</a:t>
            </a:r>
            <a:r>
              <a:rPr dirty="0"/>
              <a:t> </a:t>
            </a:r>
            <a:r>
              <a:rPr dirty="0" err="1"/>
              <a:t>Грóсвенор</a:t>
            </a:r>
            <a:r>
              <a:rPr dirty="0"/>
              <a:t> </a:t>
            </a:r>
            <a:r>
              <a:rPr dirty="0" err="1"/>
              <a:t>сквер</a:t>
            </a:r>
            <a:r>
              <a:rPr dirty="0"/>
              <a:t>, 24.</a:t>
            </a:r>
          </a:p>
        </p:txBody>
      </p:sp>
    </p:spTree>
    <p:extLst>
      <p:ext uri="{BB962C8B-B14F-4D97-AF65-F5344CB8AC3E}">
        <p14:creationId xmlns:p14="http://schemas.microsoft.com/office/powerpoint/2010/main" val="3282702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В названии статьи о недавней кинопремьере на сайте lenta.ru [лента ру] есть слова “или Пока только ПРОПУСК”. Заполните пропуск одним словом.</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посольство Соединённых Штатов Америки.</a:t>
            </a:r>
            <a:br/>
            <a:br/>
            <a:r>
              <a:t>Зачёт:посольство США, консульство США.</a:t>
            </a:r>
          </a:p>
        </p:txBody>
      </p:sp>
    </p:spTree>
    <p:extLst>
      <p:ext uri="{BB962C8B-B14F-4D97-AF65-F5344CB8AC3E}">
        <p14:creationId xmlns:p14="http://schemas.microsoft.com/office/powerpoint/2010/main" val="339370324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у дантиста не было лицензии на работу в Великобритании, поэтому обслужить Кубрика ему пришлось на территории посольства США, которое не считается английской территорией.</a:t>
            </a:r>
          </a:p>
        </p:txBody>
      </p:sp>
    </p:spTree>
    <p:extLst>
      <p:ext uri="{BB962C8B-B14F-4D97-AF65-F5344CB8AC3E}">
        <p14:creationId xmlns:p14="http://schemas.microsoft.com/office/powerpoint/2010/main" val="95032399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В</a:t>
            </a:r>
            <a:r>
              <a:rPr dirty="0"/>
              <a:t> 17 </a:t>
            </a:r>
            <a:r>
              <a:rPr dirty="0" err="1"/>
              <a:t>веке</a:t>
            </a:r>
            <a:r>
              <a:rPr dirty="0"/>
              <a:t> </a:t>
            </a:r>
            <a:r>
              <a:rPr dirty="0" err="1"/>
              <a:t>существовал</a:t>
            </a:r>
            <a:r>
              <a:rPr dirty="0"/>
              <a:t> ИКС </a:t>
            </a:r>
            <a:r>
              <a:rPr dirty="0" err="1"/>
              <a:t>под</a:t>
            </a:r>
            <a:r>
              <a:rPr dirty="0"/>
              <a:t> </a:t>
            </a:r>
            <a:r>
              <a:rPr dirty="0" err="1"/>
              <a:t>названием</a:t>
            </a:r>
            <a:r>
              <a:rPr dirty="0"/>
              <a:t> «</a:t>
            </a:r>
            <a:r>
              <a:rPr dirty="0" err="1"/>
              <a:t>Галантный</a:t>
            </a:r>
            <a:r>
              <a:rPr dirty="0"/>
              <a:t> </a:t>
            </a:r>
            <a:r>
              <a:rPr dirty="0" err="1"/>
              <a:t>Меркурий</a:t>
            </a:r>
            <a:r>
              <a:rPr dirty="0"/>
              <a:t>». «</a:t>
            </a:r>
            <a:r>
              <a:rPr dirty="0" err="1"/>
              <a:t>Мадам</a:t>
            </a:r>
            <a:r>
              <a:rPr dirty="0"/>
              <a:t> </a:t>
            </a:r>
            <a:r>
              <a:rPr dirty="0" err="1"/>
              <a:t>Фигарó</a:t>
            </a:r>
            <a:r>
              <a:rPr dirty="0"/>
              <a:t>» — </a:t>
            </a:r>
            <a:r>
              <a:rPr dirty="0" err="1"/>
              <a:t>тоже</a:t>
            </a:r>
            <a:r>
              <a:rPr dirty="0"/>
              <a:t> ИКС. </a:t>
            </a:r>
            <a:r>
              <a:rPr dirty="0" err="1"/>
              <a:t>Назовите</a:t>
            </a:r>
            <a:r>
              <a:rPr dirty="0"/>
              <a:t> ИКС </a:t>
            </a:r>
            <a:r>
              <a:rPr dirty="0" err="1"/>
              <a:t>двумя</a:t>
            </a:r>
            <a:r>
              <a:rPr dirty="0"/>
              <a:t> </a:t>
            </a:r>
            <a:r>
              <a:rPr dirty="0" err="1"/>
              <a:t>словами</a:t>
            </a:r>
            <a:r>
              <a:rPr dirty="0"/>
              <a:t>.</a:t>
            </a:r>
          </a:p>
        </p:txBody>
      </p:sp>
    </p:spTree>
    <p:extLst>
      <p:ext uri="{BB962C8B-B14F-4D97-AF65-F5344CB8AC3E}">
        <p14:creationId xmlns:p14="http://schemas.microsoft.com/office/powerpoint/2010/main" val="50555673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журнал мод.</a:t>
            </a:r>
            <a:br/>
            <a:br/>
            <a:r>
              <a:t>Зачёт:модный журнал, женский журнал.</a:t>
            </a:r>
          </a:p>
        </p:txBody>
      </p:sp>
    </p:spTree>
    <p:extLst>
      <p:ext uri="{BB962C8B-B14F-4D97-AF65-F5344CB8AC3E}">
        <p14:creationId xmlns:p14="http://schemas.microsoft.com/office/powerpoint/2010/main" val="31324168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Меркурий — бог-вестник. Этот журнал становился для дам вестником тенденций моды галантного века. «Madame Figaro» — женский журнал о моде, компаньон газеты «Le Figaro».</a:t>
            </a:r>
          </a:p>
        </p:txBody>
      </p:sp>
    </p:spTree>
    <p:extLst>
      <p:ext uri="{BB962C8B-B14F-4D97-AF65-F5344CB8AC3E}">
        <p14:creationId xmlns:p14="http://schemas.microsoft.com/office/powerpoint/2010/main" val="34972598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В</a:t>
            </a:r>
            <a:r>
              <a:rPr dirty="0"/>
              <a:t> 1914 </a:t>
            </a:r>
            <a:r>
              <a:rPr dirty="0" err="1"/>
              <a:t>году</a:t>
            </a:r>
            <a:r>
              <a:rPr dirty="0"/>
              <a:t> </a:t>
            </a:r>
            <a:r>
              <a:rPr dirty="0" err="1"/>
              <a:t>после</a:t>
            </a:r>
            <a:r>
              <a:rPr dirty="0"/>
              <a:t> </a:t>
            </a:r>
            <a:r>
              <a:rPr dirty="0" err="1"/>
              <a:t>турнира</a:t>
            </a:r>
            <a:r>
              <a:rPr dirty="0"/>
              <a:t> </a:t>
            </a:r>
            <a:r>
              <a:rPr dirty="0" err="1"/>
              <a:t>в</a:t>
            </a:r>
            <a:r>
              <a:rPr dirty="0"/>
              <a:t> </a:t>
            </a:r>
            <a:r>
              <a:rPr dirty="0" err="1"/>
              <a:t>Мангейме</a:t>
            </a:r>
            <a:r>
              <a:rPr dirty="0"/>
              <a:t> </a:t>
            </a:r>
            <a:r>
              <a:rPr dirty="0" err="1"/>
              <a:t>Александр</a:t>
            </a:r>
            <a:r>
              <a:rPr dirty="0"/>
              <a:t> </a:t>
            </a:r>
            <a:r>
              <a:rPr dirty="0" err="1"/>
              <a:t>Алехин</a:t>
            </a:r>
            <a:r>
              <a:rPr dirty="0"/>
              <a:t> </a:t>
            </a:r>
            <a:r>
              <a:rPr dirty="0" err="1"/>
              <a:t>с</a:t>
            </a:r>
            <a:r>
              <a:rPr dirty="0"/>
              <a:t> </a:t>
            </a:r>
            <a:r>
              <a:rPr dirty="0" err="1"/>
              <a:t>товарищами</a:t>
            </a:r>
            <a:r>
              <a:rPr dirty="0"/>
              <a:t> </a:t>
            </a:r>
            <a:r>
              <a:rPr dirty="0" err="1"/>
              <a:t>долгое</a:t>
            </a:r>
            <a:r>
              <a:rPr dirty="0"/>
              <a:t> </a:t>
            </a:r>
            <a:r>
              <a:rPr dirty="0" err="1"/>
              <a:t>время</a:t>
            </a:r>
            <a:r>
              <a:rPr dirty="0"/>
              <a:t> </a:t>
            </a:r>
            <a:r>
              <a:rPr dirty="0" err="1"/>
              <a:t>не</a:t>
            </a:r>
            <a:r>
              <a:rPr dirty="0"/>
              <a:t> </a:t>
            </a:r>
            <a:r>
              <a:rPr dirty="0" err="1"/>
              <a:t>могли</a:t>
            </a:r>
            <a:r>
              <a:rPr dirty="0"/>
              <a:t> </a:t>
            </a:r>
            <a:r>
              <a:rPr dirty="0" err="1"/>
              <a:t>вернуться</a:t>
            </a:r>
            <a:r>
              <a:rPr dirty="0"/>
              <a:t> </a:t>
            </a:r>
            <a:r>
              <a:rPr dirty="0" err="1"/>
              <a:t>на</a:t>
            </a:r>
            <a:r>
              <a:rPr dirty="0"/>
              <a:t> </a:t>
            </a:r>
            <a:r>
              <a:rPr dirty="0" err="1"/>
              <a:t>родину</a:t>
            </a:r>
            <a:r>
              <a:rPr dirty="0"/>
              <a:t>. </a:t>
            </a:r>
            <a:r>
              <a:rPr dirty="0" err="1"/>
              <a:t>По</a:t>
            </a:r>
            <a:r>
              <a:rPr dirty="0"/>
              <a:t> </a:t>
            </a:r>
            <a:r>
              <a:rPr dirty="0" err="1"/>
              <a:t>мнению</a:t>
            </a:r>
            <a:r>
              <a:rPr dirty="0"/>
              <a:t>  </a:t>
            </a:r>
            <a:r>
              <a:rPr dirty="0" err="1"/>
              <a:t>создателей</a:t>
            </a:r>
            <a:r>
              <a:rPr dirty="0"/>
              <a:t> </a:t>
            </a:r>
            <a:r>
              <a:rPr dirty="0" err="1"/>
              <a:t>передачи</a:t>
            </a:r>
            <a:r>
              <a:rPr dirty="0"/>
              <a:t> «</a:t>
            </a:r>
            <a:r>
              <a:rPr dirty="0" err="1"/>
              <a:t>Гении</a:t>
            </a:r>
            <a:r>
              <a:rPr dirty="0"/>
              <a:t> </a:t>
            </a:r>
            <a:r>
              <a:rPr dirty="0" err="1"/>
              <a:t>и</a:t>
            </a:r>
            <a:r>
              <a:rPr dirty="0"/>
              <a:t> </a:t>
            </a:r>
            <a:r>
              <a:rPr dirty="0" err="1"/>
              <a:t>злодеи</a:t>
            </a:r>
            <a:r>
              <a:rPr dirty="0"/>
              <a:t>», </a:t>
            </a:r>
            <a:r>
              <a:rPr dirty="0" err="1"/>
              <a:t>они</a:t>
            </a:r>
            <a:r>
              <a:rPr dirty="0"/>
              <a:t> </a:t>
            </a:r>
            <a:r>
              <a:rPr dirty="0" err="1"/>
              <a:t>коротали</a:t>
            </a:r>
            <a:r>
              <a:rPr dirty="0"/>
              <a:t> </a:t>
            </a:r>
            <a:r>
              <a:rPr dirty="0" err="1"/>
              <a:t>время</a:t>
            </a:r>
            <a:r>
              <a:rPr dirty="0"/>
              <a:t>, </a:t>
            </a:r>
            <a:r>
              <a:rPr dirty="0" err="1"/>
              <a:t>играя</a:t>
            </a:r>
            <a:r>
              <a:rPr dirty="0"/>
              <a:t> </a:t>
            </a:r>
            <a:r>
              <a:rPr dirty="0" err="1"/>
              <a:t>в</a:t>
            </a:r>
            <a:r>
              <a:rPr dirty="0"/>
              <a:t> </a:t>
            </a:r>
            <a:r>
              <a:rPr dirty="0" err="1"/>
              <a:t>шахматы</a:t>
            </a:r>
            <a:r>
              <a:rPr dirty="0"/>
              <a:t>, </a:t>
            </a:r>
            <a:r>
              <a:rPr dirty="0" err="1"/>
              <a:t>а</a:t>
            </a:r>
            <a:r>
              <a:rPr dirty="0"/>
              <a:t> </a:t>
            </a:r>
            <a:r>
              <a:rPr dirty="0" err="1"/>
              <a:t>вместо</a:t>
            </a:r>
            <a:r>
              <a:rPr dirty="0"/>
              <a:t> </a:t>
            </a:r>
            <a:r>
              <a:rPr dirty="0" err="1"/>
              <a:t>шахматной</a:t>
            </a:r>
            <a:r>
              <a:rPr dirty="0"/>
              <a:t> </a:t>
            </a:r>
            <a:r>
              <a:rPr dirty="0" err="1"/>
              <a:t>доски</a:t>
            </a:r>
            <a:r>
              <a:rPr dirty="0"/>
              <a:t> </a:t>
            </a:r>
            <a:r>
              <a:rPr dirty="0" err="1"/>
              <a:t>использовали</a:t>
            </a:r>
            <a:r>
              <a:rPr dirty="0"/>
              <a:t> ЕЁ. </a:t>
            </a:r>
            <a:r>
              <a:rPr dirty="0" err="1"/>
              <a:t>Назовите</a:t>
            </a:r>
            <a:r>
              <a:rPr dirty="0"/>
              <a:t> ЕЁ </a:t>
            </a:r>
            <a:r>
              <a:rPr dirty="0" err="1"/>
              <a:t>четырьмя</a:t>
            </a:r>
            <a:r>
              <a:rPr dirty="0"/>
              <a:t> </a:t>
            </a:r>
            <a:r>
              <a:rPr dirty="0" err="1"/>
              <a:t>словами</a:t>
            </a:r>
            <a:r>
              <a:rPr dirty="0"/>
              <a:t>.</a:t>
            </a:r>
          </a:p>
        </p:txBody>
      </p:sp>
    </p:spTree>
    <p:extLst>
      <p:ext uri="{BB962C8B-B14F-4D97-AF65-F5344CB8AC3E}">
        <p14:creationId xmlns:p14="http://schemas.microsoft.com/office/powerpoint/2010/main" val="22278615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тень от тюремной решётки</a:t>
            </a:r>
            <a:br/>
            <a:br/>
            <a:r>
              <a:t>Зачёт:точный ответ.</a:t>
            </a:r>
          </a:p>
        </p:txBody>
      </p:sp>
    </p:spTree>
    <p:extLst>
      <p:ext uri="{BB962C8B-B14F-4D97-AF65-F5344CB8AC3E}">
        <p14:creationId xmlns:p14="http://schemas.microsoft.com/office/powerpoint/2010/main" val="56863021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после начала Первой Мировой Войны шахматистов арестовали как русских шпионов.</a:t>
            </a:r>
          </a:p>
        </p:txBody>
      </p:sp>
    </p:spTree>
    <p:extLst>
      <p:ext uri="{BB962C8B-B14F-4D97-AF65-F5344CB8AC3E}">
        <p14:creationId xmlns:p14="http://schemas.microsoft.com/office/powerpoint/2010/main" val="404588507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В</a:t>
            </a:r>
            <a:r>
              <a:rPr dirty="0"/>
              <a:t> </a:t>
            </a:r>
            <a:r>
              <a:rPr dirty="0" err="1"/>
              <a:t>молодости</a:t>
            </a:r>
            <a:r>
              <a:rPr dirty="0"/>
              <a:t> </a:t>
            </a:r>
            <a:r>
              <a:rPr dirty="0" err="1"/>
              <a:t>эксцентричный</a:t>
            </a:r>
            <a:r>
              <a:rPr dirty="0"/>
              <a:t> </a:t>
            </a:r>
            <a:r>
              <a:rPr dirty="0" err="1"/>
              <a:t>Альфóнс</a:t>
            </a:r>
            <a:r>
              <a:rPr dirty="0"/>
              <a:t> </a:t>
            </a:r>
            <a:r>
              <a:rPr dirty="0" err="1"/>
              <a:t>Аллé</a:t>
            </a:r>
            <a:r>
              <a:rPr dirty="0"/>
              <a:t> </a:t>
            </a:r>
            <a:r>
              <a:rPr dirty="0" err="1"/>
              <a:t>работал</a:t>
            </a:r>
            <a:r>
              <a:rPr dirty="0"/>
              <a:t> </a:t>
            </a:r>
            <a:r>
              <a:rPr dirty="0" err="1"/>
              <a:t>в</a:t>
            </a:r>
            <a:r>
              <a:rPr dirty="0"/>
              <a:t> </a:t>
            </a:r>
            <a:r>
              <a:rPr dirty="0" err="1"/>
              <a:t>аптеке</a:t>
            </a:r>
            <a:r>
              <a:rPr dirty="0"/>
              <a:t>. </a:t>
            </a:r>
            <a:r>
              <a:rPr dirty="0" err="1"/>
              <a:t>Одна</a:t>
            </a:r>
            <a:r>
              <a:rPr dirty="0"/>
              <a:t> </a:t>
            </a:r>
            <a:r>
              <a:rPr dirty="0" err="1"/>
              <a:t>дама</a:t>
            </a:r>
            <a:r>
              <a:rPr dirty="0"/>
              <a:t> </a:t>
            </a:r>
            <a:r>
              <a:rPr dirty="0" err="1"/>
              <a:t>пожаловалась</a:t>
            </a:r>
            <a:r>
              <a:rPr dirty="0"/>
              <a:t> </a:t>
            </a:r>
            <a:r>
              <a:rPr dirty="0" err="1"/>
              <a:t>ему</a:t>
            </a:r>
            <a:r>
              <a:rPr dirty="0"/>
              <a:t>, </a:t>
            </a:r>
            <a:r>
              <a:rPr dirty="0" err="1"/>
              <a:t>что</a:t>
            </a:r>
            <a:r>
              <a:rPr dirty="0"/>
              <a:t> </a:t>
            </a:r>
            <a:r>
              <a:rPr dirty="0" err="1"/>
              <a:t>еда</a:t>
            </a:r>
            <a:r>
              <a:rPr dirty="0"/>
              <a:t> </a:t>
            </a:r>
            <a:r>
              <a:rPr dirty="0" err="1"/>
              <a:t>то</a:t>
            </a:r>
            <a:r>
              <a:rPr dirty="0"/>
              <a:t> </a:t>
            </a:r>
            <a:r>
              <a:rPr dirty="0" err="1"/>
              <a:t>подступает</a:t>
            </a:r>
            <a:r>
              <a:rPr dirty="0"/>
              <a:t> </a:t>
            </a:r>
            <a:r>
              <a:rPr dirty="0" err="1"/>
              <a:t>к</a:t>
            </a:r>
            <a:r>
              <a:rPr dirty="0"/>
              <a:t> </a:t>
            </a:r>
            <a:r>
              <a:rPr dirty="0" err="1"/>
              <a:t>горлу</a:t>
            </a:r>
            <a:r>
              <a:rPr dirty="0"/>
              <a:t>, </a:t>
            </a:r>
            <a:r>
              <a:rPr dirty="0" err="1"/>
              <a:t>то</a:t>
            </a:r>
            <a:r>
              <a:rPr dirty="0"/>
              <a:t> </a:t>
            </a:r>
            <a:r>
              <a:rPr dirty="0" err="1"/>
              <a:t>опускается</a:t>
            </a:r>
            <a:r>
              <a:rPr dirty="0"/>
              <a:t> </a:t>
            </a:r>
            <a:r>
              <a:rPr dirty="0" err="1"/>
              <a:t>вниз</a:t>
            </a:r>
            <a:r>
              <a:rPr dirty="0"/>
              <a:t>. </a:t>
            </a:r>
            <a:r>
              <a:rPr dirty="0" err="1"/>
              <a:t>В</a:t>
            </a:r>
            <a:r>
              <a:rPr dirty="0"/>
              <a:t> </a:t>
            </a:r>
            <a:r>
              <a:rPr dirty="0" err="1"/>
              <a:t>ответ</a:t>
            </a:r>
            <a:r>
              <a:rPr dirty="0"/>
              <a:t> </a:t>
            </a:r>
            <a:r>
              <a:rPr dirty="0" err="1"/>
              <a:t>Алле</a:t>
            </a:r>
            <a:r>
              <a:rPr dirty="0"/>
              <a:t> </a:t>
            </a:r>
            <a:r>
              <a:rPr dirty="0" err="1"/>
              <a:t>предположил</a:t>
            </a:r>
            <a:r>
              <a:rPr dirty="0"/>
              <a:t>, </a:t>
            </a:r>
            <a:r>
              <a:rPr dirty="0" err="1"/>
              <a:t>что</a:t>
            </a:r>
            <a:r>
              <a:rPr dirty="0"/>
              <a:t> </a:t>
            </a:r>
            <a:r>
              <a:rPr dirty="0" err="1"/>
              <a:t>дама</a:t>
            </a:r>
            <a:r>
              <a:rPr dirty="0"/>
              <a:t> </a:t>
            </a:r>
            <a:r>
              <a:rPr dirty="0" err="1"/>
              <a:t>проглотила</a:t>
            </a:r>
            <a:r>
              <a:rPr dirty="0"/>
              <a:t> ИКС. ИКС — </a:t>
            </a:r>
            <a:r>
              <a:rPr dirty="0" err="1"/>
              <a:t>место</a:t>
            </a:r>
            <a:r>
              <a:rPr dirty="0"/>
              <a:t> </a:t>
            </a:r>
            <a:r>
              <a:rPr dirty="0" err="1"/>
              <a:t>действия</a:t>
            </a:r>
            <a:r>
              <a:rPr dirty="0"/>
              <a:t> </a:t>
            </a:r>
            <a:r>
              <a:rPr dirty="0" err="1"/>
              <a:t>одного</a:t>
            </a:r>
            <a:r>
              <a:rPr dirty="0"/>
              <a:t> </a:t>
            </a:r>
            <a:r>
              <a:rPr dirty="0" err="1"/>
              <a:t>герметического</a:t>
            </a:r>
            <a:r>
              <a:rPr dirty="0"/>
              <a:t> </a:t>
            </a:r>
            <a:r>
              <a:rPr dirty="0" err="1"/>
              <a:t>детектива</a:t>
            </a:r>
            <a:r>
              <a:rPr dirty="0"/>
              <a:t>. </a:t>
            </a:r>
            <a:r>
              <a:rPr dirty="0" err="1"/>
              <a:t>Назовите</a:t>
            </a:r>
            <a:r>
              <a:rPr dirty="0"/>
              <a:t> ИКС.</a:t>
            </a:r>
          </a:p>
        </p:txBody>
      </p:sp>
    </p:spTree>
    <p:extLst>
      <p:ext uri="{BB962C8B-B14F-4D97-AF65-F5344CB8AC3E}">
        <p14:creationId xmlns:p14="http://schemas.microsoft.com/office/powerpoint/2010/main" val="231719550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лифт.</a:t>
            </a:r>
            <a:br/>
            <a:br/>
            <a:r>
              <a:t>Зачёт:точный ответ.</a:t>
            </a:r>
          </a:p>
        </p:txBody>
      </p:sp>
    </p:spTree>
    <p:extLst>
      <p:ext uri="{BB962C8B-B14F-4D97-AF65-F5344CB8AC3E}">
        <p14:creationId xmlns:p14="http://schemas.microsoft.com/office/powerpoint/2010/main" val="3889242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туда.</a:t>
            </a:r>
            <a:br/>
            <a:br/>
            <a:r>
              <a:t>Зачёт:точный ответ.</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герметическим называется детектив, действие которого происходит в замкнутом пространстве с ограниченным кругом подозреваемых. Действие фильма «Дьявол» происходит в застрявшем лифте.</a:t>
            </a:r>
          </a:p>
        </p:txBody>
      </p:sp>
    </p:spTree>
    <p:extLst>
      <p:ext uri="{BB962C8B-B14F-4D97-AF65-F5344CB8AC3E}">
        <p14:creationId xmlns:p14="http://schemas.microsoft.com/office/powerpoint/2010/main" val="295209335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Одна</a:t>
            </a:r>
            <a:r>
              <a:rPr dirty="0"/>
              <a:t> </a:t>
            </a:r>
            <a:r>
              <a:rPr dirty="0" err="1"/>
              <a:t>из</a:t>
            </a:r>
            <a:r>
              <a:rPr dirty="0"/>
              <a:t> </a:t>
            </a:r>
            <a:r>
              <a:rPr dirty="0" err="1"/>
              <a:t>эпиграмм</a:t>
            </a:r>
            <a:r>
              <a:rPr dirty="0"/>
              <a:t> </a:t>
            </a:r>
            <a:r>
              <a:rPr dirty="0" err="1"/>
              <a:t>Марциала</a:t>
            </a:r>
            <a:r>
              <a:rPr dirty="0"/>
              <a:t> </a:t>
            </a:r>
            <a:r>
              <a:rPr dirty="0" err="1"/>
              <a:t>посвящена</a:t>
            </a:r>
            <a:r>
              <a:rPr dirty="0"/>
              <a:t> </a:t>
            </a:r>
            <a:r>
              <a:rPr dirty="0" err="1"/>
              <a:t>ловкому</a:t>
            </a:r>
            <a:r>
              <a:rPr dirty="0"/>
              <a:t> </a:t>
            </a:r>
            <a:r>
              <a:rPr dirty="0" err="1"/>
              <a:t>вору</a:t>
            </a:r>
            <a:r>
              <a:rPr dirty="0"/>
              <a:t> </a:t>
            </a:r>
            <a:r>
              <a:rPr dirty="0" err="1"/>
              <a:t>Гермогéну</a:t>
            </a:r>
            <a:r>
              <a:rPr dirty="0"/>
              <a:t>. </a:t>
            </a:r>
            <a:r>
              <a:rPr dirty="0" err="1"/>
              <a:t>Он</a:t>
            </a:r>
            <a:r>
              <a:rPr dirty="0"/>
              <a:t> </a:t>
            </a:r>
            <a:r>
              <a:rPr dirty="0" err="1"/>
              <a:t>ухитрился</a:t>
            </a:r>
            <a:r>
              <a:rPr dirty="0"/>
              <a:t> </a:t>
            </a:r>
            <a:r>
              <a:rPr dirty="0" err="1"/>
              <a:t>украсть</a:t>
            </a:r>
            <a:r>
              <a:rPr dirty="0"/>
              <a:t> </a:t>
            </a:r>
            <a:r>
              <a:rPr dirty="0" err="1"/>
              <a:t>четыре</a:t>
            </a:r>
            <a:r>
              <a:rPr dirty="0"/>
              <a:t> </a:t>
            </a:r>
            <a:r>
              <a:rPr dirty="0" err="1"/>
              <a:t>платка</a:t>
            </a:r>
            <a:r>
              <a:rPr dirty="0"/>
              <a:t> </a:t>
            </a:r>
            <a:r>
              <a:rPr dirty="0" err="1"/>
              <a:t>у</a:t>
            </a:r>
            <a:r>
              <a:rPr dirty="0"/>
              <a:t> </a:t>
            </a:r>
            <a:r>
              <a:rPr dirty="0" err="1"/>
              <a:t>граждан</a:t>
            </a:r>
            <a:r>
              <a:rPr dirty="0"/>
              <a:t>, </a:t>
            </a:r>
            <a:r>
              <a:rPr dirty="0" err="1"/>
              <a:t>оказавшихся</a:t>
            </a:r>
            <a:r>
              <a:rPr dirty="0"/>
              <a:t> </a:t>
            </a:r>
            <a:r>
              <a:rPr dirty="0" err="1"/>
              <a:t>благосклонными</a:t>
            </a:r>
            <a:r>
              <a:rPr dirty="0"/>
              <a:t> </a:t>
            </a:r>
            <a:r>
              <a:rPr dirty="0" err="1"/>
              <a:t>к</a:t>
            </a:r>
            <a:r>
              <a:rPr dirty="0"/>
              <a:t> ЧУЖОМУ. </a:t>
            </a:r>
            <a:r>
              <a:rPr dirty="0" err="1"/>
              <a:t>Какое</a:t>
            </a:r>
            <a:r>
              <a:rPr dirty="0"/>
              <a:t> </a:t>
            </a:r>
            <a:r>
              <a:rPr dirty="0" err="1"/>
              <a:t>слово</a:t>
            </a:r>
            <a:r>
              <a:rPr dirty="0"/>
              <a:t> </a:t>
            </a:r>
            <a:r>
              <a:rPr dirty="0" err="1"/>
              <a:t>мы</a:t>
            </a:r>
            <a:r>
              <a:rPr dirty="0"/>
              <a:t> </a:t>
            </a:r>
            <a:r>
              <a:rPr dirty="0" err="1"/>
              <a:t>заменили</a:t>
            </a:r>
            <a:r>
              <a:rPr dirty="0"/>
              <a:t> </a:t>
            </a:r>
            <a:r>
              <a:rPr dirty="0" err="1"/>
              <a:t>словом</a:t>
            </a:r>
            <a:r>
              <a:rPr dirty="0"/>
              <a:t> «ЧУЖОЙ»?</a:t>
            </a:r>
          </a:p>
        </p:txBody>
      </p:sp>
    </p:spTree>
    <p:extLst>
      <p:ext uri="{BB962C8B-B14F-4D97-AF65-F5344CB8AC3E}">
        <p14:creationId xmlns:p14="http://schemas.microsoft.com/office/powerpoint/2010/main" val="308909934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гладиатор.</a:t>
            </a:r>
            <a:br/>
            <a:br/>
            <a:r>
              <a:t>Зачёт:точный ответ.</a:t>
            </a:r>
          </a:p>
        </p:txBody>
      </p:sp>
    </p:spTree>
    <p:extLst>
      <p:ext uri="{BB962C8B-B14F-4D97-AF65-F5344CB8AC3E}">
        <p14:creationId xmlns:p14="http://schemas.microsoft.com/office/powerpoint/2010/main" val="337932115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существует версия, что римляне голосовали оставить жизнь гладиатору не просто поднимая кулак, а размахивая платком. «Чужой» и «Гладиатор» — фильмы Ридли Скотта.</a:t>
            </a:r>
          </a:p>
        </p:txBody>
      </p:sp>
    </p:spTree>
    <p:extLst>
      <p:ext uri="{BB962C8B-B14F-4D97-AF65-F5344CB8AC3E}">
        <p14:creationId xmlns:p14="http://schemas.microsoft.com/office/powerpoint/2010/main" val="186124153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Знаменитый</a:t>
            </a:r>
            <a:r>
              <a:rPr dirty="0"/>
              <a:t> </a:t>
            </a:r>
            <a:r>
              <a:rPr dirty="0" err="1"/>
              <a:t>торговец</a:t>
            </a:r>
            <a:r>
              <a:rPr dirty="0"/>
              <a:t> </a:t>
            </a:r>
            <a:r>
              <a:rPr dirty="0" err="1"/>
              <a:t>марихуаной</a:t>
            </a:r>
            <a:r>
              <a:rPr dirty="0"/>
              <a:t> </a:t>
            </a:r>
            <a:r>
              <a:rPr dirty="0" err="1"/>
              <a:t>Говард</a:t>
            </a:r>
            <a:r>
              <a:rPr dirty="0"/>
              <a:t> </a:t>
            </a:r>
            <a:r>
              <a:rPr dirty="0" err="1"/>
              <a:t>Маркс</a:t>
            </a:r>
            <a:r>
              <a:rPr dirty="0"/>
              <a:t> </a:t>
            </a:r>
            <a:r>
              <a:rPr dirty="0" err="1"/>
              <a:t>много</a:t>
            </a:r>
            <a:r>
              <a:rPr dirty="0"/>
              <a:t> </a:t>
            </a:r>
            <a:r>
              <a:rPr dirty="0" err="1"/>
              <a:t>путешествовал</a:t>
            </a:r>
            <a:r>
              <a:rPr dirty="0"/>
              <a:t>. </a:t>
            </a:r>
            <a:r>
              <a:rPr dirty="0" err="1"/>
              <a:t>Писатель</a:t>
            </a:r>
            <a:r>
              <a:rPr dirty="0"/>
              <a:t> </a:t>
            </a:r>
            <a:r>
              <a:rPr dirty="0" err="1"/>
              <a:t>Йен</a:t>
            </a:r>
            <a:r>
              <a:rPr dirty="0"/>
              <a:t> </a:t>
            </a:r>
            <a:r>
              <a:rPr dirty="0" err="1"/>
              <a:t>Синклер</a:t>
            </a:r>
            <a:r>
              <a:rPr dirty="0"/>
              <a:t> </a:t>
            </a:r>
            <a:r>
              <a:rPr dirty="0" err="1"/>
              <a:t>назвал</a:t>
            </a:r>
            <a:r>
              <a:rPr dirty="0"/>
              <a:t> </a:t>
            </a:r>
            <a:r>
              <a:rPr dirty="0" err="1"/>
              <a:t>его</a:t>
            </a:r>
            <a:r>
              <a:rPr dirty="0"/>
              <a:t> «</a:t>
            </a:r>
            <a:r>
              <a:rPr dirty="0" err="1"/>
              <a:t>венецианским</a:t>
            </a:r>
            <a:r>
              <a:rPr dirty="0"/>
              <a:t> </a:t>
            </a:r>
            <a:r>
              <a:rPr dirty="0" err="1"/>
              <a:t>глупцом</a:t>
            </a:r>
            <a:r>
              <a:rPr dirty="0"/>
              <a:t>». </a:t>
            </a:r>
            <a:r>
              <a:rPr dirty="0" err="1"/>
              <a:t>Какие</a:t>
            </a:r>
            <a:r>
              <a:rPr dirty="0"/>
              <a:t> </a:t>
            </a:r>
            <a:r>
              <a:rPr dirty="0" err="1"/>
              <a:t>имя</a:t>
            </a:r>
            <a:r>
              <a:rPr dirty="0"/>
              <a:t> </a:t>
            </a:r>
            <a:r>
              <a:rPr dirty="0" err="1"/>
              <a:t>и</a:t>
            </a:r>
            <a:r>
              <a:rPr dirty="0"/>
              <a:t> </a:t>
            </a:r>
            <a:r>
              <a:rPr dirty="0" err="1"/>
              <a:t>фамилию</a:t>
            </a:r>
            <a:r>
              <a:rPr dirty="0"/>
              <a:t> </a:t>
            </a:r>
            <a:r>
              <a:rPr dirty="0" err="1"/>
              <a:t>мы</a:t>
            </a:r>
            <a:r>
              <a:rPr dirty="0"/>
              <a:t> </a:t>
            </a:r>
            <a:r>
              <a:rPr dirty="0" err="1"/>
              <a:t>заменили</a:t>
            </a:r>
            <a:r>
              <a:rPr dirty="0"/>
              <a:t> </a:t>
            </a:r>
            <a:r>
              <a:rPr dirty="0" err="1"/>
              <a:t>словами</a:t>
            </a:r>
            <a:r>
              <a:rPr dirty="0"/>
              <a:t> «</a:t>
            </a:r>
            <a:r>
              <a:rPr dirty="0" err="1"/>
              <a:t>венецианский</a:t>
            </a:r>
            <a:r>
              <a:rPr dirty="0"/>
              <a:t> </a:t>
            </a:r>
            <a:r>
              <a:rPr dirty="0" err="1"/>
              <a:t>глупец</a:t>
            </a:r>
            <a:r>
              <a:rPr dirty="0"/>
              <a:t>»?</a:t>
            </a:r>
          </a:p>
        </p:txBody>
      </p:sp>
    </p:spTree>
    <p:extLst>
      <p:ext uri="{BB962C8B-B14F-4D97-AF65-F5344CB8AC3E}">
        <p14:creationId xmlns:p14="http://schemas.microsoft.com/office/powerpoint/2010/main" val="50427380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Нарко Поло.</a:t>
            </a:r>
            <a:br/>
            <a:br/>
            <a:r>
              <a:t>Зачёт:точный ответ. Незачет: Марко Поло :)</a:t>
            </a:r>
          </a:p>
        </p:txBody>
      </p:sp>
    </p:spTree>
    <p:extLst>
      <p:ext uri="{BB962C8B-B14F-4D97-AF65-F5344CB8AC3E}">
        <p14:creationId xmlns:p14="http://schemas.microsoft.com/office/powerpoint/2010/main" val="56809949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Марко Поло был купцом из Венеции, а также путешественником.</a:t>
            </a:r>
          </a:p>
        </p:txBody>
      </p:sp>
    </p:spTree>
    <p:extLst>
      <p:ext uri="{BB962C8B-B14F-4D97-AF65-F5344CB8AC3E}">
        <p14:creationId xmlns:p14="http://schemas.microsoft.com/office/powerpoint/2010/main" val="365959110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Когда</a:t>
            </a:r>
            <a:r>
              <a:rPr dirty="0"/>
              <a:t> </a:t>
            </a:r>
            <a:r>
              <a:rPr dirty="0" err="1"/>
              <a:t>жена</a:t>
            </a:r>
            <a:r>
              <a:rPr dirty="0"/>
              <a:t>  </a:t>
            </a:r>
            <a:r>
              <a:rPr dirty="0" err="1"/>
              <a:t>Александра</a:t>
            </a:r>
            <a:r>
              <a:rPr dirty="0"/>
              <a:t> </a:t>
            </a:r>
            <a:r>
              <a:rPr dirty="0" err="1"/>
              <a:t>Гениса</a:t>
            </a:r>
            <a:r>
              <a:rPr dirty="0"/>
              <a:t> </a:t>
            </a:r>
            <a:r>
              <a:rPr dirty="0" err="1"/>
              <a:t>потребовала</a:t>
            </a:r>
            <a:r>
              <a:rPr dirty="0"/>
              <a:t> </a:t>
            </a:r>
            <a:r>
              <a:rPr dirty="0" err="1"/>
              <a:t>существенно</a:t>
            </a:r>
            <a:r>
              <a:rPr dirty="0"/>
              <a:t> </a:t>
            </a:r>
            <a:r>
              <a:rPr dirty="0" err="1"/>
              <a:t>сократить</a:t>
            </a:r>
            <a:r>
              <a:rPr dirty="0"/>
              <a:t> </a:t>
            </a:r>
            <a:r>
              <a:rPr dirty="0" err="1"/>
              <a:t>домашнюю</a:t>
            </a:r>
            <a:r>
              <a:rPr dirty="0"/>
              <a:t> </a:t>
            </a:r>
            <a:r>
              <a:rPr dirty="0" err="1"/>
              <a:t>библиотеку</a:t>
            </a:r>
            <a:r>
              <a:rPr dirty="0"/>
              <a:t>, </a:t>
            </a:r>
            <a:r>
              <a:rPr dirty="0" err="1"/>
              <a:t>Генис</a:t>
            </a:r>
            <a:r>
              <a:rPr dirty="0"/>
              <a:t>, </a:t>
            </a:r>
            <a:r>
              <a:rPr dirty="0" err="1"/>
              <a:t>по</a:t>
            </a:r>
            <a:r>
              <a:rPr dirty="0"/>
              <a:t> </a:t>
            </a:r>
            <a:r>
              <a:rPr dirty="0" err="1"/>
              <a:t>его</a:t>
            </a:r>
            <a:r>
              <a:rPr dirty="0"/>
              <a:t> </a:t>
            </a:r>
            <a:r>
              <a:rPr dirty="0" err="1"/>
              <a:t>словам</a:t>
            </a:r>
            <a:r>
              <a:rPr dirty="0"/>
              <a:t>, </a:t>
            </a:r>
            <a:r>
              <a:rPr dirty="0" err="1"/>
              <a:t>принялся</a:t>
            </a:r>
            <a:r>
              <a:rPr dirty="0"/>
              <a:t> </a:t>
            </a:r>
            <a:r>
              <a:rPr dirty="0" err="1"/>
              <a:t>составлять</a:t>
            </a:r>
            <a:r>
              <a:rPr dirty="0"/>
              <a:t> ИКС. </a:t>
            </a:r>
            <a:r>
              <a:rPr dirty="0" err="1"/>
              <a:t>Назовите</a:t>
            </a:r>
            <a:r>
              <a:rPr dirty="0"/>
              <a:t> ИКС </a:t>
            </a:r>
            <a:r>
              <a:rPr dirty="0" err="1"/>
              <a:t>двумя</a:t>
            </a:r>
            <a:r>
              <a:rPr dirty="0"/>
              <a:t> </a:t>
            </a:r>
            <a:r>
              <a:rPr dirty="0" err="1"/>
              <a:t>словами</a:t>
            </a:r>
            <a:r>
              <a:rPr dirty="0"/>
              <a:t>, </a:t>
            </a:r>
            <a:r>
              <a:rPr dirty="0" err="1"/>
              <a:t>одно</a:t>
            </a:r>
            <a:r>
              <a:rPr dirty="0"/>
              <a:t> </a:t>
            </a:r>
            <a:r>
              <a:rPr dirty="0" err="1"/>
              <a:t>из</a:t>
            </a:r>
            <a:r>
              <a:rPr dirty="0"/>
              <a:t> </a:t>
            </a:r>
            <a:r>
              <a:rPr dirty="0" err="1"/>
              <a:t>которых</a:t>
            </a:r>
            <a:r>
              <a:rPr dirty="0"/>
              <a:t> — </a:t>
            </a:r>
            <a:r>
              <a:rPr dirty="0" err="1"/>
              <a:t>фамилия</a:t>
            </a:r>
            <a:r>
              <a:rPr dirty="0"/>
              <a:t> </a:t>
            </a:r>
            <a:r>
              <a:rPr dirty="0" err="1"/>
              <a:t>уроженца</a:t>
            </a:r>
            <a:r>
              <a:rPr dirty="0"/>
              <a:t> </a:t>
            </a:r>
            <a:r>
              <a:rPr dirty="0" err="1"/>
              <a:t>города</a:t>
            </a:r>
            <a:r>
              <a:rPr dirty="0"/>
              <a:t> </a:t>
            </a:r>
            <a:r>
              <a:rPr dirty="0" err="1"/>
              <a:t>Цвиттау</a:t>
            </a:r>
            <a:r>
              <a:rPr dirty="0"/>
              <a:t>.</a:t>
            </a:r>
          </a:p>
        </p:txBody>
      </p:sp>
    </p:spTree>
    <p:extLst>
      <p:ext uri="{BB962C8B-B14F-4D97-AF65-F5344CB8AC3E}">
        <p14:creationId xmlns:p14="http://schemas.microsoft.com/office/powerpoint/2010/main" val="369690816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список Шиндлера.</a:t>
            </a:r>
            <a:br/>
            <a:br/>
            <a:r>
              <a:t>Зачёт:точный ответ.</a:t>
            </a:r>
          </a:p>
        </p:txBody>
      </p:sp>
    </p:spTree>
    <p:extLst>
      <p:ext uri="{BB962C8B-B14F-4D97-AF65-F5344CB8AC3E}">
        <p14:creationId xmlns:p14="http://schemas.microsoft.com/office/powerpoint/2010/main" val="136721896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по выражению Гениса, он начал составлять «список Шиндлера», желая спасти хотя бы небольшую часть библиотеки.</a:t>
            </a:r>
          </a:p>
        </p:txBody>
      </p:sp>
    </p:spTree>
    <p:extLst>
      <p:ext uri="{BB962C8B-B14F-4D97-AF65-F5344CB8AC3E}">
        <p14:creationId xmlns:p14="http://schemas.microsoft.com/office/powerpoint/2010/main" val="1648139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28 ноября в Новой Зеландии состоялась мировая премьера фильма “Хоббит: Нежданное путешествие”. Известно, что Питер Джексон растянул небольшую сказку на целых три фильма, поэтому не “Туда и обратно”, а “Пока только туда”.</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Персонаж</a:t>
            </a:r>
            <a:r>
              <a:rPr dirty="0"/>
              <a:t> </a:t>
            </a:r>
            <a:r>
              <a:rPr dirty="0" err="1"/>
              <a:t>Пóла</a:t>
            </a:r>
            <a:r>
              <a:rPr dirty="0"/>
              <a:t> </a:t>
            </a:r>
            <a:r>
              <a:rPr dirty="0" err="1"/>
              <a:t>Остера</a:t>
            </a:r>
            <a:r>
              <a:rPr dirty="0"/>
              <a:t> </a:t>
            </a:r>
            <a:r>
              <a:rPr dirty="0" err="1"/>
              <a:t>пожертвовал</a:t>
            </a:r>
            <a:r>
              <a:rPr dirty="0"/>
              <a:t> </a:t>
            </a:r>
            <a:r>
              <a:rPr dirty="0" err="1"/>
              <a:t>много</a:t>
            </a:r>
            <a:r>
              <a:rPr dirty="0"/>
              <a:t> </a:t>
            </a:r>
            <a:r>
              <a:rPr dirty="0" err="1"/>
              <a:t>денег</a:t>
            </a:r>
            <a:r>
              <a:rPr dirty="0"/>
              <a:t> </a:t>
            </a:r>
            <a:r>
              <a:rPr dirty="0" err="1"/>
              <a:t>приютам</a:t>
            </a:r>
            <a:r>
              <a:rPr dirty="0"/>
              <a:t> </a:t>
            </a:r>
            <a:r>
              <a:rPr dirty="0" err="1"/>
              <a:t>и</a:t>
            </a:r>
            <a:r>
              <a:rPr dirty="0"/>
              <a:t> </a:t>
            </a:r>
            <a:r>
              <a:rPr dirty="0" err="1"/>
              <a:t>фондам</a:t>
            </a:r>
            <a:r>
              <a:rPr dirty="0"/>
              <a:t>. </a:t>
            </a:r>
            <a:r>
              <a:rPr dirty="0" err="1"/>
              <a:t>Себя</a:t>
            </a:r>
            <a:r>
              <a:rPr dirty="0"/>
              <a:t> </a:t>
            </a:r>
            <a:r>
              <a:rPr dirty="0" err="1"/>
              <a:t>этот</a:t>
            </a:r>
            <a:r>
              <a:rPr dirty="0"/>
              <a:t> </a:t>
            </a:r>
            <a:r>
              <a:rPr dirty="0" err="1"/>
              <a:t>персонаж</a:t>
            </a:r>
            <a:r>
              <a:rPr dirty="0"/>
              <a:t> </a:t>
            </a:r>
            <a:r>
              <a:rPr dirty="0" err="1"/>
              <a:t>называет</a:t>
            </a:r>
            <a:r>
              <a:rPr dirty="0"/>
              <a:t> «</a:t>
            </a:r>
            <a:r>
              <a:rPr dirty="0" err="1"/>
              <a:t>мистер</a:t>
            </a:r>
            <a:r>
              <a:rPr dirty="0"/>
              <a:t> </a:t>
            </a:r>
            <a:r>
              <a:rPr dirty="0" err="1"/>
              <a:t>Аль</a:t>
            </a:r>
            <a:r>
              <a:rPr dirty="0"/>
              <a:t> </a:t>
            </a:r>
            <a:r>
              <a:rPr dirty="0" err="1"/>
              <a:t>Капоне</a:t>
            </a:r>
            <a:r>
              <a:rPr dirty="0"/>
              <a:t>». </a:t>
            </a:r>
            <a:r>
              <a:rPr dirty="0" err="1"/>
              <a:t>Какое</a:t>
            </a:r>
            <a:r>
              <a:rPr dirty="0"/>
              <a:t> </a:t>
            </a:r>
            <a:r>
              <a:rPr dirty="0" err="1"/>
              <a:t>слово</a:t>
            </a:r>
            <a:r>
              <a:rPr dirty="0"/>
              <a:t> </a:t>
            </a:r>
            <a:r>
              <a:rPr dirty="0" err="1"/>
              <a:t>в</a:t>
            </a:r>
            <a:r>
              <a:rPr dirty="0"/>
              <a:t> </a:t>
            </a:r>
            <a:r>
              <a:rPr dirty="0" err="1"/>
              <a:t>вопросе</a:t>
            </a:r>
            <a:r>
              <a:rPr dirty="0"/>
              <a:t> </a:t>
            </a:r>
            <a:r>
              <a:rPr dirty="0" err="1"/>
              <a:t>мы</a:t>
            </a:r>
            <a:r>
              <a:rPr dirty="0"/>
              <a:t> </a:t>
            </a:r>
            <a:r>
              <a:rPr dirty="0" err="1"/>
              <a:t>заменили</a:t>
            </a:r>
            <a:r>
              <a:rPr dirty="0"/>
              <a:t>?</a:t>
            </a:r>
          </a:p>
        </p:txBody>
      </p:sp>
    </p:spTree>
    <p:extLst>
      <p:ext uri="{BB962C8B-B14F-4D97-AF65-F5344CB8AC3E}">
        <p14:creationId xmlns:p14="http://schemas.microsoft.com/office/powerpoint/2010/main" val="100048788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Труизм.</a:t>
            </a:r>
            <a:br/>
            <a:br/>
            <a:r>
              <a:t>Зачёт:Труист.</a:t>
            </a:r>
          </a:p>
        </p:txBody>
      </p:sp>
    </p:spTree>
    <p:extLst>
      <p:ext uri="{BB962C8B-B14F-4D97-AF65-F5344CB8AC3E}">
        <p14:creationId xmlns:p14="http://schemas.microsoft.com/office/powerpoint/2010/main" val="134308441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Он называет себя мистером Аль Труизм.</a:t>
            </a:r>
          </a:p>
        </p:txBody>
      </p:sp>
    </p:spTree>
    <p:extLst>
      <p:ext uri="{BB962C8B-B14F-4D97-AF65-F5344CB8AC3E}">
        <p14:creationId xmlns:p14="http://schemas.microsoft.com/office/powerpoint/2010/main" val="421598473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Жанр</a:t>
            </a:r>
            <a:r>
              <a:rPr dirty="0"/>
              <a:t> </a:t>
            </a:r>
            <a:r>
              <a:rPr dirty="0" err="1"/>
              <a:t>некоего</a:t>
            </a:r>
            <a:r>
              <a:rPr dirty="0"/>
              <a:t> </a:t>
            </a:r>
            <a:r>
              <a:rPr dirty="0" err="1"/>
              <a:t>произведения</a:t>
            </a:r>
            <a:r>
              <a:rPr dirty="0"/>
              <a:t> </a:t>
            </a:r>
            <a:r>
              <a:rPr dirty="0" err="1"/>
              <a:t>Луркмóр</a:t>
            </a:r>
            <a:r>
              <a:rPr dirty="0"/>
              <a:t> </a:t>
            </a:r>
            <a:r>
              <a:rPr dirty="0" err="1"/>
              <a:t>определяет</a:t>
            </a:r>
            <a:r>
              <a:rPr dirty="0"/>
              <a:t> </a:t>
            </a:r>
            <a:r>
              <a:rPr dirty="0" err="1"/>
              <a:t>как</a:t>
            </a:r>
            <a:r>
              <a:rPr dirty="0"/>
              <a:t> </a:t>
            </a:r>
            <a:r>
              <a:rPr dirty="0" err="1"/>
              <a:t>нуáр</a:t>
            </a:r>
            <a:r>
              <a:rPr dirty="0"/>
              <a:t>, </a:t>
            </a:r>
            <a:r>
              <a:rPr dirty="0" err="1"/>
              <a:t>а</a:t>
            </a:r>
            <a:r>
              <a:rPr dirty="0"/>
              <a:t> </a:t>
            </a:r>
            <a:r>
              <a:rPr dirty="0" err="1"/>
              <a:t>Википедия</a:t>
            </a:r>
            <a:r>
              <a:rPr dirty="0"/>
              <a:t> </a:t>
            </a:r>
            <a:r>
              <a:rPr dirty="0" err="1"/>
              <a:t>сообщает</a:t>
            </a:r>
            <a:r>
              <a:rPr dirty="0"/>
              <a:t>, </a:t>
            </a:r>
            <a:r>
              <a:rPr dirty="0" err="1"/>
              <a:t>что</a:t>
            </a:r>
            <a:r>
              <a:rPr dirty="0"/>
              <a:t> </a:t>
            </a:r>
            <a:r>
              <a:rPr dirty="0" err="1"/>
              <a:t>его</a:t>
            </a:r>
            <a:r>
              <a:rPr dirty="0"/>
              <a:t> </a:t>
            </a:r>
            <a:r>
              <a:rPr dirty="0" err="1"/>
              <a:t>русское</a:t>
            </a:r>
            <a:r>
              <a:rPr dirty="0"/>
              <a:t> </a:t>
            </a:r>
            <a:r>
              <a:rPr dirty="0" err="1"/>
              <a:t>название</a:t>
            </a:r>
            <a:r>
              <a:rPr dirty="0"/>
              <a:t> </a:t>
            </a:r>
            <a:r>
              <a:rPr dirty="0" err="1"/>
              <a:t>сразу</a:t>
            </a:r>
            <a:r>
              <a:rPr dirty="0"/>
              <a:t> </a:t>
            </a:r>
            <a:r>
              <a:rPr dirty="0" err="1"/>
              <a:t>указывает</a:t>
            </a:r>
            <a:r>
              <a:rPr dirty="0"/>
              <a:t> </a:t>
            </a:r>
            <a:r>
              <a:rPr dirty="0" err="1"/>
              <a:t>на</a:t>
            </a:r>
            <a:r>
              <a:rPr dirty="0"/>
              <a:t> </a:t>
            </a:r>
            <a:r>
              <a:rPr dirty="0" err="1"/>
              <a:t>склонность</a:t>
            </a:r>
            <a:r>
              <a:rPr dirty="0"/>
              <a:t> </a:t>
            </a:r>
            <a:r>
              <a:rPr dirty="0" err="1"/>
              <a:t>героя</a:t>
            </a:r>
            <a:r>
              <a:rPr dirty="0"/>
              <a:t> </a:t>
            </a:r>
            <a:r>
              <a:rPr dirty="0" err="1"/>
              <a:t>попадать</a:t>
            </a:r>
            <a:r>
              <a:rPr dirty="0"/>
              <a:t> </a:t>
            </a:r>
            <a:r>
              <a:rPr dirty="0" err="1"/>
              <a:t>в</a:t>
            </a:r>
            <a:r>
              <a:rPr dirty="0"/>
              <a:t> </a:t>
            </a:r>
            <a:r>
              <a:rPr dirty="0" err="1"/>
              <a:t>неприятности</a:t>
            </a:r>
            <a:r>
              <a:rPr dirty="0"/>
              <a:t>. </a:t>
            </a:r>
            <a:r>
              <a:rPr dirty="0" err="1"/>
              <a:t>Назовите</a:t>
            </a:r>
            <a:r>
              <a:rPr dirty="0"/>
              <a:t> </a:t>
            </a:r>
            <a:r>
              <a:rPr dirty="0" err="1"/>
              <a:t>это</a:t>
            </a:r>
            <a:r>
              <a:rPr dirty="0"/>
              <a:t> </a:t>
            </a:r>
            <a:r>
              <a:rPr dirty="0" err="1"/>
              <a:t>произведение</a:t>
            </a:r>
            <a:r>
              <a:rPr dirty="0"/>
              <a:t>.</a:t>
            </a:r>
          </a:p>
        </p:txBody>
      </p:sp>
    </p:spTree>
    <p:extLst>
      <p:ext uri="{BB962C8B-B14F-4D97-AF65-F5344CB8AC3E}">
        <p14:creationId xmlns:p14="http://schemas.microsoft.com/office/powerpoint/2010/main" val="4291118620"/>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Чёрный Плащ.</a:t>
            </a:r>
            <a:br/>
            <a:br/>
            <a:r>
              <a:t>Зачёт:Darkwing Duck.</a:t>
            </a:r>
          </a:p>
        </p:txBody>
      </p:sp>
    </p:spTree>
    <p:extLst>
      <p:ext uri="{BB962C8B-B14F-4D97-AF65-F5344CB8AC3E}">
        <p14:creationId xmlns:p14="http://schemas.microsoft.com/office/powerpoint/2010/main" val="125594405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«нуар» переводится как «чёрный». В некотором роде мультфильм об отважном борце со злом действительно можно отнести к этому жарну. Сокращенние «ЧП» означает «чрезвычайное происшествие».</a:t>
            </a:r>
          </a:p>
        </p:txBody>
      </p:sp>
    </p:spTree>
    <p:extLst>
      <p:ext uri="{BB962C8B-B14F-4D97-AF65-F5344CB8AC3E}">
        <p14:creationId xmlns:p14="http://schemas.microsoft.com/office/powerpoint/2010/main" val="1219786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Объясняя причины упадка на примере ЭТОГО, владелец таверны упоминает болгарскую брынзу, помидоры из Албании, румынские лук и перец, а также масло из Испании. Назовите ЭТО двумя словами.</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На одной эстонской дороге запрещено пристегивать ремни безопасности и передвигаться медленнее 40 км/ч. Эта дорога открыта для движения, когда ОНА превышает 22 сантиметра – примерно 1000 часов в год. Назовите ЕЕ двумя словами.</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толщина льда.</a:t>
            </a:r>
            <a:br/>
            <a:br/>
            <a:r>
              <a:t>Зачёт:точный ответ.</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дорога связывает материковую Эстонию с островом Хийумаа и открыта для движения только в светлое время суток с конца ноября по конец марта, когда лед толще 22 сантиметров. При движении с низкой скоростью автомобильные шины создают вибрации, которые опасны для льда. В случае проваливания под лед ремень только помешает выбраться из машины.</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normAutofit lnSpcReduction="10000"/>
          </a:bodyPr>
          <a:lstStyle/>
          <a:p>
            <a:r>
              <a:t>УСАТЫЙ ПОЛОСАТЫЙ, согласно Леониду Парфёнову, находится в селе Каменец-Подольской губернии, в глухой провинции Российской империи. В нем и родился известный человек. К концу жизни он вернулся в родное село, героически спас двух девочек, провалившихся под лед, но при этом сам простудился и умер в 1882 году. Какие два слова мы заменили в тексте этого вопроса?</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Кошкин дом.</a:t>
            </a:r>
            <a:br/>
            <a:br/>
            <a:r>
              <a:t>Зачёт:дом Кошки.</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герой Крымской войны матрос Петр Кошка родился в селе Ометинцы в семье крепостного крестьянина. Кошка жил в империи в глухой провинции, но не у моря, и впервые увидел его, когда попал в рекруты. В вопросе мы заменили название одного произведения Маршака другим. В документальном фильме Парфенова сказано именно “кошкин дом”, а не “дом Кошки”.</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В</a:t>
            </a:r>
            <a:r>
              <a:rPr dirty="0"/>
              <a:t> </a:t>
            </a:r>
            <a:r>
              <a:rPr dirty="0" err="1"/>
              <a:t>посмертной</a:t>
            </a:r>
            <a:r>
              <a:rPr dirty="0"/>
              <a:t> </a:t>
            </a:r>
            <a:r>
              <a:rPr dirty="0" err="1"/>
              <a:t>статье</a:t>
            </a:r>
            <a:r>
              <a:rPr dirty="0"/>
              <a:t> </a:t>
            </a:r>
            <a:r>
              <a:rPr dirty="0" err="1"/>
              <a:t>о</a:t>
            </a:r>
            <a:r>
              <a:rPr dirty="0"/>
              <a:t> </a:t>
            </a:r>
            <a:r>
              <a:rPr dirty="0" err="1"/>
              <a:t>Рэе</a:t>
            </a:r>
            <a:r>
              <a:rPr dirty="0"/>
              <a:t> </a:t>
            </a:r>
            <a:r>
              <a:rPr dirty="0" err="1"/>
              <a:t>Брэдбери</a:t>
            </a:r>
            <a:r>
              <a:rPr dirty="0"/>
              <a:t> </a:t>
            </a:r>
            <a:r>
              <a:rPr dirty="0" err="1"/>
              <a:t>говорится</a:t>
            </a:r>
            <a:r>
              <a:rPr dirty="0"/>
              <a:t>, </a:t>
            </a:r>
            <a:r>
              <a:rPr dirty="0" err="1"/>
              <a:t>что</a:t>
            </a:r>
            <a:r>
              <a:rPr dirty="0"/>
              <a:t> </a:t>
            </a:r>
            <a:r>
              <a:rPr dirty="0" err="1"/>
              <a:t>фантаст</a:t>
            </a:r>
            <a:r>
              <a:rPr dirty="0"/>
              <a:t> </a:t>
            </a:r>
            <a:r>
              <a:rPr dirty="0" err="1"/>
              <a:t>хотел</a:t>
            </a:r>
            <a:r>
              <a:rPr dirty="0"/>
              <a:t> </a:t>
            </a:r>
            <a:r>
              <a:rPr dirty="0" err="1"/>
              <a:t>быть</a:t>
            </a:r>
            <a:r>
              <a:rPr dirty="0"/>
              <a:t> </a:t>
            </a:r>
            <a:r>
              <a:rPr dirty="0" err="1"/>
              <a:t>похороненным</a:t>
            </a:r>
            <a:r>
              <a:rPr dirty="0"/>
              <a:t> </a:t>
            </a:r>
            <a:r>
              <a:rPr dirty="0" err="1"/>
              <a:t>на</a:t>
            </a:r>
            <a:r>
              <a:rPr dirty="0"/>
              <a:t> </a:t>
            </a:r>
            <a:r>
              <a:rPr dirty="0" err="1"/>
              <a:t>Марсе</a:t>
            </a:r>
            <a:r>
              <a:rPr dirty="0"/>
              <a:t> </a:t>
            </a:r>
            <a:r>
              <a:rPr dirty="0" err="1"/>
              <a:t>и</a:t>
            </a:r>
            <a:r>
              <a:rPr dirty="0"/>
              <a:t> </a:t>
            </a:r>
            <a:r>
              <a:rPr dirty="0" err="1"/>
              <a:t>что</a:t>
            </a:r>
            <a:r>
              <a:rPr dirty="0"/>
              <a:t> </a:t>
            </a:r>
            <a:r>
              <a:rPr dirty="0" err="1"/>
              <a:t>Красная</a:t>
            </a:r>
            <a:r>
              <a:rPr dirty="0"/>
              <a:t> </a:t>
            </a:r>
            <a:r>
              <a:rPr dirty="0" err="1"/>
              <a:t>планета</a:t>
            </a:r>
            <a:r>
              <a:rPr dirty="0"/>
              <a:t> </a:t>
            </a:r>
            <a:r>
              <a:rPr dirty="0" err="1"/>
              <a:t>потеряла</a:t>
            </a:r>
            <a:r>
              <a:rPr dirty="0"/>
              <a:t> </a:t>
            </a:r>
            <a:r>
              <a:rPr dirty="0" err="1"/>
              <a:t>своего</a:t>
            </a:r>
            <a:r>
              <a:rPr dirty="0"/>
              <a:t> </a:t>
            </a:r>
            <a:r>
              <a:rPr dirty="0" err="1"/>
              <a:t>главного</a:t>
            </a:r>
            <a:r>
              <a:rPr dirty="0"/>
              <a:t> </a:t>
            </a:r>
            <a:r>
              <a:rPr dirty="0" err="1"/>
              <a:t>поэта</a:t>
            </a:r>
            <a:r>
              <a:rPr dirty="0"/>
              <a:t>. </a:t>
            </a:r>
            <a:r>
              <a:rPr dirty="0" err="1"/>
              <a:t>В</a:t>
            </a:r>
            <a:r>
              <a:rPr dirty="0"/>
              <a:t> </a:t>
            </a:r>
            <a:r>
              <a:rPr dirty="0" err="1"/>
              <a:t>этой</a:t>
            </a:r>
            <a:r>
              <a:rPr dirty="0"/>
              <a:t> </a:t>
            </a:r>
            <a:r>
              <a:rPr dirty="0" err="1"/>
              <a:t>статье</a:t>
            </a:r>
            <a:r>
              <a:rPr dirty="0"/>
              <a:t> </a:t>
            </a:r>
            <a:r>
              <a:rPr dirty="0" err="1"/>
              <a:t>Брэдбери</a:t>
            </a:r>
            <a:r>
              <a:rPr dirty="0"/>
              <a:t> </a:t>
            </a:r>
            <a:r>
              <a:rPr dirty="0" err="1"/>
              <a:t>назван</a:t>
            </a:r>
            <a:r>
              <a:rPr dirty="0"/>
              <a:t> </a:t>
            </a:r>
            <a:r>
              <a:rPr dirty="0" err="1"/>
              <a:t>тремя</a:t>
            </a:r>
            <a:r>
              <a:rPr dirty="0"/>
              <a:t> </a:t>
            </a:r>
            <a:r>
              <a:rPr dirty="0" err="1"/>
              <a:t>словами</a:t>
            </a:r>
            <a:r>
              <a:rPr dirty="0"/>
              <a:t>, </a:t>
            </a:r>
            <a:r>
              <a:rPr dirty="0" err="1"/>
              <a:t>последнее</a:t>
            </a:r>
            <a:r>
              <a:rPr dirty="0"/>
              <a:t> </a:t>
            </a:r>
            <a:r>
              <a:rPr dirty="0" err="1"/>
              <a:t>из</a:t>
            </a:r>
            <a:r>
              <a:rPr dirty="0"/>
              <a:t> </a:t>
            </a:r>
            <a:r>
              <a:rPr dirty="0" err="1"/>
              <a:t>которых</a:t>
            </a:r>
            <a:r>
              <a:rPr dirty="0"/>
              <a:t> – “</a:t>
            </a:r>
            <a:r>
              <a:rPr dirty="0" err="1"/>
              <a:t>марсиан</a:t>
            </a:r>
            <a:r>
              <a:rPr dirty="0"/>
              <a:t>”. </a:t>
            </a:r>
            <a:r>
              <a:rPr dirty="0" err="1"/>
              <a:t>Напишите</a:t>
            </a:r>
            <a:r>
              <a:rPr dirty="0"/>
              <a:t> </a:t>
            </a:r>
            <a:r>
              <a:rPr dirty="0" err="1"/>
              <a:t>первые</a:t>
            </a:r>
            <a:r>
              <a:rPr dirty="0"/>
              <a:t> </a:t>
            </a:r>
            <a:r>
              <a:rPr dirty="0" err="1"/>
              <a:t>два</a:t>
            </a:r>
            <a:r>
              <a:rPr dirty="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последний из.</a:t>
            </a:r>
            <a:br/>
            <a:br/>
            <a:r>
              <a:t>Зачёт:точный ответ.</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rPr dirty="0" err="1"/>
              <a:t>статья</a:t>
            </a:r>
            <a:r>
              <a:rPr dirty="0"/>
              <a:t> </a:t>
            </a:r>
            <a:r>
              <a:rPr dirty="0" err="1"/>
              <a:t>называется</a:t>
            </a:r>
            <a:r>
              <a:rPr dirty="0"/>
              <a:t> “</a:t>
            </a:r>
            <a:r>
              <a:rPr dirty="0" err="1"/>
              <a:t>Последний</a:t>
            </a:r>
            <a:r>
              <a:rPr dirty="0"/>
              <a:t> </a:t>
            </a:r>
            <a:r>
              <a:rPr dirty="0" err="1"/>
              <a:t>из</a:t>
            </a:r>
            <a:r>
              <a:rPr dirty="0"/>
              <a:t> </a:t>
            </a:r>
            <a:r>
              <a:rPr dirty="0" err="1"/>
              <a:t>марсиан</a:t>
            </a:r>
            <a:r>
              <a:rPr dirty="0"/>
              <a:t>”, </a:t>
            </a:r>
            <a:r>
              <a:rPr dirty="0" err="1"/>
              <a:t>аллюзия</a:t>
            </a:r>
            <a:r>
              <a:rPr dirty="0"/>
              <a:t> </a:t>
            </a:r>
            <a:r>
              <a:rPr dirty="0" err="1"/>
              <a:t>на</a:t>
            </a:r>
            <a:r>
              <a:rPr dirty="0"/>
              <a:t> </a:t>
            </a:r>
            <a:r>
              <a:rPr dirty="0" err="1"/>
              <a:t>название</a:t>
            </a:r>
            <a:r>
              <a:rPr dirty="0"/>
              <a:t> </a:t>
            </a:r>
            <a:r>
              <a:rPr dirty="0" err="1"/>
              <a:t>романа</a:t>
            </a:r>
            <a:r>
              <a:rPr dirty="0"/>
              <a:t> </a:t>
            </a:r>
            <a:r>
              <a:rPr dirty="0" err="1"/>
              <a:t>Фенимора</a:t>
            </a:r>
            <a:r>
              <a:rPr dirty="0"/>
              <a:t> </a:t>
            </a:r>
            <a:r>
              <a:rPr dirty="0" err="1"/>
              <a:t>Купера</a:t>
            </a:r>
            <a:r>
              <a:rPr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Герой</a:t>
            </a:r>
            <a:r>
              <a:rPr dirty="0"/>
              <a:t> </a:t>
            </a:r>
            <a:r>
              <a:rPr dirty="0" err="1"/>
              <a:t>Бориса</a:t>
            </a:r>
            <a:r>
              <a:rPr dirty="0"/>
              <a:t> </a:t>
            </a:r>
            <a:r>
              <a:rPr dirty="0" err="1"/>
              <a:t>Акунина</a:t>
            </a:r>
            <a:r>
              <a:rPr dirty="0"/>
              <a:t>, </a:t>
            </a:r>
            <a:r>
              <a:rPr dirty="0" err="1"/>
              <a:t>говоря</a:t>
            </a:r>
            <a:r>
              <a:rPr dirty="0"/>
              <a:t> </a:t>
            </a:r>
            <a:r>
              <a:rPr dirty="0" err="1"/>
              <a:t>о</a:t>
            </a:r>
            <a:r>
              <a:rPr dirty="0"/>
              <a:t> </a:t>
            </a:r>
            <a:r>
              <a:rPr dirty="0" err="1"/>
              <a:t>своем</a:t>
            </a:r>
            <a:r>
              <a:rPr dirty="0"/>
              <a:t> </a:t>
            </a:r>
            <a:r>
              <a:rPr dirty="0" err="1"/>
              <a:t>крайне</a:t>
            </a:r>
            <a:r>
              <a:rPr dirty="0"/>
              <a:t> </a:t>
            </a:r>
            <a:r>
              <a:rPr dirty="0" err="1"/>
              <a:t>неопрятном</a:t>
            </a:r>
            <a:r>
              <a:rPr dirty="0"/>
              <a:t> </a:t>
            </a:r>
            <a:r>
              <a:rPr dirty="0" err="1"/>
              <a:t>виде</a:t>
            </a:r>
            <a:r>
              <a:rPr dirty="0"/>
              <a:t>, </a:t>
            </a:r>
            <a:r>
              <a:rPr dirty="0" err="1"/>
              <a:t>сравнивает</a:t>
            </a:r>
            <a:r>
              <a:rPr dirty="0"/>
              <a:t> </a:t>
            </a:r>
            <a:r>
              <a:rPr dirty="0" err="1"/>
              <a:t>себя</a:t>
            </a:r>
            <a:r>
              <a:rPr dirty="0"/>
              <a:t> </a:t>
            </a:r>
            <a:r>
              <a:rPr dirty="0" err="1"/>
              <a:t>с</a:t>
            </a:r>
            <a:r>
              <a:rPr dirty="0"/>
              <a:t> НИМ </a:t>
            </a:r>
            <a:r>
              <a:rPr dirty="0" err="1"/>
              <a:t>из</a:t>
            </a:r>
            <a:r>
              <a:rPr dirty="0"/>
              <a:t> </a:t>
            </a:r>
            <a:r>
              <a:rPr dirty="0" err="1"/>
              <a:t>Эфиопии</a:t>
            </a:r>
            <a:r>
              <a:rPr dirty="0"/>
              <a:t>. </a:t>
            </a:r>
            <a:r>
              <a:rPr dirty="0" err="1"/>
              <a:t>В</a:t>
            </a:r>
            <a:r>
              <a:rPr dirty="0"/>
              <a:t> </a:t>
            </a:r>
            <a:r>
              <a:rPr dirty="0" err="1"/>
              <a:t>произведении</a:t>
            </a:r>
            <a:r>
              <a:rPr dirty="0"/>
              <a:t> </a:t>
            </a:r>
            <a:r>
              <a:rPr dirty="0" err="1"/>
              <a:t>Павла</a:t>
            </a:r>
            <a:r>
              <a:rPr dirty="0"/>
              <a:t> </a:t>
            </a:r>
            <a:r>
              <a:rPr dirty="0" err="1"/>
              <a:t>Люблина</a:t>
            </a:r>
            <a:r>
              <a:rPr dirty="0"/>
              <a:t> ОН </a:t>
            </a:r>
            <a:r>
              <a:rPr dirty="0" err="1"/>
              <a:t>посреди</a:t>
            </a:r>
            <a:r>
              <a:rPr dirty="0"/>
              <a:t> </a:t>
            </a:r>
            <a:r>
              <a:rPr dirty="0" err="1"/>
              <a:t>улицы</a:t>
            </a:r>
            <a:r>
              <a:rPr dirty="0"/>
              <a:t> </a:t>
            </a:r>
            <a:r>
              <a:rPr dirty="0" err="1"/>
              <a:t>гладит</a:t>
            </a:r>
            <a:r>
              <a:rPr dirty="0"/>
              <a:t> </a:t>
            </a:r>
            <a:r>
              <a:rPr dirty="0" err="1"/>
              <a:t>белую</a:t>
            </a:r>
            <a:r>
              <a:rPr dirty="0"/>
              <a:t> </a:t>
            </a:r>
            <a:r>
              <a:rPr dirty="0" err="1"/>
              <a:t>кошку</a:t>
            </a:r>
            <a:r>
              <a:rPr dirty="0"/>
              <a:t>. </a:t>
            </a:r>
            <a:r>
              <a:rPr dirty="0" err="1"/>
              <a:t>В</a:t>
            </a:r>
            <a:r>
              <a:rPr dirty="0"/>
              <a:t> </a:t>
            </a:r>
            <a:r>
              <a:rPr dirty="0" err="1"/>
              <a:t>результате</a:t>
            </a:r>
            <a:r>
              <a:rPr dirty="0"/>
              <a:t> </a:t>
            </a:r>
            <a:r>
              <a:rPr dirty="0" err="1"/>
              <a:t>происходит</a:t>
            </a:r>
            <a:r>
              <a:rPr dirty="0"/>
              <a:t> </a:t>
            </a:r>
            <a:r>
              <a:rPr dirty="0" err="1"/>
              <a:t>метаморфоза</a:t>
            </a:r>
            <a:r>
              <a:rPr dirty="0"/>
              <a:t>, </a:t>
            </a:r>
            <a:r>
              <a:rPr dirty="0" err="1"/>
              <a:t>и</a:t>
            </a:r>
            <a:r>
              <a:rPr dirty="0"/>
              <a:t> </a:t>
            </a:r>
            <a:r>
              <a:rPr dirty="0" err="1"/>
              <a:t>прохожий</a:t>
            </a:r>
            <a:r>
              <a:rPr dirty="0"/>
              <a:t>, </a:t>
            </a:r>
            <a:r>
              <a:rPr dirty="0" err="1"/>
              <a:t>который</a:t>
            </a:r>
            <a:r>
              <a:rPr dirty="0"/>
              <a:t> </a:t>
            </a:r>
            <a:r>
              <a:rPr dirty="0" err="1"/>
              <a:t>это</a:t>
            </a:r>
            <a:r>
              <a:rPr dirty="0"/>
              <a:t> </a:t>
            </a:r>
            <a:r>
              <a:rPr dirty="0" err="1"/>
              <a:t>видит</a:t>
            </a:r>
            <a:r>
              <a:rPr dirty="0"/>
              <a:t>, </a:t>
            </a:r>
            <a:r>
              <a:rPr dirty="0" err="1"/>
              <a:t>не</a:t>
            </a:r>
            <a:r>
              <a:rPr dirty="0"/>
              <a:t> </a:t>
            </a:r>
            <a:r>
              <a:rPr dirty="0" err="1"/>
              <a:t>может</a:t>
            </a:r>
            <a:r>
              <a:rPr dirty="0"/>
              <a:t> </a:t>
            </a:r>
            <a:r>
              <a:rPr dirty="0" err="1"/>
              <a:t>понять</a:t>
            </a:r>
            <a:r>
              <a:rPr dirty="0"/>
              <a:t>, </a:t>
            </a:r>
            <a:r>
              <a:rPr dirty="0" err="1"/>
              <a:t>радоваться</a:t>
            </a:r>
            <a:r>
              <a:rPr dirty="0"/>
              <a:t> </a:t>
            </a:r>
            <a:r>
              <a:rPr dirty="0" err="1"/>
              <a:t>или</a:t>
            </a:r>
            <a:r>
              <a:rPr dirty="0"/>
              <a:t> </a:t>
            </a:r>
            <a:r>
              <a:rPr dirty="0" err="1"/>
              <a:t>огорчаться</a:t>
            </a:r>
            <a:r>
              <a:rPr dirty="0"/>
              <a:t>. </a:t>
            </a:r>
            <a:r>
              <a:rPr dirty="0" err="1"/>
              <a:t>Назовите</a:t>
            </a:r>
            <a:r>
              <a:rPr dirty="0"/>
              <a:t> ЕГО.</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греческий салат.</a:t>
            </a:r>
            <a:br/>
            <a:br/>
            <a:r>
              <a:t>Зачёт:салат “Греческий”.</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трубочист.</a:t>
            </a:r>
            <a:br/>
            <a:br/>
            <a:r>
              <a:t>Зачёт:точный ответ.</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Фандорин, сильно запачкавшись, называет себя трубочистом-эфиопом. Трубочисты, согласно примете, приносят удачу, а черные кошки – несчастье. Трубочист гладит белую кошку, после чего та становится черной. Потому прохожий, увидев и трубочиста, и черную кошку, не понимает, какой из примет верить.</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В</a:t>
            </a:r>
            <a:r>
              <a:rPr dirty="0"/>
              <a:t> </a:t>
            </a:r>
            <a:r>
              <a:rPr dirty="0" err="1"/>
              <a:t>одной</a:t>
            </a:r>
            <a:r>
              <a:rPr dirty="0"/>
              <a:t> </a:t>
            </a:r>
            <a:r>
              <a:rPr dirty="0" err="1"/>
              <a:t>из</a:t>
            </a:r>
            <a:r>
              <a:rPr dirty="0"/>
              <a:t> </a:t>
            </a:r>
            <a:r>
              <a:rPr dirty="0" err="1"/>
              <a:t>серий</a:t>
            </a:r>
            <a:r>
              <a:rPr dirty="0"/>
              <a:t> </a:t>
            </a:r>
            <a:r>
              <a:rPr dirty="0" err="1"/>
              <a:t>доктор</a:t>
            </a:r>
            <a:r>
              <a:rPr dirty="0"/>
              <a:t> </a:t>
            </a:r>
            <a:r>
              <a:rPr dirty="0" err="1"/>
              <a:t>Хаус</a:t>
            </a:r>
            <a:r>
              <a:rPr dirty="0"/>
              <a:t> </a:t>
            </a:r>
            <a:r>
              <a:rPr dirty="0" err="1"/>
              <a:t>говорит</a:t>
            </a:r>
            <a:r>
              <a:rPr dirty="0"/>
              <a:t>, </a:t>
            </a:r>
            <a:r>
              <a:rPr dirty="0" err="1"/>
              <a:t>что</a:t>
            </a:r>
            <a:r>
              <a:rPr dirty="0"/>
              <a:t> </a:t>
            </a:r>
            <a:r>
              <a:rPr dirty="0" err="1"/>
              <a:t>Уилсон</a:t>
            </a:r>
            <a:r>
              <a:rPr dirty="0"/>
              <a:t> </a:t>
            </a:r>
            <a:r>
              <a:rPr dirty="0" err="1"/>
              <a:t>платит</a:t>
            </a:r>
            <a:r>
              <a:rPr dirty="0"/>
              <a:t> </a:t>
            </a:r>
            <a:r>
              <a:rPr dirty="0" err="1"/>
              <a:t>алименты</a:t>
            </a:r>
            <a:r>
              <a:rPr dirty="0"/>
              <a:t> </a:t>
            </a:r>
            <a:r>
              <a:rPr dirty="0" err="1"/>
              <a:t>всем</a:t>
            </a:r>
            <a:r>
              <a:rPr dirty="0"/>
              <a:t> </a:t>
            </a:r>
            <a:r>
              <a:rPr dirty="0" err="1"/>
              <a:t>своим</a:t>
            </a:r>
            <a:r>
              <a:rPr dirty="0"/>
              <a:t> </a:t>
            </a:r>
            <a:r>
              <a:rPr dirty="0" err="1"/>
              <a:t>бывшим</a:t>
            </a:r>
            <a:r>
              <a:rPr dirty="0"/>
              <a:t> </a:t>
            </a:r>
            <a:r>
              <a:rPr dirty="0" err="1"/>
              <a:t>женам</a:t>
            </a:r>
            <a:r>
              <a:rPr dirty="0"/>
              <a:t>, </a:t>
            </a:r>
            <a:r>
              <a:rPr dirty="0" err="1"/>
              <a:t>поэтому</a:t>
            </a:r>
            <a:r>
              <a:rPr dirty="0"/>
              <a:t> </a:t>
            </a:r>
            <a:r>
              <a:rPr dirty="0" err="1"/>
              <a:t>можно</a:t>
            </a:r>
            <a:r>
              <a:rPr dirty="0"/>
              <a:t> </a:t>
            </a:r>
            <a:r>
              <a:rPr dirty="0" err="1"/>
              <a:t>без</a:t>
            </a:r>
            <a:r>
              <a:rPr dirty="0"/>
              <a:t> </a:t>
            </a:r>
            <a:r>
              <a:rPr dirty="0" err="1"/>
              <a:t>специальных</a:t>
            </a:r>
            <a:r>
              <a:rPr dirty="0"/>
              <a:t> </a:t>
            </a:r>
            <a:r>
              <a:rPr dirty="0" err="1"/>
              <a:t>исследований</a:t>
            </a:r>
            <a:r>
              <a:rPr dirty="0"/>
              <a:t> </a:t>
            </a:r>
            <a:r>
              <a:rPr dirty="0" err="1"/>
              <a:t>предположить</a:t>
            </a:r>
            <a:r>
              <a:rPr dirty="0"/>
              <a:t>, </a:t>
            </a:r>
            <a:r>
              <a:rPr dirty="0" err="1"/>
              <a:t>что</a:t>
            </a:r>
            <a:r>
              <a:rPr dirty="0"/>
              <a:t> </a:t>
            </a:r>
            <a:r>
              <a:rPr dirty="0" err="1"/>
              <a:t>у</a:t>
            </a:r>
            <a:r>
              <a:rPr dirty="0"/>
              <a:t> </a:t>
            </a:r>
            <a:r>
              <a:rPr dirty="0" err="1"/>
              <a:t>Уилсона</a:t>
            </a:r>
            <a:r>
              <a:rPr dirty="0"/>
              <a:t> ОНА. </a:t>
            </a:r>
            <a:r>
              <a:rPr dirty="0" err="1"/>
              <a:t>Назовите</a:t>
            </a:r>
            <a:r>
              <a:rPr dirty="0"/>
              <a:t> ЕЕ </a:t>
            </a:r>
            <a:r>
              <a:rPr dirty="0" err="1"/>
              <a:t>тремя</a:t>
            </a:r>
            <a:r>
              <a:rPr dirty="0"/>
              <a:t> </a:t>
            </a:r>
            <a:r>
              <a:rPr dirty="0" err="1"/>
              <a:t>словами</a:t>
            </a:r>
            <a:r>
              <a:rPr dirty="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первая группа крови.</a:t>
            </a:r>
            <a:br/>
            <a:br/>
            <a:r>
              <a:t>Зачёт:группа крови 0.</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по мнению Хауса, Уилсон – универсальный донор не только в том, что касается группы крови, но и в других жизненных аспектах. Ранее в этой же серии выясняется, что у Хауса четвертая группа крови, он – универсальный реципиент и сосет кровь у всех.</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На</a:t>
            </a:r>
            <a:r>
              <a:rPr dirty="0"/>
              <a:t> </a:t>
            </a:r>
            <a:r>
              <a:rPr dirty="0" err="1"/>
              <a:t>матч</a:t>
            </a:r>
            <a:r>
              <a:rPr dirty="0"/>
              <a:t> </a:t>
            </a:r>
            <a:r>
              <a:rPr dirty="0" err="1"/>
              <a:t>Лиги</a:t>
            </a:r>
            <a:r>
              <a:rPr dirty="0"/>
              <a:t> </a:t>
            </a:r>
            <a:r>
              <a:rPr dirty="0" err="1"/>
              <a:t>Европы</a:t>
            </a:r>
            <a:r>
              <a:rPr dirty="0"/>
              <a:t> </a:t>
            </a:r>
            <a:r>
              <a:rPr dirty="0" err="1"/>
              <a:t>против</a:t>
            </a:r>
            <a:r>
              <a:rPr dirty="0"/>
              <a:t> </a:t>
            </a:r>
            <a:r>
              <a:rPr dirty="0" err="1"/>
              <a:t>команды</a:t>
            </a:r>
            <a:r>
              <a:rPr dirty="0"/>
              <a:t> “</a:t>
            </a:r>
            <a:r>
              <a:rPr dirty="0" err="1"/>
              <a:t>Янг</a:t>
            </a:r>
            <a:r>
              <a:rPr dirty="0"/>
              <a:t> </a:t>
            </a:r>
            <a:r>
              <a:rPr dirty="0" err="1"/>
              <a:t>Бойз</a:t>
            </a:r>
            <a:r>
              <a:rPr dirty="0"/>
              <a:t>” “</a:t>
            </a:r>
            <a:r>
              <a:rPr dirty="0" err="1"/>
              <a:t>Ливерпуль</a:t>
            </a:r>
            <a:r>
              <a:rPr dirty="0"/>
              <a:t>” </a:t>
            </a:r>
            <a:r>
              <a:rPr dirty="0" err="1"/>
              <a:t>выставил</a:t>
            </a:r>
            <a:r>
              <a:rPr dirty="0"/>
              <a:t> </a:t>
            </a:r>
            <a:r>
              <a:rPr dirty="0" err="1"/>
              <a:t>резервный</a:t>
            </a:r>
            <a:r>
              <a:rPr dirty="0"/>
              <a:t> </a:t>
            </a:r>
            <a:r>
              <a:rPr dirty="0" err="1"/>
              <a:t>состав</a:t>
            </a:r>
            <a:r>
              <a:rPr dirty="0"/>
              <a:t>. </a:t>
            </a:r>
            <a:r>
              <a:rPr dirty="0" err="1"/>
              <a:t>В</a:t>
            </a:r>
            <a:r>
              <a:rPr dirty="0"/>
              <a:t> </a:t>
            </a:r>
            <a:r>
              <a:rPr dirty="0" err="1"/>
              <a:t>рассказе</a:t>
            </a:r>
            <a:r>
              <a:rPr dirty="0"/>
              <a:t> </a:t>
            </a:r>
            <a:r>
              <a:rPr dirty="0" err="1"/>
              <a:t>комментатора</a:t>
            </a:r>
            <a:r>
              <a:rPr dirty="0"/>
              <a:t> </a:t>
            </a:r>
            <a:r>
              <a:rPr dirty="0" err="1"/>
              <a:t>о</a:t>
            </a:r>
            <a:r>
              <a:rPr dirty="0"/>
              <a:t> </a:t>
            </a:r>
            <a:r>
              <a:rPr dirty="0" err="1"/>
              <a:t>ветеране</a:t>
            </a:r>
            <a:r>
              <a:rPr dirty="0"/>
              <a:t> </a:t>
            </a:r>
            <a:r>
              <a:rPr dirty="0" err="1"/>
              <a:t>Джейми</a:t>
            </a:r>
            <a:r>
              <a:rPr dirty="0"/>
              <a:t> </a:t>
            </a:r>
            <a:r>
              <a:rPr dirty="0" err="1"/>
              <a:t>Каррагере</a:t>
            </a:r>
            <a:r>
              <a:rPr dirty="0"/>
              <a:t>, </a:t>
            </a:r>
            <a:r>
              <a:rPr dirty="0" err="1"/>
              <a:t>который</a:t>
            </a:r>
            <a:r>
              <a:rPr dirty="0"/>
              <a:t> </a:t>
            </a:r>
            <a:r>
              <a:rPr dirty="0" err="1"/>
              <a:t>также</a:t>
            </a:r>
            <a:r>
              <a:rPr dirty="0"/>
              <a:t> </a:t>
            </a:r>
            <a:r>
              <a:rPr dirty="0" err="1"/>
              <a:t>вышел</a:t>
            </a:r>
            <a:r>
              <a:rPr dirty="0"/>
              <a:t> </a:t>
            </a:r>
            <a:r>
              <a:rPr dirty="0" err="1"/>
              <a:t>на</a:t>
            </a:r>
            <a:r>
              <a:rPr dirty="0"/>
              <a:t> </a:t>
            </a:r>
            <a:r>
              <a:rPr dirty="0" err="1"/>
              <a:t>поле</a:t>
            </a:r>
            <a:r>
              <a:rPr dirty="0"/>
              <a:t> </a:t>
            </a:r>
            <a:r>
              <a:rPr dirty="0" err="1"/>
              <a:t>в</a:t>
            </a:r>
            <a:r>
              <a:rPr dirty="0"/>
              <a:t> </a:t>
            </a:r>
            <a:r>
              <a:rPr dirty="0" err="1"/>
              <a:t>этом</a:t>
            </a:r>
            <a:r>
              <a:rPr dirty="0"/>
              <a:t> </a:t>
            </a:r>
            <a:r>
              <a:rPr dirty="0" err="1"/>
              <a:t>матче</a:t>
            </a:r>
            <a:r>
              <a:rPr dirty="0"/>
              <a:t>, </a:t>
            </a:r>
            <a:r>
              <a:rPr dirty="0" err="1"/>
              <a:t>можно</a:t>
            </a:r>
            <a:r>
              <a:rPr dirty="0"/>
              <a:t> </a:t>
            </a:r>
            <a:r>
              <a:rPr dirty="0" err="1"/>
              <a:t>было</a:t>
            </a:r>
            <a:r>
              <a:rPr dirty="0"/>
              <a:t> </a:t>
            </a:r>
            <a:r>
              <a:rPr dirty="0" err="1"/>
              <a:t>услышать</a:t>
            </a:r>
            <a:r>
              <a:rPr dirty="0"/>
              <a:t> </a:t>
            </a:r>
            <a:r>
              <a:rPr dirty="0" err="1"/>
              <a:t>название</a:t>
            </a:r>
            <a:r>
              <a:rPr dirty="0"/>
              <a:t> </a:t>
            </a:r>
            <a:r>
              <a:rPr dirty="0" err="1"/>
              <a:t>неголливудского</a:t>
            </a:r>
            <a:r>
              <a:rPr dirty="0"/>
              <a:t> </a:t>
            </a:r>
            <a:r>
              <a:rPr dirty="0" err="1"/>
              <a:t>фильма</a:t>
            </a:r>
            <a:r>
              <a:rPr dirty="0"/>
              <a:t> 2003 </a:t>
            </a:r>
            <a:r>
              <a:rPr dirty="0" err="1"/>
              <a:t>года</a:t>
            </a:r>
            <a:r>
              <a:rPr dirty="0"/>
              <a:t>. </a:t>
            </a:r>
            <a:r>
              <a:rPr dirty="0" err="1"/>
              <a:t>Напишите</a:t>
            </a:r>
            <a:r>
              <a:rPr dirty="0"/>
              <a:t> </a:t>
            </a:r>
            <a:r>
              <a:rPr dirty="0" err="1"/>
              <a:t>это</a:t>
            </a:r>
            <a:r>
              <a:rPr dirty="0"/>
              <a:t> </a:t>
            </a:r>
            <a:r>
              <a:rPr dirty="0" err="1"/>
              <a:t>название</a:t>
            </a:r>
            <a:r>
              <a:rPr dirty="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Oldboy.</a:t>
            </a:r>
            <a:br/>
            <a:br/>
            <a:r>
              <a:t>Зачёт:Олдбой, Олд бой, Old Boy.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комментатор сказал, что “Янг Бойз” играют против “Янг Бойз”, а Каррагер среди них всех – олд бой. “Олдбой” – южнокорейский фильм режиссера Пак Чхан Ука, лауреат гран-при Каннского фестиваля 2004 года.</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Подсчитано</a:t>
            </a:r>
            <a:r>
              <a:rPr dirty="0"/>
              <a:t>, </a:t>
            </a:r>
            <a:r>
              <a:rPr dirty="0" err="1"/>
              <a:t>что</a:t>
            </a:r>
            <a:r>
              <a:rPr dirty="0"/>
              <a:t> </a:t>
            </a:r>
            <a:r>
              <a:rPr dirty="0" err="1"/>
              <a:t>в</a:t>
            </a:r>
            <a:r>
              <a:rPr dirty="0"/>
              <a:t> 2011 </a:t>
            </a:r>
            <a:r>
              <a:rPr dirty="0" err="1"/>
              <a:t>году</a:t>
            </a:r>
            <a:r>
              <a:rPr dirty="0"/>
              <a:t> </a:t>
            </a:r>
            <a:r>
              <a:rPr dirty="0" err="1"/>
              <a:t>среднестатистический</a:t>
            </a:r>
            <a:r>
              <a:rPr dirty="0"/>
              <a:t> </a:t>
            </a:r>
            <a:r>
              <a:rPr dirty="0" err="1"/>
              <a:t>участник</a:t>
            </a:r>
            <a:r>
              <a:rPr dirty="0"/>
              <a:t> </a:t>
            </a:r>
            <a:r>
              <a:rPr dirty="0" err="1"/>
              <a:t>Октоберфеста</a:t>
            </a:r>
            <a:r>
              <a:rPr dirty="0"/>
              <a:t> </a:t>
            </a:r>
            <a:r>
              <a:rPr dirty="0" err="1"/>
              <a:t>выпил</a:t>
            </a:r>
            <a:r>
              <a:rPr dirty="0"/>
              <a:t> </a:t>
            </a:r>
            <a:r>
              <a:rPr dirty="0" err="1"/>
              <a:t>примерно</a:t>
            </a:r>
            <a:r>
              <a:rPr dirty="0"/>
              <a:t> </a:t>
            </a:r>
            <a:r>
              <a:rPr dirty="0" err="1"/>
              <a:t>три</a:t>
            </a:r>
            <a:r>
              <a:rPr dirty="0"/>
              <a:t> </a:t>
            </a:r>
            <a:r>
              <a:rPr dirty="0" err="1"/>
              <a:t>сотых</a:t>
            </a:r>
            <a:r>
              <a:rPr dirty="0"/>
              <a:t> </a:t>
            </a:r>
            <a:r>
              <a:rPr dirty="0" err="1"/>
              <a:t>кружки</a:t>
            </a:r>
            <a:r>
              <a:rPr dirty="0"/>
              <a:t>. </a:t>
            </a:r>
            <a:r>
              <a:rPr dirty="0" err="1"/>
              <a:t>В</a:t>
            </a:r>
            <a:r>
              <a:rPr dirty="0"/>
              <a:t> </a:t>
            </a:r>
            <a:r>
              <a:rPr dirty="0" err="1"/>
              <a:t>предыдущем</a:t>
            </a:r>
            <a:r>
              <a:rPr dirty="0"/>
              <a:t> </a:t>
            </a:r>
            <a:r>
              <a:rPr dirty="0" err="1"/>
              <a:t>предложении</a:t>
            </a:r>
            <a:r>
              <a:rPr dirty="0"/>
              <a:t> </a:t>
            </a:r>
            <a:r>
              <a:rPr dirty="0" err="1"/>
              <a:t>мы</a:t>
            </a:r>
            <a:r>
              <a:rPr dirty="0"/>
              <a:t> </a:t>
            </a:r>
            <a:r>
              <a:rPr dirty="0" err="1"/>
              <a:t>использовали</a:t>
            </a:r>
            <a:r>
              <a:rPr dirty="0"/>
              <a:t> </a:t>
            </a:r>
            <a:r>
              <a:rPr dirty="0" err="1"/>
              <a:t>второй</a:t>
            </a:r>
            <a:r>
              <a:rPr dirty="0"/>
              <a:t> </a:t>
            </a:r>
            <a:r>
              <a:rPr dirty="0" err="1"/>
              <a:t>элемент</a:t>
            </a:r>
            <a:r>
              <a:rPr dirty="0"/>
              <a:t> </a:t>
            </a:r>
            <a:r>
              <a:rPr dirty="0" err="1"/>
              <a:t>последовательности</a:t>
            </a:r>
            <a:r>
              <a:rPr dirty="0"/>
              <a:t> </a:t>
            </a:r>
            <a:r>
              <a:rPr dirty="0" err="1"/>
              <a:t>вместо</a:t>
            </a:r>
            <a:r>
              <a:rPr dirty="0"/>
              <a:t> </a:t>
            </a:r>
            <a:r>
              <a:rPr dirty="0" err="1"/>
              <a:t>первого</a:t>
            </a:r>
            <a:r>
              <a:rPr dirty="0"/>
              <a:t>. </a:t>
            </a:r>
            <a:r>
              <a:rPr dirty="0" err="1"/>
              <a:t>Эта</a:t>
            </a:r>
            <a:r>
              <a:rPr dirty="0"/>
              <a:t> </a:t>
            </a:r>
            <a:r>
              <a:rPr dirty="0" err="1"/>
              <a:t>последовательность</a:t>
            </a:r>
            <a:r>
              <a:rPr dirty="0"/>
              <a:t> </a:t>
            </a:r>
            <a:r>
              <a:rPr dirty="0" err="1"/>
              <a:t>известна</a:t>
            </a:r>
            <a:r>
              <a:rPr dirty="0"/>
              <a:t> </a:t>
            </a:r>
            <a:r>
              <a:rPr dirty="0" err="1"/>
              <a:t>с</a:t>
            </a:r>
            <a:r>
              <a:rPr dirty="0"/>
              <a:t> 1971 </a:t>
            </a:r>
            <a:r>
              <a:rPr dirty="0" err="1"/>
              <a:t>года</a:t>
            </a:r>
            <a:r>
              <a:rPr dirty="0"/>
              <a:t>. </a:t>
            </a:r>
            <a:r>
              <a:rPr dirty="0" err="1"/>
              <a:t>Напишите</a:t>
            </a:r>
            <a:r>
              <a:rPr dirty="0"/>
              <a:t> </a:t>
            </a:r>
            <a:r>
              <a:rPr dirty="0" err="1"/>
              <a:t>ее</a:t>
            </a:r>
            <a:r>
              <a:rPr dirty="0"/>
              <a:t> </a:t>
            </a:r>
            <a:r>
              <a:rPr dirty="0" err="1"/>
              <a:t>третий</a:t>
            </a:r>
            <a:r>
              <a:rPr dirty="0"/>
              <a:t> </a:t>
            </a:r>
            <a:r>
              <a:rPr dirty="0" err="1"/>
              <a:t>элемент</a:t>
            </a:r>
            <a:r>
              <a:rPr dirty="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в тюрьму.</a:t>
            </a:r>
            <a:br/>
            <a:br/>
            <a:r>
              <a:t>Зачёт:тюрьма.</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Инженер Ричард Догерти вспоминает, как в детстве по просьбе родителей ему часто приходилось заниматься чем-то вроде челночного бега, и утверждает, что ЭТО ИЗОБРЕТЕНИЕ облегчило жизнь целым поколениям детей – возможно, даже чересчур. Назовите это изобретение.</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конечно же, пива было выпито гораздо больше, примерно 1,1 кружки на человека (кружки на Октоберфесте литровые). Мы заменили словом “выпил” слово “украл”. Последовательность “украл – выпил – в тюрьму!” известна по фильму “Джентльмены удачи”.</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Заслуженный</a:t>
            </a:r>
            <a:r>
              <a:rPr dirty="0"/>
              <a:t> </a:t>
            </a:r>
            <a:r>
              <a:rPr dirty="0" err="1"/>
              <a:t>артист</a:t>
            </a:r>
            <a:r>
              <a:rPr dirty="0"/>
              <a:t> </a:t>
            </a:r>
            <a:r>
              <a:rPr dirty="0" err="1"/>
              <a:t>театра</a:t>
            </a:r>
            <a:r>
              <a:rPr dirty="0"/>
              <a:t> </a:t>
            </a:r>
            <a:r>
              <a:rPr dirty="0" err="1"/>
              <a:t>и</a:t>
            </a:r>
            <a:r>
              <a:rPr dirty="0"/>
              <a:t> </a:t>
            </a:r>
            <a:r>
              <a:rPr dirty="0" err="1"/>
              <a:t>кино</a:t>
            </a:r>
            <a:r>
              <a:rPr dirty="0"/>
              <a:t> </a:t>
            </a:r>
            <a:r>
              <a:rPr dirty="0" err="1"/>
              <a:t>Владимир</a:t>
            </a:r>
            <a:r>
              <a:rPr dirty="0"/>
              <a:t> </a:t>
            </a:r>
            <a:r>
              <a:rPr dirty="0" err="1"/>
              <a:t>Толоконников</a:t>
            </a:r>
            <a:r>
              <a:rPr dirty="0"/>
              <a:t> </a:t>
            </a:r>
            <a:r>
              <a:rPr dirty="0" err="1"/>
              <a:t>недавно</a:t>
            </a:r>
            <a:r>
              <a:rPr dirty="0"/>
              <a:t> </a:t>
            </a:r>
            <a:r>
              <a:rPr dirty="0" err="1"/>
              <a:t>сыграл</a:t>
            </a:r>
            <a:r>
              <a:rPr dirty="0"/>
              <a:t> </a:t>
            </a:r>
            <a:r>
              <a:rPr dirty="0" err="1"/>
              <a:t>джинна</a:t>
            </a:r>
            <a:r>
              <a:rPr dirty="0"/>
              <a:t>. </a:t>
            </a:r>
            <a:r>
              <a:rPr dirty="0" err="1"/>
              <a:t>Это</a:t>
            </a:r>
            <a:r>
              <a:rPr dirty="0"/>
              <a:t> </a:t>
            </a:r>
            <a:r>
              <a:rPr dirty="0" err="1"/>
              <a:t>произошло</a:t>
            </a:r>
            <a:r>
              <a:rPr dirty="0"/>
              <a:t> </a:t>
            </a:r>
            <a:r>
              <a:rPr dirty="0" err="1"/>
              <a:t>в</a:t>
            </a:r>
            <a:r>
              <a:rPr dirty="0"/>
              <a:t> </a:t>
            </a:r>
            <a:r>
              <a:rPr dirty="0" err="1"/>
              <a:t>фильме</a:t>
            </a:r>
            <a:r>
              <a:rPr dirty="0"/>
              <a:t> “</a:t>
            </a:r>
            <a:r>
              <a:rPr dirty="0" err="1"/>
              <a:t>Хоттабыч</a:t>
            </a:r>
            <a:r>
              <a:rPr dirty="0"/>
              <a:t>”, </a:t>
            </a:r>
            <a:r>
              <a:rPr dirty="0" err="1"/>
              <a:t>а</a:t>
            </a:r>
            <a:r>
              <a:rPr dirty="0"/>
              <a:t> </a:t>
            </a:r>
            <a:r>
              <a:rPr dirty="0" err="1"/>
              <a:t>не</a:t>
            </a:r>
            <a:r>
              <a:rPr dirty="0"/>
              <a:t> </a:t>
            </a:r>
            <a:r>
              <a:rPr dirty="0" err="1"/>
              <a:t>в</a:t>
            </a:r>
            <a:r>
              <a:rPr dirty="0"/>
              <a:t> </a:t>
            </a:r>
            <a:r>
              <a:rPr dirty="0" err="1"/>
              <a:t>картине</a:t>
            </a:r>
            <a:r>
              <a:rPr dirty="0"/>
              <a:t> </a:t>
            </a:r>
            <a:r>
              <a:rPr dirty="0" err="1"/>
              <a:t>по</a:t>
            </a:r>
            <a:r>
              <a:rPr dirty="0"/>
              <a:t> </a:t>
            </a:r>
            <a:r>
              <a:rPr dirty="0" err="1"/>
              <a:t>другому</a:t>
            </a:r>
            <a:r>
              <a:rPr dirty="0"/>
              <a:t> </a:t>
            </a:r>
            <a:r>
              <a:rPr dirty="0" err="1"/>
              <a:t>сюжету</a:t>
            </a:r>
            <a:r>
              <a:rPr dirty="0"/>
              <a:t>. </a:t>
            </a:r>
            <a:r>
              <a:rPr dirty="0" err="1"/>
              <a:t>Тем</a:t>
            </a:r>
            <a:r>
              <a:rPr dirty="0"/>
              <a:t> </a:t>
            </a:r>
            <a:r>
              <a:rPr dirty="0" err="1"/>
              <a:t>не</a:t>
            </a:r>
            <a:r>
              <a:rPr dirty="0"/>
              <a:t> </a:t>
            </a:r>
            <a:r>
              <a:rPr dirty="0" err="1"/>
              <a:t>менее</a:t>
            </a:r>
            <a:r>
              <a:rPr dirty="0"/>
              <a:t>, </a:t>
            </a:r>
            <a:r>
              <a:rPr dirty="0" err="1"/>
              <a:t>автор</a:t>
            </a:r>
            <a:r>
              <a:rPr dirty="0"/>
              <a:t> </a:t>
            </a:r>
            <a:r>
              <a:rPr dirty="0" err="1"/>
              <a:t>статьи</a:t>
            </a:r>
            <a:r>
              <a:rPr dirty="0"/>
              <a:t> </a:t>
            </a:r>
            <a:r>
              <a:rPr dirty="0" err="1"/>
              <a:t>о</a:t>
            </a:r>
            <a:r>
              <a:rPr dirty="0"/>
              <a:t> </a:t>
            </a:r>
            <a:r>
              <a:rPr dirty="0" err="1"/>
              <a:t>его</a:t>
            </a:r>
            <a:r>
              <a:rPr dirty="0"/>
              <a:t> </a:t>
            </a:r>
            <a:r>
              <a:rPr dirty="0" err="1"/>
              <a:t>преданности</a:t>
            </a:r>
            <a:r>
              <a:rPr dirty="0"/>
              <a:t> </a:t>
            </a:r>
            <a:r>
              <a:rPr dirty="0" err="1"/>
              <a:t>театру</a:t>
            </a:r>
            <a:r>
              <a:rPr dirty="0"/>
              <a:t> </a:t>
            </a:r>
            <a:r>
              <a:rPr dirty="0" err="1"/>
              <a:t>в</a:t>
            </a:r>
            <a:r>
              <a:rPr dirty="0"/>
              <a:t> </a:t>
            </a:r>
            <a:r>
              <a:rPr dirty="0" err="1"/>
              <a:t>журнале</a:t>
            </a:r>
            <a:r>
              <a:rPr dirty="0"/>
              <a:t> Time Out </a:t>
            </a:r>
            <a:r>
              <a:rPr dirty="0" err="1"/>
              <a:t>решил</a:t>
            </a:r>
            <a:r>
              <a:rPr dirty="0"/>
              <a:t> </a:t>
            </a:r>
            <a:r>
              <a:rPr dirty="0" err="1"/>
              <a:t>скаламбурить</a:t>
            </a:r>
            <a:r>
              <a:rPr dirty="0"/>
              <a:t> </a:t>
            </a:r>
            <a:r>
              <a:rPr dirty="0" err="1"/>
              <a:t>и</a:t>
            </a:r>
            <a:r>
              <a:rPr dirty="0"/>
              <a:t> </a:t>
            </a:r>
            <a:r>
              <a:rPr dirty="0" err="1"/>
              <a:t>назвал</a:t>
            </a:r>
            <a:r>
              <a:rPr dirty="0"/>
              <a:t> </a:t>
            </a:r>
            <a:r>
              <a:rPr dirty="0" err="1"/>
              <a:t>Толоконникова</a:t>
            </a:r>
            <a:r>
              <a:rPr dirty="0"/>
              <a:t> </a:t>
            </a:r>
            <a:r>
              <a:rPr dirty="0" err="1"/>
              <a:t>двумя</a:t>
            </a:r>
            <a:r>
              <a:rPr dirty="0"/>
              <a:t> </a:t>
            </a:r>
            <a:r>
              <a:rPr dirty="0" err="1"/>
              <a:t>словами</a:t>
            </a:r>
            <a:r>
              <a:rPr dirty="0"/>
              <a:t>, </a:t>
            </a:r>
            <a:r>
              <a:rPr dirty="0" err="1"/>
              <a:t>начинающимися</a:t>
            </a:r>
            <a:r>
              <a:rPr dirty="0"/>
              <a:t> </a:t>
            </a:r>
            <a:r>
              <a:rPr dirty="0" err="1"/>
              <a:t>на</a:t>
            </a:r>
            <a:r>
              <a:rPr dirty="0"/>
              <a:t> </a:t>
            </a:r>
            <a:r>
              <a:rPr dirty="0" err="1"/>
              <a:t>одну</a:t>
            </a:r>
            <a:r>
              <a:rPr dirty="0"/>
              <a:t> </a:t>
            </a:r>
            <a:r>
              <a:rPr dirty="0" err="1"/>
              <a:t>и</a:t>
            </a:r>
            <a:r>
              <a:rPr dirty="0"/>
              <a:t> </a:t>
            </a:r>
            <a:r>
              <a:rPr dirty="0" err="1"/>
              <a:t>ту</a:t>
            </a:r>
            <a:r>
              <a:rPr dirty="0"/>
              <a:t> </a:t>
            </a:r>
            <a:r>
              <a:rPr dirty="0" err="1"/>
              <a:t>же</a:t>
            </a:r>
            <a:r>
              <a:rPr dirty="0"/>
              <a:t> </a:t>
            </a:r>
            <a:r>
              <a:rPr dirty="0" err="1"/>
              <a:t>букву</a:t>
            </a:r>
            <a:r>
              <a:rPr dirty="0"/>
              <a:t>. </a:t>
            </a:r>
            <a:r>
              <a:rPr dirty="0" err="1"/>
              <a:t>Напишите</a:t>
            </a:r>
            <a:r>
              <a:rPr dirty="0"/>
              <a:t> </a:t>
            </a:r>
            <a:r>
              <a:rPr dirty="0" err="1"/>
              <a:t>эти</a:t>
            </a:r>
            <a:r>
              <a:rPr dirty="0"/>
              <a:t> </a:t>
            </a:r>
            <a:r>
              <a:rPr dirty="0" err="1"/>
              <a:t>слова</a:t>
            </a:r>
            <a:r>
              <a:rPr dirty="0"/>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раб рампы.</a:t>
            </a:r>
            <a:br/>
            <a:br/>
            <a:r>
              <a:t>Зачёт:точный ответ.</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Хоттабыч – джинн из бутылки, а не раб лампы (как джинн из сказки про Аладдина), но автор все равно назвал  Толоконникова рабом рампы.</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Джимми</a:t>
            </a:r>
            <a:r>
              <a:rPr dirty="0"/>
              <a:t> </a:t>
            </a:r>
            <a:r>
              <a:rPr dirty="0" err="1"/>
              <a:t>Карр</a:t>
            </a:r>
            <a:r>
              <a:rPr dirty="0"/>
              <a:t> </a:t>
            </a:r>
            <a:r>
              <a:rPr dirty="0" err="1"/>
              <a:t>цинично</a:t>
            </a:r>
            <a:r>
              <a:rPr dirty="0"/>
              <a:t> </a:t>
            </a:r>
            <a:r>
              <a:rPr dirty="0" err="1"/>
              <a:t>шутит</a:t>
            </a:r>
            <a:r>
              <a:rPr dirty="0"/>
              <a:t>, </a:t>
            </a:r>
            <a:r>
              <a:rPr dirty="0" err="1"/>
              <a:t>что</a:t>
            </a:r>
            <a:r>
              <a:rPr dirty="0"/>
              <a:t> </a:t>
            </a:r>
            <a:r>
              <a:rPr dirty="0" err="1"/>
              <a:t>шотландский</a:t>
            </a:r>
            <a:r>
              <a:rPr dirty="0"/>
              <a:t> </a:t>
            </a:r>
            <a:r>
              <a:rPr dirty="0" err="1"/>
              <a:t>бездомный</a:t>
            </a:r>
            <a:r>
              <a:rPr dirty="0"/>
              <a:t> </a:t>
            </a:r>
            <a:r>
              <a:rPr dirty="0" err="1"/>
              <a:t>алкоголик</a:t>
            </a:r>
            <a:r>
              <a:rPr dirty="0"/>
              <a:t> </a:t>
            </a:r>
            <a:r>
              <a:rPr dirty="0" err="1"/>
              <a:t>с</a:t>
            </a:r>
            <a:r>
              <a:rPr dirty="0"/>
              <a:t> ИКСОМ </a:t>
            </a:r>
            <a:r>
              <a:rPr dirty="0" err="1"/>
              <a:t>ничем</a:t>
            </a:r>
            <a:r>
              <a:rPr dirty="0"/>
              <a:t> </a:t>
            </a:r>
            <a:r>
              <a:rPr dirty="0" err="1"/>
              <a:t>не</a:t>
            </a:r>
            <a:r>
              <a:rPr dirty="0"/>
              <a:t> </a:t>
            </a:r>
            <a:r>
              <a:rPr dirty="0" err="1"/>
              <a:t>отличается</a:t>
            </a:r>
            <a:r>
              <a:rPr dirty="0"/>
              <a:t> </a:t>
            </a:r>
            <a:r>
              <a:rPr dirty="0" err="1"/>
              <a:t>от</a:t>
            </a:r>
            <a:r>
              <a:rPr dirty="0"/>
              <a:t> </a:t>
            </a:r>
            <a:r>
              <a:rPr dirty="0" err="1"/>
              <a:t>обычного</a:t>
            </a:r>
            <a:r>
              <a:rPr dirty="0"/>
              <a:t> </a:t>
            </a:r>
            <a:r>
              <a:rPr dirty="0" err="1"/>
              <a:t>шотландца</a:t>
            </a:r>
            <a:r>
              <a:rPr dirty="0"/>
              <a:t>. ИКС </a:t>
            </a:r>
            <a:r>
              <a:rPr dirty="0" err="1"/>
              <a:t>был</a:t>
            </a:r>
            <a:r>
              <a:rPr dirty="0"/>
              <a:t> </a:t>
            </a:r>
            <a:r>
              <a:rPr dirty="0" err="1"/>
              <a:t>назван</a:t>
            </a:r>
            <a:r>
              <a:rPr dirty="0"/>
              <a:t> </a:t>
            </a:r>
            <a:r>
              <a:rPr dirty="0" err="1"/>
              <a:t>в</a:t>
            </a:r>
            <a:r>
              <a:rPr dirty="0"/>
              <a:t> </a:t>
            </a:r>
            <a:r>
              <a:rPr dirty="0" err="1"/>
              <a:t>честь</a:t>
            </a:r>
            <a:r>
              <a:rPr dirty="0"/>
              <a:t> </a:t>
            </a:r>
            <a:r>
              <a:rPr dirty="0" err="1"/>
              <a:t>человека</a:t>
            </a:r>
            <a:r>
              <a:rPr dirty="0"/>
              <a:t>, </a:t>
            </a:r>
            <a:r>
              <a:rPr dirty="0" err="1"/>
              <a:t>чья</a:t>
            </a:r>
            <a:r>
              <a:rPr dirty="0"/>
              <a:t> </a:t>
            </a:r>
            <a:r>
              <a:rPr dirty="0" err="1"/>
              <a:t>статья</a:t>
            </a:r>
            <a:r>
              <a:rPr dirty="0"/>
              <a:t> </a:t>
            </a:r>
            <a:r>
              <a:rPr dirty="0" err="1"/>
              <a:t>об</a:t>
            </a:r>
            <a:r>
              <a:rPr dirty="0"/>
              <a:t> </a:t>
            </a:r>
            <a:r>
              <a:rPr dirty="0" err="1"/>
              <a:t>истерии</a:t>
            </a:r>
            <a:r>
              <a:rPr dirty="0"/>
              <a:t> </a:t>
            </a:r>
            <a:r>
              <a:rPr dirty="0" err="1"/>
              <a:t>германской</a:t>
            </a:r>
            <a:r>
              <a:rPr dirty="0"/>
              <a:t> </a:t>
            </a:r>
            <a:r>
              <a:rPr dirty="0" err="1"/>
              <a:t>армии</a:t>
            </a:r>
            <a:r>
              <a:rPr dirty="0"/>
              <a:t> </a:t>
            </a:r>
            <a:r>
              <a:rPr dirty="0" err="1"/>
              <a:t>на</a:t>
            </a:r>
            <a:r>
              <a:rPr dirty="0"/>
              <a:t> </a:t>
            </a:r>
            <a:r>
              <a:rPr dirty="0" err="1"/>
              <a:t>полях</a:t>
            </a:r>
            <a:r>
              <a:rPr dirty="0"/>
              <a:t> </a:t>
            </a:r>
            <a:r>
              <a:rPr dirty="0" err="1"/>
              <a:t>брани</a:t>
            </a:r>
            <a:r>
              <a:rPr dirty="0"/>
              <a:t> </a:t>
            </a:r>
            <a:r>
              <a:rPr dirty="0" err="1"/>
              <a:t>вызвала</a:t>
            </a:r>
            <a:r>
              <a:rPr dirty="0"/>
              <a:t> </a:t>
            </a:r>
            <a:r>
              <a:rPr dirty="0" err="1"/>
              <a:t>гневную</a:t>
            </a:r>
            <a:r>
              <a:rPr dirty="0"/>
              <a:t> </a:t>
            </a:r>
            <a:r>
              <a:rPr dirty="0" err="1"/>
              <a:t>реакцию</a:t>
            </a:r>
            <a:r>
              <a:rPr dirty="0"/>
              <a:t> </a:t>
            </a:r>
            <a:r>
              <a:rPr dirty="0" err="1"/>
              <a:t>Бисмарка</a:t>
            </a:r>
            <a:r>
              <a:rPr dirty="0"/>
              <a:t>. </a:t>
            </a:r>
            <a:r>
              <a:rPr dirty="0" err="1"/>
              <a:t>Назовите</a:t>
            </a:r>
            <a:r>
              <a:rPr dirty="0"/>
              <a:t> ИКС.</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синдром ТурЕтта.</a:t>
            </a:r>
            <a:br/>
            <a:br/>
            <a:r>
              <a:t>Зачёт:точный ответ.</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синдром Туретта, помимо нервных тиков, может характеризоваться неконтролируемым и немотивированным сквернословием. Джимми Карр не очень хорошего мнения о жителях Шотландии. “На полях брани” – тоже подсказка.</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В</a:t>
            </a:r>
            <a:r>
              <a:rPr dirty="0"/>
              <a:t> </a:t>
            </a:r>
            <a:r>
              <a:rPr dirty="0" err="1"/>
              <a:t>книге</a:t>
            </a:r>
            <a:r>
              <a:rPr dirty="0"/>
              <a:t> “</a:t>
            </a:r>
            <a:r>
              <a:rPr dirty="0" err="1"/>
              <a:t>Гений</a:t>
            </a:r>
            <a:r>
              <a:rPr dirty="0"/>
              <a:t> </a:t>
            </a:r>
            <a:r>
              <a:rPr dirty="0" err="1"/>
              <a:t>места</a:t>
            </a:r>
            <a:r>
              <a:rPr dirty="0"/>
              <a:t>” </a:t>
            </a:r>
            <a:r>
              <a:rPr dirty="0" err="1"/>
              <a:t>Пётр</a:t>
            </a:r>
            <a:r>
              <a:rPr dirty="0"/>
              <a:t> </a:t>
            </a:r>
            <a:r>
              <a:rPr dirty="0" err="1"/>
              <a:t>Вайль</a:t>
            </a:r>
            <a:r>
              <a:rPr dirty="0"/>
              <a:t> </a:t>
            </a:r>
            <a:r>
              <a:rPr dirty="0" err="1"/>
              <a:t>рассказывает</a:t>
            </a:r>
            <a:r>
              <a:rPr dirty="0"/>
              <a:t>, </a:t>
            </a:r>
            <a:r>
              <a:rPr dirty="0" err="1"/>
              <a:t>что</a:t>
            </a:r>
            <a:r>
              <a:rPr dirty="0"/>
              <a:t> </a:t>
            </a:r>
            <a:r>
              <a:rPr dirty="0" err="1"/>
              <a:t>архитектура</a:t>
            </a:r>
            <a:r>
              <a:rPr dirty="0"/>
              <a:t> </a:t>
            </a:r>
            <a:r>
              <a:rPr dirty="0" err="1"/>
              <a:t>Ренессанса</a:t>
            </a:r>
            <a:r>
              <a:rPr dirty="0"/>
              <a:t> </a:t>
            </a:r>
            <a:r>
              <a:rPr dirty="0" err="1"/>
              <a:t>началась</a:t>
            </a:r>
            <a:r>
              <a:rPr dirty="0"/>
              <a:t>, </a:t>
            </a:r>
            <a:r>
              <a:rPr dirty="0" err="1"/>
              <a:t>когда</a:t>
            </a:r>
            <a:r>
              <a:rPr dirty="0"/>
              <a:t> </a:t>
            </a:r>
            <a:r>
              <a:rPr dirty="0" err="1"/>
              <a:t>в</a:t>
            </a:r>
            <a:r>
              <a:rPr dirty="0"/>
              <a:t> </a:t>
            </a:r>
            <a:r>
              <a:rPr dirty="0" err="1"/>
              <a:t>архиве</a:t>
            </a:r>
            <a:r>
              <a:rPr dirty="0"/>
              <a:t> </a:t>
            </a:r>
            <a:r>
              <a:rPr dirty="0" err="1"/>
              <a:t>нашли</a:t>
            </a:r>
            <a:r>
              <a:rPr dirty="0"/>
              <a:t> </a:t>
            </a:r>
            <a:r>
              <a:rPr dirty="0" err="1"/>
              <a:t>трактат</a:t>
            </a:r>
            <a:r>
              <a:rPr dirty="0"/>
              <a:t> </a:t>
            </a:r>
            <a:r>
              <a:rPr dirty="0" err="1"/>
              <a:t>Марка</a:t>
            </a:r>
            <a:r>
              <a:rPr dirty="0"/>
              <a:t> </a:t>
            </a:r>
            <a:r>
              <a:rPr dirty="0" err="1"/>
              <a:t>Витрувия</a:t>
            </a:r>
            <a:r>
              <a:rPr dirty="0"/>
              <a:t>. </a:t>
            </a:r>
            <a:r>
              <a:rPr dirty="0" err="1"/>
              <a:t>Далее</a:t>
            </a:r>
            <a:r>
              <a:rPr dirty="0"/>
              <a:t> </a:t>
            </a:r>
            <a:r>
              <a:rPr dirty="0" err="1"/>
              <a:t>Вайль</a:t>
            </a:r>
            <a:r>
              <a:rPr dirty="0"/>
              <a:t> </a:t>
            </a:r>
            <a:r>
              <a:rPr dirty="0" err="1"/>
              <a:t>пишет</a:t>
            </a:r>
            <a:r>
              <a:rPr dirty="0"/>
              <a:t>, </a:t>
            </a:r>
            <a:r>
              <a:rPr dirty="0" err="1"/>
              <a:t>что</a:t>
            </a:r>
            <a:r>
              <a:rPr dirty="0"/>
              <a:t> ЭТО АНТИЧНОЕ ИЗРЕЧЕНИЕ </a:t>
            </a:r>
            <a:r>
              <a:rPr dirty="0" err="1"/>
              <a:t>приобрело</a:t>
            </a:r>
            <a:r>
              <a:rPr dirty="0"/>
              <a:t> </a:t>
            </a:r>
            <a:r>
              <a:rPr dirty="0" err="1"/>
              <a:t>для</a:t>
            </a:r>
            <a:r>
              <a:rPr dirty="0"/>
              <a:t> </a:t>
            </a:r>
            <a:r>
              <a:rPr dirty="0" err="1"/>
              <a:t>эпохи</a:t>
            </a:r>
            <a:r>
              <a:rPr dirty="0"/>
              <a:t> </a:t>
            </a:r>
            <a:r>
              <a:rPr dirty="0" err="1"/>
              <a:t>Возрождения</a:t>
            </a:r>
            <a:r>
              <a:rPr dirty="0"/>
              <a:t> </a:t>
            </a:r>
            <a:r>
              <a:rPr dirty="0" err="1"/>
              <a:t>арифметический</a:t>
            </a:r>
            <a:r>
              <a:rPr dirty="0"/>
              <a:t> </a:t>
            </a:r>
            <a:r>
              <a:rPr dirty="0" err="1"/>
              <a:t>смысл</a:t>
            </a:r>
            <a:r>
              <a:rPr dirty="0"/>
              <a:t>. </a:t>
            </a:r>
            <a:r>
              <a:rPr dirty="0" err="1"/>
              <a:t>Напишите</a:t>
            </a:r>
            <a:r>
              <a:rPr dirty="0"/>
              <a:t> </a:t>
            </a:r>
            <a:r>
              <a:rPr dirty="0" err="1"/>
              <a:t>это</a:t>
            </a:r>
            <a:r>
              <a:rPr dirty="0"/>
              <a:t> </a:t>
            </a:r>
            <a:r>
              <a:rPr dirty="0" err="1"/>
              <a:t>изречение</a:t>
            </a:r>
            <a:r>
              <a:rPr dirty="0"/>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человек есть мера всех вещей.</a:t>
            </a:r>
            <a:br/>
            <a:br/>
            <a:r>
              <a:t>Зачёт:с небольшими отклонениями.</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Витрувий утверждал, что архитектура должна имитировать природу, в частности, пропорции человеческого тела. Деятели эпохи Возрождения с ним согласились и принялись за расчеты, буквально восприняв изречение Протагора “Человек есть мера всех вещей”. Широко известен рисунок Леонардо да Винчи “Витрувианский человек”, иллюстрирующий труды Витрувия.</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цитата из статьи: “Наше – лишь жалкая парочка оливок. Мы ничего не производим, и в этом чудовищная проблема. Евросоюз сделал всё, чтобы сожрать экономику Греции”.</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normAutofit lnSpcReduction="10000"/>
          </a:bodyPr>
          <a:lstStyle/>
          <a:p>
            <a:r>
              <a:rPr dirty="0" err="1"/>
              <a:t>В</a:t>
            </a:r>
            <a:r>
              <a:rPr dirty="0"/>
              <a:t> 1994 </a:t>
            </a:r>
            <a:r>
              <a:rPr dirty="0" err="1"/>
              <a:t>году</a:t>
            </a:r>
            <a:r>
              <a:rPr dirty="0"/>
              <a:t> </a:t>
            </a:r>
            <a:r>
              <a:rPr dirty="0" err="1"/>
              <a:t>болид</a:t>
            </a:r>
            <a:r>
              <a:rPr dirty="0"/>
              <a:t> </a:t>
            </a:r>
            <a:r>
              <a:rPr dirty="0" err="1"/>
              <a:t>Дэймона</a:t>
            </a:r>
            <a:r>
              <a:rPr dirty="0"/>
              <a:t> </a:t>
            </a:r>
            <a:r>
              <a:rPr dirty="0" err="1"/>
              <a:t>Хилла</a:t>
            </a:r>
            <a:r>
              <a:rPr dirty="0"/>
              <a:t> </a:t>
            </a:r>
            <a:r>
              <a:rPr dirty="0" err="1"/>
              <a:t>на</a:t>
            </a:r>
            <a:r>
              <a:rPr dirty="0"/>
              <a:t> </a:t>
            </a:r>
            <a:r>
              <a:rPr dirty="0" err="1"/>
              <a:t>большой</a:t>
            </a:r>
            <a:r>
              <a:rPr dirty="0"/>
              <a:t> </a:t>
            </a:r>
            <a:r>
              <a:rPr dirty="0" err="1"/>
              <a:t>скорости</a:t>
            </a:r>
            <a:r>
              <a:rPr dirty="0"/>
              <a:t> </a:t>
            </a:r>
            <a:r>
              <a:rPr dirty="0" err="1"/>
              <a:t>столкнулся</a:t>
            </a:r>
            <a:r>
              <a:rPr dirty="0"/>
              <a:t> </a:t>
            </a:r>
            <a:r>
              <a:rPr dirty="0" err="1"/>
              <a:t>с</a:t>
            </a:r>
            <a:r>
              <a:rPr dirty="0"/>
              <a:t> </a:t>
            </a:r>
            <a:r>
              <a:rPr dirty="0" err="1"/>
              <a:t>болидом</a:t>
            </a:r>
            <a:r>
              <a:rPr dirty="0"/>
              <a:t> </a:t>
            </a:r>
            <a:r>
              <a:rPr dirty="0" err="1"/>
              <a:t>Михаэля</a:t>
            </a:r>
            <a:r>
              <a:rPr dirty="0"/>
              <a:t> </a:t>
            </a:r>
            <a:r>
              <a:rPr dirty="0" err="1"/>
              <a:t>Шумахера</a:t>
            </a:r>
            <a:r>
              <a:rPr dirty="0"/>
              <a:t>. </a:t>
            </a:r>
            <a:r>
              <a:rPr dirty="0" err="1"/>
              <a:t>Многие</a:t>
            </a:r>
            <a:r>
              <a:rPr dirty="0"/>
              <a:t> </a:t>
            </a:r>
            <a:r>
              <a:rPr dirty="0" err="1"/>
              <a:t>обвиняли</a:t>
            </a:r>
            <a:r>
              <a:rPr dirty="0"/>
              <a:t> </a:t>
            </a:r>
            <a:r>
              <a:rPr dirty="0" err="1"/>
              <a:t>в</a:t>
            </a:r>
            <a:r>
              <a:rPr dirty="0"/>
              <a:t> </a:t>
            </a:r>
            <a:r>
              <a:rPr dirty="0" err="1"/>
              <a:t>случившемся</a:t>
            </a:r>
            <a:r>
              <a:rPr dirty="0"/>
              <a:t> </a:t>
            </a:r>
            <a:r>
              <a:rPr dirty="0" err="1"/>
              <a:t>немца</a:t>
            </a:r>
            <a:r>
              <a:rPr dirty="0"/>
              <a:t>, </a:t>
            </a:r>
            <a:r>
              <a:rPr dirty="0" err="1"/>
              <a:t>но</a:t>
            </a:r>
            <a:r>
              <a:rPr dirty="0"/>
              <a:t> </a:t>
            </a:r>
            <a:r>
              <a:rPr dirty="0" err="1"/>
              <a:t>он</a:t>
            </a:r>
            <a:r>
              <a:rPr dirty="0"/>
              <a:t> </a:t>
            </a:r>
            <a:r>
              <a:rPr dirty="0" err="1"/>
              <a:t>был</a:t>
            </a:r>
            <a:r>
              <a:rPr dirty="0"/>
              <a:t> </a:t>
            </a:r>
            <a:r>
              <a:rPr dirty="0" err="1"/>
              <a:t>на</a:t>
            </a:r>
            <a:r>
              <a:rPr dirty="0"/>
              <a:t> </a:t>
            </a:r>
            <a:r>
              <a:rPr dirty="0" err="1"/>
              <a:t>особом</a:t>
            </a:r>
            <a:r>
              <a:rPr dirty="0"/>
              <a:t> </a:t>
            </a:r>
            <a:r>
              <a:rPr dirty="0" err="1"/>
              <a:t>счету</a:t>
            </a:r>
            <a:r>
              <a:rPr dirty="0"/>
              <a:t> </a:t>
            </a:r>
            <a:r>
              <a:rPr dirty="0" err="1"/>
              <a:t>в</a:t>
            </a:r>
            <a:r>
              <a:rPr dirty="0"/>
              <a:t> Формуле-1 </a:t>
            </a:r>
            <a:r>
              <a:rPr dirty="0" err="1"/>
              <a:t>и</a:t>
            </a:r>
            <a:r>
              <a:rPr dirty="0"/>
              <a:t> </a:t>
            </a:r>
            <a:r>
              <a:rPr dirty="0" err="1"/>
              <a:t>не</a:t>
            </a:r>
            <a:r>
              <a:rPr dirty="0"/>
              <a:t> </a:t>
            </a:r>
            <a:r>
              <a:rPr dirty="0" err="1"/>
              <a:t>понес</a:t>
            </a:r>
            <a:r>
              <a:rPr dirty="0"/>
              <a:t> </a:t>
            </a:r>
            <a:r>
              <a:rPr dirty="0" err="1"/>
              <a:t>наказания</a:t>
            </a:r>
            <a:r>
              <a:rPr dirty="0"/>
              <a:t>. </a:t>
            </a:r>
            <a:r>
              <a:rPr dirty="0" err="1"/>
              <a:t>Некоторые</a:t>
            </a:r>
            <a:r>
              <a:rPr dirty="0"/>
              <a:t> </a:t>
            </a:r>
            <a:r>
              <a:rPr dirty="0" err="1"/>
              <a:t>сайты</a:t>
            </a:r>
            <a:r>
              <a:rPr dirty="0"/>
              <a:t> </a:t>
            </a:r>
            <a:r>
              <a:rPr dirty="0" err="1"/>
              <a:t>упоминают</a:t>
            </a:r>
            <a:r>
              <a:rPr dirty="0"/>
              <a:t> </a:t>
            </a:r>
            <a:r>
              <a:rPr dirty="0" err="1"/>
              <a:t>фамилию</a:t>
            </a:r>
            <a:r>
              <a:rPr dirty="0"/>
              <a:t> </a:t>
            </a:r>
            <a:r>
              <a:rPr dirty="0" err="1"/>
              <a:t>Шумахера</a:t>
            </a:r>
            <a:r>
              <a:rPr dirty="0"/>
              <a:t>, </a:t>
            </a:r>
            <a:r>
              <a:rPr dirty="0" err="1"/>
              <a:t>говоря</a:t>
            </a:r>
            <a:r>
              <a:rPr dirty="0"/>
              <a:t> </a:t>
            </a:r>
            <a:r>
              <a:rPr dirty="0" err="1"/>
              <a:t>о</a:t>
            </a:r>
            <a:r>
              <a:rPr dirty="0"/>
              <a:t> </a:t>
            </a:r>
            <a:r>
              <a:rPr dirty="0" err="1"/>
              <a:t>более</a:t>
            </a:r>
            <a:r>
              <a:rPr dirty="0"/>
              <a:t> </a:t>
            </a:r>
            <a:r>
              <a:rPr dirty="0" err="1"/>
              <a:t>масштабном</a:t>
            </a:r>
            <a:r>
              <a:rPr dirty="0"/>
              <a:t> </a:t>
            </a:r>
            <a:r>
              <a:rPr dirty="0" err="1"/>
              <a:t>столкновении</a:t>
            </a:r>
            <a:r>
              <a:rPr dirty="0"/>
              <a:t>, </a:t>
            </a:r>
            <a:r>
              <a:rPr dirty="0" err="1"/>
              <a:t>произошедшем</a:t>
            </a:r>
            <a:r>
              <a:rPr dirty="0"/>
              <a:t> </a:t>
            </a:r>
            <a:r>
              <a:rPr dirty="0" err="1"/>
              <a:t>в</a:t>
            </a:r>
            <a:r>
              <a:rPr dirty="0"/>
              <a:t> </a:t>
            </a:r>
            <a:r>
              <a:rPr dirty="0" err="1"/>
              <a:t>июле</a:t>
            </a:r>
            <a:r>
              <a:rPr dirty="0"/>
              <a:t> </a:t>
            </a:r>
            <a:r>
              <a:rPr dirty="0" err="1"/>
              <a:t>того</a:t>
            </a:r>
            <a:r>
              <a:rPr dirty="0"/>
              <a:t> </a:t>
            </a:r>
            <a:r>
              <a:rPr dirty="0" err="1"/>
              <a:t>же</a:t>
            </a:r>
            <a:r>
              <a:rPr dirty="0"/>
              <a:t> </a:t>
            </a:r>
            <a:r>
              <a:rPr dirty="0" err="1"/>
              <a:t>года</a:t>
            </a:r>
            <a:r>
              <a:rPr dirty="0"/>
              <a:t>. </a:t>
            </a:r>
            <a:r>
              <a:rPr dirty="0" err="1"/>
              <a:t>Назовите</a:t>
            </a:r>
            <a:r>
              <a:rPr dirty="0"/>
              <a:t> </a:t>
            </a:r>
            <a:r>
              <a:rPr dirty="0" err="1"/>
              <a:t>того</a:t>
            </a:r>
            <a:r>
              <a:rPr dirty="0"/>
              <a:t> </a:t>
            </a:r>
            <a:r>
              <a:rPr dirty="0" err="1"/>
              <a:t>из</a:t>
            </a:r>
            <a:r>
              <a:rPr dirty="0"/>
              <a:t> </a:t>
            </a:r>
            <a:r>
              <a:rPr dirty="0" err="1"/>
              <a:t>его</a:t>
            </a:r>
            <a:r>
              <a:rPr dirty="0"/>
              <a:t> </a:t>
            </a:r>
            <a:r>
              <a:rPr dirty="0" err="1"/>
              <a:t>участников</a:t>
            </a:r>
            <a:r>
              <a:rPr dirty="0"/>
              <a:t>, </a:t>
            </a:r>
            <a:r>
              <a:rPr dirty="0" err="1"/>
              <a:t>который</a:t>
            </a:r>
            <a:r>
              <a:rPr dirty="0"/>
              <a:t> </a:t>
            </a:r>
            <a:r>
              <a:rPr dirty="0" err="1"/>
              <a:t>получил</a:t>
            </a:r>
            <a:r>
              <a:rPr dirty="0"/>
              <a:t> </a:t>
            </a:r>
            <a:r>
              <a:rPr dirty="0" err="1"/>
              <a:t>наименьшие</a:t>
            </a:r>
            <a:r>
              <a:rPr dirty="0"/>
              <a:t> </a:t>
            </a:r>
            <a:r>
              <a:rPr dirty="0" err="1"/>
              <a:t>повреждения</a:t>
            </a:r>
            <a:r>
              <a:rPr dirty="0"/>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Юпитер.</a:t>
            </a:r>
            <a:br/>
            <a:br/>
            <a:r>
              <a:t>Зачёт:точный ответ.</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normAutofit fontScale="92500"/>
          </a:bodyPr>
          <a:lstStyle/>
          <a:p>
            <a:r>
              <a:t>в июле 1994 года комета Шумейкеров-Леви столкнулась с Юпитером. Этот случай стал первым наблюдавшимся столкновением двух небесных тел Солнечной системы. Во многих русскоязычных Источниках эта комета называется “кометой Шумахера-Леви”. В первой части вопроса, помимо прочего, содержится намек на фразу “Что позволено Юпитеру, то не позволено быку”. Дважды повторенное слово “болид” – тоже намёк на комету.</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Герой</a:t>
            </a:r>
            <a:r>
              <a:rPr dirty="0"/>
              <a:t> </a:t>
            </a:r>
            <a:r>
              <a:rPr dirty="0" err="1"/>
              <a:t>мультсериала</a:t>
            </a:r>
            <a:r>
              <a:rPr dirty="0"/>
              <a:t> “</a:t>
            </a:r>
            <a:r>
              <a:rPr dirty="0" err="1"/>
              <a:t>ДИлберт</a:t>
            </a:r>
            <a:r>
              <a:rPr dirty="0"/>
              <a:t>” </a:t>
            </a:r>
            <a:r>
              <a:rPr dirty="0" err="1"/>
              <a:t>показывает</a:t>
            </a:r>
            <a:r>
              <a:rPr dirty="0"/>
              <a:t> </a:t>
            </a:r>
            <a:r>
              <a:rPr dirty="0" err="1"/>
              <a:t>другу</a:t>
            </a:r>
            <a:r>
              <a:rPr dirty="0"/>
              <a:t> </a:t>
            </a:r>
            <a:r>
              <a:rPr dirty="0" err="1"/>
              <a:t>душ</a:t>
            </a:r>
            <a:r>
              <a:rPr dirty="0"/>
              <a:t> </a:t>
            </a:r>
            <a:r>
              <a:rPr dirty="0" err="1"/>
              <a:t>с</a:t>
            </a:r>
            <a:r>
              <a:rPr dirty="0"/>
              <a:t> </a:t>
            </a:r>
            <a:r>
              <a:rPr dirty="0" err="1"/>
              <a:t>искусственным</a:t>
            </a:r>
            <a:r>
              <a:rPr dirty="0"/>
              <a:t> </a:t>
            </a:r>
            <a:r>
              <a:rPr dirty="0" err="1"/>
              <a:t>интеллектом</a:t>
            </a:r>
            <a:r>
              <a:rPr dirty="0"/>
              <a:t>. </a:t>
            </a:r>
            <a:r>
              <a:rPr dirty="0" err="1"/>
              <a:t>В</a:t>
            </a:r>
            <a:r>
              <a:rPr dirty="0"/>
              <a:t> </a:t>
            </a:r>
            <a:r>
              <a:rPr dirty="0" err="1"/>
              <a:t>нем</a:t>
            </a:r>
            <a:r>
              <a:rPr dirty="0"/>
              <a:t> </a:t>
            </a:r>
            <a:r>
              <a:rPr dirty="0" err="1"/>
              <a:t>человек</a:t>
            </a:r>
            <a:r>
              <a:rPr dirty="0"/>
              <a:t> </a:t>
            </a:r>
            <a:r>
              <a:rPr dirty="0" err="1"/>
              <a:t>указывает</a:t>
            </a:r>
            <a:r>
              <a:rPr dirty="0"/>
              <a:t> </a:t>
            </a:r>
            <a:r>
              <a:rPr dirty="0" err="1"/>
              <a:t>желаемую</a:t>
            </a:r>
            <a:r>
              <a:rPr dirty="0"/>
              <a:t> </a:t>
            </a:r>
            <a:r>
              <a:rPr dirty="0" err="1"/>
              <a:t>температуру</a:t>
            </a:r>
            <a:r>
              <a:rPr dirty="0"/>
              <a:t> </a:t>
            </a:r>
            <a:r>
              <a:rPr dirty="0" err="1"/>
              <a:t>воды</a:t>
            </a:r>
            <a:r>
              <a:rPr dirty="0"/>
              <a:t> </a:t>
            </a:r>
            <a:r>
              <a:rPr dirty="0" err="1"/>
              <a:t>голосом</a:t>
            </a:r>
            <a:r>
              <a:rPr dirty="0"/>
              <a:t>. </a:t>
            </a:r>
            <a:r>
              <a:rPr dirty="0" err="1"/>
              <a:t>Когда</a:t>
            </a:r>
            <a:r>
              <a:rPr dirty="0"/>
              <a:t> </a:t>
            </a:r>
            <a:r>
              <a:rPr dirty="0" err="1"/>
              <a:t>Дилберт</a:t>
            </a:r>
            <a:r>
              <a:rPr dirty="0"/>
              <a:t> </a:t>
            </a:r>
            <a:r>
              <a:rPr dirty="0" err="1"/>
              <a:t>принимает</a:t>
            </a:r>
            <a:r>
              <a:rPr dirty="0"/>
              <a:t> </a:t>
            </a:r>
            <a:r>
              <a:rPr dirty="0" err="1"/>
              <a:t>душ</a:t>
            </a:r>
            <a:r>
              <a:rPr dirty="0"/>
              <a:t>, </a:t>
            </a:r>
            <a:r>
              <a:rPr dirty="0" err="1"/>
              <a:t>его</a:t>
            </a:r>
            <a:r>
              <a:rPr dirty="0"/>
              <a:t> </a:t>
            </a:r>
            <a:r>
              <a:rPr dirty="0" err="1"/>
              <a:t>друг</a:t>
            </a:r>
            <a:r>
              <a:rPr dirty="0"/>
              <a:t> </a:t>
            </a:r>
            <a:r>
              <a:rPr dirty="0" err="1"/>
              <a:t>проводит</a:t>
            </a:r>
            <a:r>
              <a:rPr dirty="0"/>
              <a:t> </a:t>
            </a:r>
            <a:r>
              <a:rPr dirty="0" err="1"/>
              <a:t>параллель</a:t>
            </a:r>
            <a:r>
              <a:rPr dirty="0"/>
              <a:t> </a:t>
            </a:r>
            <a:r>
              <a:rPr dirty="0" err="1"/>
              <a:t>со</a:t>
            </a:r>
            <a:r>
              <a:rPr dirty="0"/>
              <a:t> </a:t>
            </a:r>
            <a:r>
              <a:rPr dirty="0" err="1"/>
              <a:t>знаменитой</a:t>
            </a:r>
            <a:r>
              <a:rPr dirty="0"/>
              <a:t> </a:t>
            </a:r>
            <a:r>
              <a:rPr dirty="0" err="1"/>
              <a:t>экранизацией</a:t>
            </a:r>
            <a:r>
              <a:rPr dirty="0"/>
              <a:t> </a:t>
            </a:r>
            <a:r>
              <a:rPr dirty="0" err="1"/>
              <a:t>и</a:t>
            </a:r>
            <a:r>
              <a:rPr dirty="0"/>
              <a:t> </a:t>
            </a:r>
            <a:r>
              <a:rPr dirty="0" err="1"/>
              <a:t>просит</a:t>
            </a:r>
            <a:r>
              <a:rPr dirty="0"/>
              <a:t> </a:t>
            </a:r>
            <a:r>
              <a:rPr dirty="0" err="1"/>
              <a:t>напомнить</a:t>
            </a:r>
            <a:r>
              <a:rPr dirty="0"/>
              <a:t> </a:t>
            </a:r>
            <a:r>
              <a:rPr dirty="0" err="1"/>
              <a:t>ее</a:t>
            </a:r>
            <a:r>
              <a:rPr dirty="0"/>
              <a:t> </a:t>
            </a:r>
            <a:r>
              <a:rPr dirty="0" err="1"/>
              <a:t>название</a:t>
            </a:r>
            <a:r>
              <a:rPr dirty="0"/>
              <a:t>. </a:t>
            </a:r>
            <a:r>
              <a:rPr dirty="0" err="1"/>
              <a:t>Вскоре</a:t>
            </a:r>
            <a:r>
              <a:rPr dirty="0"/>
              <a:t> </a:t>
            </a:r>
            <a:r>
              <a:rPr dirty="0" err="1"/>
              <a:t>слышен</a:t>
            </a:r>
            <a:r>
              <a:rPr dirty="0"/>
              <a:t> </a:t>
            </a:r>
            <a:r>
              <a:rPr dirty="0" err="1"/>
              <a:t>истошный</a:t>
            </a:r>
            <a:r>
              <a:rPr dirty="0"/>
              <a:t> </a:t>
            </a:r>
            <a:r>
              <a:rPr dirty="0" err="1"/>
              <a:t>вопль</a:t>
            </a:r>
            <a:r>
              <a:rPr dirty="0"/>
              <a:t>. </a:t>
            </a:r>
            <a:r>
              <a:rPr dirty="0" err="1"/>
              <a:t>Напишите</a:t>
            </a:r>
            <a:r>
              <a:rPr dirty="0"/>
              <a:t> </a:t>
            </a:r>
            <a:r>
              <a:rPr dirty="0" err="1"/>
              <a:t>название</a:t>
            </a:r>
            <a:r>
              <a:rPr dirty="0"/>
              <a:t> </a:t>
            </a:r>
            <a:r>
              <a:rPr dirty="0" err="1"/>
              <a:t>этой</a:t>
            </a:r>
            <a:r>
              <a:rPr dirty="0"/>
              <a:t> </a:t>
            </a:r>
            <a:r>
              <a:rPr dirty="0" err="1"/>
              <a:t>экранизации</a:t>
            </a:r>
            <a:r>
              <a:rPr dirty="0"/>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2001. Космическая Одиссея.</a:t>
            </a:r>
            <a:br/>
            <a:br/>
            <a:r>
              <a:t>Зачёт:Космическая одиссея 2001 года, 2001: A Space Odyssey.</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normAutofit fontScale="92500" lnSpcReduction="10000"/>
          </a:bodyPr>
          <a:lstStyle/>
          <a:p>
            <a:r>
              <a:t>вся эта система напомнила другу Дилберта, разумному псу Догберту, суперкомпьютер HALL 9000, который был способен распознавать человеческую речь. Слова “2001” компьютер воспринимает как необходимую температуру воды. Фильм Кубрика снят по мотивам рассказа “Часовой”, а уже на основе сценария фильма Кларк создал роман. “451 градус по Фаренгейту” тут ни при чем, ибо никакие разумные компьютеры не имеют отношения к сюжету книги Брэдбэри.</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Согласно</a:t>
            </a:r>
            <a:r>
              <a:rPr dirty="0"/>
              <a:t> </a:t>
            </a:r>
            <a:r>
              <a:rPr dirty="0" err="1"/>
              <a:t>последним</a:t>
            </a:r>
            <a:r>
              <a:rPr dirty="0"/>
              <a:t> </a:t>
            </a:r>
            <a:r>
              <a:rPr dirty="0" err="1"/>
              <a:t>исследованиям</a:t>
            </a:r>
            <a:r>
              <a:rPr dirty="0"/>
              <a:t>, </a:t>
            </a:r>
            <a:r>
              <a:rPr dirty="0" err="1"/>
              <a:t>добавление</a:t>
            </a:r>
            <a:r>
              <a:rPr dirty="0"/>
              <a:t> IGF-1 [</a:t>
            </a:r>
            <a:r>
              <a:rPr dirty="0" err="1"/>
              <a:t>ай</a:t>
            </a:r>
            <a:r>
              <a:rPr dirty="0"/>
              <a:t> </a:t>
            </a:r>
            <a:r>
              <a:rPr dirty="0" err="1"/>
              <a:t>джи</a:t>
            </a:r>
            <a:r>
              <a:rPr dirty="0"/>
              <a:t> </a:t>
            </a:r>
            <a:r>
              <a:rPr dirty="0" err="1"/>
              <a:t>эф</a:t>
            </a:r>
            <a:r>
              <a:rPr dirty="0"/>
              <a:t> </a:t>
            </a:r>
            <a:r>
              <a:rPr dirty="0" err="1"/>
              <a:t>один</a:t>
            </a:r>
            <a:r>
              <a:rPr dirty="0"/>
              <a:t>] </a:t>
            </a:r>
            <a:r>
              <a:rPr dirty="0" err="1"/>
              <a:t>приводит</a:t>
            </a:r>
            <a:r>
              <a:rPr dirty="0"/>
              <a:t> </a:t>
            </a:r>
            <a:r>
              <a:rPr dirty="0" err="1"/>
              <a:t>к</a:t>
            </a:r>
            <a:r>
              <a:rPr dirty="0"/>
              <a:t> </a:t>
            </a:r>
            <a:r>
              <a:rPr dirty="0" err="1"/>
              <a:t>тому</a:t>
            </a:r>
            <a:r>
              <a:rPr dirty="0"/>
              <a:t>, </a:t>
            </a:r>
            <a:r>
              <a:rPr dirty="0" err="1"/>
              <a:t>что</a:t>
            </a:r>
            <a:r>
              <a:rPr dirty="0"/>
              <a:t> </a:t>
            </a:r>
            <a:r>
              <a:rPr dirty="0" err="1"/>
              <a:t>мышцы</a:t>
            </a:r>
            <a:r>
              <a:rPr dirty="0"/>
              <a:t> </a:t>
            </a:r>
            <a:r>
              <a:rPr dirty="0" err="1"/>
              <a:t>начинают</a:t>
            </a:r>
            <a:r>
              <a:rPr dirty="0"/>
              <a:t> </a:t>
            </a:r>
            <a:r>
              <a:rPr dirty="0" err="1"/>
              <a:t>вырабатывать</a:t>
            </a:r>
            <a:r>
              <a:rPr dirty="0"/>
              <a:t> </a:t>
            </a:r>
            <a:r>
              <a:rPr dirty="0" err="1"/>
              <a:t>в</a:t>
            </a:r>
            <a:r>
              <a:rPr dirty="0"/>
              <a:t> 10 </a:t>
            </a:r>
            <a:r>
              <a:rPr dirty="0" err="1"/>
              <a:t>раз</a:t>
            </a:r>
            <a:r>
              <a:rPr dirty="0"/>
              <a:t> </a:t>
            </a:r>
            <a:r>
              <a:rPr dirty="0" err="1"/>
              <a:t>больше</a:t>
            </a:r>
            <a:r>
              <a:rPr dirty="0"/>
              <a:t> </a:t>
            </a:r>
            <a:r>
              <a:rPr dirty="0" err="1"/>
              <a:t>белка</a:t>
            </a:r>
            <a:r>
              <a:rPr dirty="0"/>
              <a:t>. </a:t>
            </a:r>
            <a:r>
              <a:rPr dirty="0" err="1"/>
              <a:t>В</a:t>
            </a:r>
            <a:r>
              <a:rPr dirty="0"/>
              <a:t> </a:t>
            </a:r>
            <a:r>
              <a:rPr dirty="0" err="1"/>
              <a:t>связи</a:t>
            </a:r>
            <a:r>
              <a:rPr dirty="0"/>
              <a:t> </a:t>
            </a:r>
            <a:r>
              <a:rPr dirty="0" err="1"/>
              <a:t>с</a:t>
            </a:r>
            <a:r>
              <a:rPr dirty="0"/>
              <a:t> </a:t>
            </a:r>
            <a:r>
              <a:rPr dirty="0" err="1"/>
              <a:t>этим</a:t>
            </a:r>
            <a:r>
              <a:rPr dirty="0"/>
              <a:t> </a:t>
            </a:r>
            <a:r>
              <a:rPr dirty="0" err="1"/>
              <a:t>одно</a:t>
            </a:r>
            <a:r>
              <a:rPr dirty="0"/>
              <a:t> </a:t>
            </a:r>
            <a:r>
              <a:rPr dirty="0" err="1"/>
              <a:t>агентство</a:t>
            </a:r>
            <a:r>
              <a:rPr dirty="0"/>
              <a:t> </a:t>
            </a:r>
            <a:r>
              <a:rPr dirty="0" err="1"/>
              <a:t>планирует</a:t>
            </a:r>
            <a:r>
              <a:rPr dirty="0"/>
              <a:t> </a:t>
            </a:r>
            <a:r>
              <a:rPr dirty="0" err="1"/>
              <a:t>разработать</a:t>
            </a:r>
            <a:r>
              <a:rPr dirty="0"/>
              <a:t> </a:t>
            </a:r>
            <a:r>
              <a:rPr dirty="0" err="1"/>
              <a:t>методы</a:t>
            </a:r>
            <a:r>
              <a:rPr dirty="0"/>
              <a:t> </a:t>
            </a:r>
            <a:r>
              <a:rPr dirty="0" err="1"/>
              <a:t>выявления</a:t>
            </a:r>
            <a:r>
              <a:rPr dirty="0"/>
              <a:t> ЕГО. </a:t>
            </a:r>
            <a:r>
              <a:rPr dirty="0" err="1"/>
              <a:t>Назовите</a:t>
            </a:r>
            <a:r>
              <a:rPr dirty="0"/>
              <a:t> ЕГО </a:t>
            </a:r>
            <a:r>
              <a:rPr dirty="0" err="1"/>
              <a:t>двумя</a:t>
            </a:r>
            <a:r>
              <a:rPr dirty="0"/>
              <a:t> </a:t>
            </a:r>
            <a:r>
              <a:rPr dirty="0" err="1"/>
              <a:t>словами</a:t>
            </a:r>
            <a:r>
              <a:rPr dirty="0"/>
              <a:t>, </a:t>
            </a:r>
            <a:r>
              <a:rPr dirty="0" err="1"/>
              <a:t>которые</a:t>
            </a:r>
            <a:r>
              <a:rPr dirty="0"/>
              <a:t> </a:t>
            </a:r>
            <a:r>
              <a:rPr dirty="0" err="1"/>
              <a:t>начинаются</a:t>
            </a:r>
            <a:r>
              <a:rPr dirty="0"/>
              <a:t> </a:t>
            </a:r>
            <a:r>
              <a:rPr dirty="0" err="1"/>
              <a:t>на</a:t>
            </a:r>
            <a:r>
              <a:rPr dirty="0"/>
              <a:t> </a:t>
            </a:r>
            <a:r>
              <a:rPr dirty="0" err="1"/>
              <a:t>соседние</a:t>
            </a:r>
            <a:r>
              <a:rPr dirty="0"/>
              <a:t> </a:t>
            </a:r>
            <a:r>
              <a:rPr dirty="0" err="1"/>
              <a:t>буквы</a:t>
            </a:r>
            <a:r>
              <a:rPr dirty="0"/>
              <a:t> </a:t>
            </a:r>
            <a:r>
              <a:rPr dirty="0" err="1"/>
              <a:t>алфавита</a:t>
            </a:r>
            <a:r>
              <a:rPr dirty="0"/>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генетический допинг</a:t>
            </a:r>
            <a:br/>
            <a:br/>
            <a:r>
              <a:t>Зачёт:генный допинг.</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Всемирное антидопинговое агентство (ВАДА) уже ищет способы борьбы с недобросовестными спортсменами, которые вводят себе в организм гены, способствующие мышечному росту.</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Компания</a:t>
            </a:r>
            <a:r>
              <a:rPr dirty="0"/>
              <a:t> “European Drinks” [</a:t>
            </a:r>
            <a:r>
              <a:rPr dirty="0" err="1"/>
              <a:t>юропИан</a:t>
            </a:r>
            <a:r>
              <a:rPr dirty="0"/>
              <a:t> </a:t>
            </a:r>
            <a:r>
              <a:rPr dirty="0" err="1"/>
              <a:t>дринкс</a:t>
            </a:r>
            <a:r>
              <a:rPr dirty="0"/>
              <a:t>] </a:t>
            </a:r>
            <a:r>
              <a:rPr dirty="0" err="1"/>
              <a:t>занимается</a:t>
            </a:r>
            <a:r>
              <a:rPr dirty="0"/>
              <a:t> </a:t>
            </a:r>
            <a:r>
              <a:rPr dirty="0" err="1"/>
              <a:t>производством</a:t>
            </a:r>
            <a:r>
              <a:rPr dirty="0"/>
              <a:t> </a:t>
            </a:r>
            <a:r>
              <a:rPr dirty="0" err="1"/>
              <a:t>прохладительных</a:t>
            </a:r>
            <a:r>
              <a:rPr dirty="0"/>
              <a:t> </a:t>
            </a:r>
            <a:r>
              <a:rPr dirty="0" err="1"/>
              <a:t>напитков</a:t>
            </a:r>
            <a:r>
              <a:rPr dirty="0"/>
              <a:t>. </a:t>
            </a:r>
            <a:r>
              <a:rPr dirty="0" err="1"/>
              <a:t>Ее</a:t>
            </a:r>
            <a:r>
              <a:rPr dirty="0"/>
              <a:t> </a:t>
            </a:r>
            <a:r>
              <a:rPr dirty="0" err="1"/>
              <a:t>владельцы</a:t>
            </a:r>
            <a:r>
              <a:rPr dirty="0"/>
              <a:t>, </a:t>
            </a:r>
            <a:r>
              <a:rPr dirty="0" err="1"/>
              <a:t>близнецы</a:t>
            </a:r>
            <a:r>
              <a:rPr dirty="0"/>
              <a:t> </a:t>
            </a:r>
            <a:r>
              <a:rPr dirty="0" err="1"/>
              <a:t>Иоан</a:t>
            </a:r>
            <a:r>
              <a:rPr dirty="0"/>
              <a:t> </a:t>
            </a:r>
            <a:r>
              <a:rPr dirty="0" err="1"/>
              <a:t>и</a:t>
            </a:r>
            <a:r>
              <a:rPr dirty="0"/>
              <a:t> </a:t>
            </a:r>
            <a:r>
              <a:rPr dirty="0" err="1"/>
              <a:t>Виорел</a:t>
            </a:r>
            <a:r>
              <a:rPr dirty="0"/>
              <a:t> </a:t>
            </a:r>
            <a:r>
              <a:rPr dirty="0" err="1"/>
              <a:t>Микула</a:t>
            </a:r>
            <a:r>
              <a:rPr dirty="0"/>
              <a:t>, </a:t>
            </a:r>
            <a:r>
              <a:rPr dirty="0" err="1"/>
              <a:t>получили</a:t>
            </a:r>
            <a:r>
              <a:rPr dirty="0"/>
              <a:t> </a:t>
            </a:r>
            <a:r>
              <a:rPr dirty="0" err="1"/>
              <a:t>в</a:t>
            </a:r>
            <a:r>
              <a:rPr dirty="0"/>
              <a:t> </a:t>
            </a:r>
            <a:r>
              <a:rPr dirty="0" err="1"/>
              <a:t>народе</a:t>
            </a:r>
            <a:r>
              <a:rPr dirty="0"/>
              <a:t> </a:t>
            </a:r>
            <a:r>
              <a:rPr dirty="0" err="1"/>
              <a:t>музыкальное</a:t>
            </a:r>
            <a:r>
              <a:rPr dirty="0"/>
              <a:t> </a:t>
            </a:r>
            <a:r>
              <a:rPr dirty="0" err="1"/>
              <a:t>прозвище</a:t>
            </a:r>
            <a:r>
              <a:rPr dirty="0"/>
              <a:t>. </a:t>
            </a:r>
            <a:r>
              <a:rPr dirty="0" err="1"/>
              <a:t>Напишите</a:t>
            </a:r>
            <a:r>
              <a:rPr dirty="0"/>
              <a:t> </a:t>
            </a:r>
            <a:r>
              <a:rPr dirty="0" err="1"/>
              <a:t>это</a:t>
            </a:r>
            <a:r>
              <a:rPr dirty="0"/>
              <a:t> </a:t>
            </a:r>
            <a:r>
              <a:rPr dirty="0" err="1"/>
              <a:t>прозвище</a:t>
            </a:r>
            <a:r>
              <a:rPr dirty="0"/>
              <a:t> </a:t>
            </a:r>
            <a:r>
              <a:rPr dirty="0" err="1"/>
              <a:t>по-английски</a:t>
            </a:r>
            <a:r>
              <a:rPr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пульт дистанционного управления.</a:t>
            </a:r>
            <a:br/>
            <a:br/>
            <a:r>
              <a:t>Зачёт:по слову “пульт”.</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Chemical Brothers.</a:t>
            </a:r>
            <a:br/>
            <a:br/>
            <a:r>
              <a:t>Зачёт:с незначительными грамматическими ошибками.</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рецептура газированных напитков основывается на не самых полезных химических веществах.</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В</a:t>
            </a:r>
            <a:r>
              <a:rPr dirty="0"/>
              <a:t> 1964 </a:t>
            </a:r>
            <a:r>
              <a:rPr dirty="0" err="1"/>
              <a:t>году</a:t>
            </a:r>
            <a:r>
              <a:rPr dirty="0"/>
              <a:t> </a:t>
            </a:r>
            <a:r>
              <a:rPr dirty="0" err="1"/>
              <a:t>начались</a:t>
            </a:r>
            <a:r>
              <a:rPr dirty="0"/>
              <a:t> </a:t>
            </a:r>
            <a:r>
              <a:rPr dirty="0" err="1"/>
              <a:t>яростные</a:t>
            </a:r>
            <a:r>
              <a:rPr dirty="0"/>
              <a:t> </a:t>
            </a:r>
            <a:r>
              <a:rPr dirty="0" err="1"/>
              <a:t>атаки</a:t>
            </a:r>
            <a:r>
              <a:rPr dirty="0"/>
              <a:t> </a:t>
            </a:r>
            <a:r>
              <a:rPr dirty="0" err="1"/>
              <a:t>на</a:t>
            </a:r>
            <a:r>
              <a:rPr dirty="0"/>
              <a:t> </a:t>
            </a:r>
            <a:r>
              <a:rPr dirty="0" err="1"/>
              <a:t>журнал</a:t>
            </a:r>
            <a:r>
              <a:rPr dirty="0"/>
              <a:t> “</a:t>
            </a:r>
            <a:r>
              <a:rPr dirty="0" err="1"/>
              <a:t>Новый</a:t>
            </a:r>
            <a:r>
              <a:rPr dirty="0"/>
              <a:t> </a:t>
            </a:r>
            <a:r>
              <a:rPr dirty="0" err="1"/>
              <a:t>мир</a:t>
            </a:r>
            <a:r>
              <a:rPr dirty="0"/>
              <a:t>”. </a:t>
            </a:r>
            <a:r>
              <a:rPr dirty="0" err="1"/>
              <a:t>Несмотря</a:t>
            </a:r>
            <a:r>
              <a:rPr dirty="0"/>
              <a:t> </a:t>
            </a:r>
            <a:r>
              <a:rPr dirty="0" err="1"/>
              <a:t>на</a:t>
            </a:r>
            <a:r>
              <a:rPr dirty="0"/>
              <a:t> </a:t>
            </a:r>
            <a:r>
              <a:rPr dirty="0" err="1"/>
              <a:t>это</a:t>
            </a:r>
            <a:r>
              <a:rPr dirty="0"/>
              <a:t>, </a:t>
            </a:r>
            <a:r>
              <a:rPr dirty="0" err="1"/>
              <a:t>Ольга</a:t>
            </a:r>
            <a:r>
              <a:rPr dirty="0"/>
              <a:t> </a:t>
            </a:r>
            <a:r>
              <a:rPr dirty="0" err="1"/>
              <a:t>Берггольц</a:t>
            </a:r>
            <a:r>
              <a:rPr dirty="0"/>
              <a:t> </a:t>
            </a:r>
            <a:r>
              <a:rPr dirty="0" err="1"/>
              <a:t>осталась</a:t>
            </a:r>
            <a:r>
              <a:rPr dirty="0"/>
              <a:t> </a:t>
            </a:r>
            <a:r>
              <a:rPr dirty="0" err="1"/>
              <a:t>на</a:t>
            </a:r>
            <a:r>
              <a:rPr dirty="0"/>
              <a:t> </a:t>
            </a:r>
            <a:r>
              <a:rPr dirty="0" err="1"/>
              <a:t>стороне</a:t>
            </a:r>
            <a:r>
              <a:rPr dirty="0"/>
              <a:t> </a:t>
            </a:r>
            <a:r>
              <a:rPr dirty="0" err="1"/>
              <a:t>Твардовского</a:t>
            </a:r>
            <a:r>
              <a:rPr dirty="0"/>
              <a:t>. </a:t>
            </a:r>
            <a:r>
              <a:rPr dirty="0" err="1"/>
              <a:t>Рассуждая</a:t>
            </a:r>
            <a:r>
              <a:rPr dirty="0"/>
              <a:t> </a:t>
            </a:r>
            <a:r>
              <a:rPr dirty="0" err="1"/>
              <a:t>об</a:t>
            </a:r>
            <a:r>
              <a:rPr dirty="0"/>
              <a:t> </a:t>
            </a:r>
            <a:r>
              <a:rPr dirty="0" err="1"/>
              <a:t>опасности</a:t>
            </a:r>
            <a:r>
              <a:rPr dirty="0"/>
              <a:t> </a:t>
            </a:r>
            <a:r>
              <a:rPr dirty="0" err="1"/>
              <a:t>направления</a:t>
            </a:r>
            <a:r>
              <a:rPr dirty="0"/>
              <a:t>, </a:t>
            </a:r>
            <a:r>
              <a:rPr dirty="0" err="1"/>
              <a:t>выбранного</a:t>
            </a:r>
            <a:r>
              <a:rPr dirty="0"/>
              <a:t> </a:t>
            </a:r>
            <a:r>
              <a:rPr dirty="0" err="1"/>
              <a:t>журналом</a:t>
            </a:r>
            <a:r>
              <a:rPr dirty="0"/>
              <a:t>, </a:t>
            </a:r>
            <a:r>
              <a:rPr dirty="0" err="1"/>
              <a:t>Берггольц</a:t>
            </a:r>
            <a:r>
              <a:rPr dirty="0"/>
              <a:t> </a:t>
            </a:r>
            <a:r>
              <a:rPr dirty="0" err="1"/>
              <a:t>процитировала</a:t>
            </a:r>
            <a:r>
              <a:rPr dirty="0"/>
              <a:t> </a:t>
            </a:r>
            <a:r>
              <a:rPr dirty="0" err="1"/>
              <a:t>хорошо</a:t>
            </a:r>
            <a:r>
              <a:rPr dirty="0"/>
              <a:t> </a:t>
            </a:r>
            <a:r>
              <a:rPr dirty="0" err="1"/>
              <a:t>известную</a:t>
            </a:r>
            <a:r>
              <a:rPr dirty="0"/>
              <a:t> </a:t>
            </a:r>
            <a:r>
              <a:rPr dirty="0" err="1"/>
              <a:t>ей</a:t>
            </a:r>
            <a:r>
              <a:rPr dirty="0"/>
              <a:t> </a:t>
            </a:r>
            <a:r>
              <a:rPr dirty="0" err="1"/>
              <a:t>фразу</a:t>
            </a:r>
            <a:r>
              <a:rPr dirty="0"/>
              <a:t>. </a:t>
            </a:r>
            <a:r>
              <a:rPr dirty="0" err="1"/>
              <a:t>Какое</a:t>
            </a:r>
            <a:r>
              <a:rPr dirty="0"/>
              <a:t> </a:t>
            </a:r>
            <a:r>
              <a:rPr dirty="0" err="1"/>
              <a:t>сложносоставное</a:t>
            </a:r>
            <a:r>
              <a:rPr dirty="0"/>
              <a:t> </a:t>
            </a:r>
            <a:r>
              <a:rPr dirty="0" err="1"/>
              <a:t>слово</a:t>
            </a:r>
            <a:r>
              <a:rPr dirty="0"/>
              <a:t> </a:t>
            </a:r>
            <a:r>
              <a:rPr dirty="0" err="1"/>
              <a:t>фигурирует</a:t>
            </a:r>
            <a:r>
              <a:rPr dirty="0"/>
              <a:t> </a:t>
            </a:r>
            <a:r>
              <a:rPr dirty="0" err="1"/>
              <a:t>в</a:t>
            </a:r>
            <a:r>
              <a:rPr dirty="0"/>
              <a:t> </a:t>
            </a:r>
            <a:r>
              <a:rPr dirty="0" err="1"/>
              <a:t>этой</a:t>
            </a:r>
            <a:r>
              <a:rPr dirty="0"/>
              <a:t> </a:t>
            </a:r>
            <a:r>
              <a:rPr dirty="0" err="1"/>
              <a:t>фразе</a:t>
            </a:r>
            <a:r>
              <a:rPr dirty="0"/>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артобстрел.</a:t>
            </a:r>
            <a:br/>
            <a:br/>
            <a:r>
              <a:t>Зачёт:точный ответ.</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Ольга Берггольц пережила блокаду Ленинграда. В период блокады на стены многих зданий города с помощью трафарета наносилась надпись “Граждане! При артобстреле эта сторона улицы наиболее опасна”. Берггольц, говоря о направлении искусства, выбранном “Новым миром”, заявила: “Похоже, что сегодня наиболее опасна эта сторона улицы”.</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X Открытый Всероссийский Синхронный Чемпионат / Тур 5</a:t>
            </a:r>
          </a:p>
        </p:txBody>
      </p:sp>
      <p:sp>
        <p:nvSpPr>
          <p:cNvPr id="3" name="Subtitle 2"/>
          <p:cNvSpPr>
            <a:spLocks noGrp="1"/>
          </p:cNvSpPr>
          <p:nvPr>
            <p:ph type="subTitle" idx="1"/>
          </p:nvPr>
        </p:nvSpPr>
        <p:spPr/>
        <p:txBody>
          <a:bodyPr/>
          <a:lstStyle/>
          <a:p>
            <a:r>
              <a:t>http://kand.info/node/7576/tour/5</a:t>
            </a:r>
          </a:p>
        </p:txBody>
      </p:sp>
    </p:spTree>
    <p:extLst>
      <p:ext uri="{BB962C8B-B14F-4D97-AF65-F5344CB8AC3E}">
        <p14:creationId xmlns:p14="http://schemas.microsoft.com/office/powerpoint/2010/main" val="4849869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Журнал “Популярная механика” назвал использование самолётной катапульты “спасительным ИМ”. “ОН” стал названием концерта группы “Ночные снайперы” под открытым небом. Назовите ЕГО тремя словами, которые начинаются на одну и ту же букву.</a:t>
            </a:r>
          </a:p>
        </p:txBody>
      </p:sp>
    </p:spTree>
    <p:extLst>
      <p:ext uri="{BB962C8B-B14F-4D97-AF65-F5344CB8AC3E}">
        <p14:creationId xmlns:p14="http://schemas.microsoft.com/office/powerpoint/2010/main" val="39591690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Выстрел в воздух.</a:t>
            </a:r>
          </a:p>
        </p:txBody>
      </p:sp>
    </p:spTree>
    <p:extLst>
      <p:ext uri="{BB962C8B-B14F-4D97-AF65-F5344CB8AC3E}">
        <p14:creationId xmlns:p14="http://schemas.microsoft.com/office/powerpoint/2010/main" val="18794889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Выстрел в воздух также используется как стартовый или предупреждающий сигнал.</a:t>
            </a:r>
          </a:p>
        </p:txBody>
      </p:sp>
    </p:spTree>
    <p:extLst>
      <p:ext uri="{BB962C8B-B14F-4D97-AF65-F5344CB8AC3E}">
        <p14:creationId xmlns:p14="http://schemas.microsoft.com/office/powerpoint/2010/main" val="16758623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В фильме “Римские приключения” американец хвастается своим коэффициентом интеллекта сто шестьдесят, на что жена ему возражает: “В  он намного ниже”. Напишите пропущенное несклоняемое слово.</a:t>
            </a:r>
          </a:p>
        </p:txBody>
      </p:sp>
    </p:spTree>
    <p:extLst>
      <p:ext uri="{BB962C8B-B14F-4D97-AF65-F5344CB8AC3E}">
        <p14:creationId xmlns:p14="http://schemas.microsoft.com/office/powerpoint/2010/main" val="954845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когда Догерти был ребенком, пульт еще не изобрели, поэтому родители гоняли его переключать телевизионные каналы. Зато, как отмечает Догерти, это помогало ему оставаться в форме.</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Евро.</a:t>
            </a:r>
          </a:p>
        </p:txBody>
      </p:sp>
    </p:spTree>
    <p:extLst>
      <p:ext uri="{BB962C8B-B14F-4D97-AF65-F5344CB8AC3E}">
        <p14:creationId xmlns:p14="http://schemas.microsoft.com/office/powerpoint/2010/main" val="36877043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normAutofit fontScale="92500" lnSpcReduction="10000"/>
          </a:bodyPr>
          <a:lstStyle/>
          <a:p>
            <a:r>
              <a:t>Как следует из названия, действие фильма происходит в Риме, где американцам приходится часто пересчитывать суммы в долларах в евро. При этом получается меньшее число.</a:t>
            </a:r>
          </a:p>
          <a:p>
            <a:br/>
            <a:r>
              <a:t>Комментарий для АЖ (на игре не зачитывать): Вопрос основан на версии фильма, дублированной на русский язык (лицензионный дубляж R5). В оригинале жена говорит немного другое.</a:t>
            </a:r>
          </a:p>
        </p:txBody>
      </p:sp>
    </p:spTree>
    <p:extLst>
      <p:ext uri="{BB962C8B-B14F-4D97-AF65-F5344CB8AC3E}">
        <p14:creationId xmlns:p14="http://schemas.microsoft.com/office/powerpoint/2010/main" val="15523713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Сергей Курёхин настолько далеко заходил  в своих арт-провокациях, что ему случалось даже дирижировать при помощи ИХ. Третий, самый нижний нотный стан в нотах некоторых музыкальных произведений иногда называют партией для НИХ. Назовите ИХ.</a:t>
            </a:r>
          </a:p>
        </p:txBody>
      </p:sp>
    </p:spTree>
    <p:extLst>
      <p:ext uri="{BB962C8B-B14F-4D97-AF65-F5344CB8AC3E}">
        <p14:creationId xmlns:p14="http://schemas.microsoft.com/office/powerpoint/2010/main" val="35170522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Ноги.</a:t>
            </a:r>
          </a:p>
        </p:txBody>
      </p:sp>
    </p:spTree>
    <p:extLst>
      <p:ext uri="{BB962C8B-B14F-4D97-AF65-F5344CB8AC3E}">
        <p14:creationId xmlns:p14="http://schemas.microsoft.com/office/powerpoint/2010/main" val="42381823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Слово “заходил” - подсказка. В нотах для органа на третьем нотном стане показаны ноты, которые берутся на педальной клавиатуре.</a:t>
            </a:r>
          </a:p>
        </p:txBody>
      </p:sp>
    </p:spTree>
    <p:extLst>
      <p:ext uri="{BB962C8B-B14F-4D97-AF65-F5344CB8AC3E}">
        <p14:creationId xmlns:p14="http://schemas.microsoft.com/office/powerpoint/2010/main" val="28264842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В книге о первых петербургских кинотеатрах ОН назван рудиментарным органом, единственной функцией которого было напомнить о родовой принадлежности. Назовите ЕГО.</a:t>
            </a:r>
          </a:p>
        </p:txBody>
      </p:sp>
    </p:spTree>
    <p:extLst>
      <p:ext uri="{BB962C8B-B14F-4D97-AF65-F5344CB8AC3E}">
        <p14:creationId xmlns:p14="http://schemas.microsoft.com/office/powerpoint/2010/main" val="34735739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Занавес.</a:t>
            </a:r>
          </a:p>
        </p:txBody>
      </p:sp>
    </p:spTree>
    <p:extLst>
      <p:ext uri="{BB962C8B-B14F-4D97-AF65-F5344CB8AC3E}">
        <p14:creationId xmlns:p14="http://schemas.microsoft.com/office/powerpoint/2010/main" val="9314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В первых кинотеатрах перед началом сеанса поднимали занавес, так как в представлении зрителя это непременно должно было происходить перед началом театрального зрелища.</a:t>
            </a:r>
          </a:p>
        </p:txBody>
      </p:sp>
    </p:spTree>
    <p:extLst>
      <p:ext uri="{BB962C8B-B14F-4D97-AF65-F5344CB8AC3E}">
        <p14:creationId xmlns:p14="http://schemas.microsoft.com/office/powerpoint/2010/main" val="836322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Рассказывают, что автор “Властелина колец” иногда читал лекции в НЕЙ. Рыбу-ананас иначе называют “рыба-ОНА”. Назовите ЕЁ.</a:t>
            </a:r>
          </a:p>
        </p:txBody>
      </p:sp>
    </p:spTree>
    <p:extLst>
      <p:ext uri="{BB962C8B-B14F-4D97-AF65-F5344CB8AC3E}">
        <p14:creationId xmlns:p14="http://schemas.microsoft.com/office/powerpoint/2010/main" val="40722695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Кольчуга.</a:t>
            </a:r>
          </a:p>
        </p:txBody>
      </p:sp>
    </p:spTree>
    <p:extLst>
      <p:ext uri="{BB962C8B-B14F-4D97-AF65-F5344CB8AC3E}">
        <p14:creationId xmlns:p14="http://schemas.microsoft.com/office/powerpoint/2010/main" val="1572181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Этот человек, родившийся в 1986 году, говорит, что его семья делала всё, чтобы он не чувствовал себя особенным. Например, перед прогулками мама будничным тоном велела старшему брату обуть ботинки, а ему самому – СДЕЛАТЬ ЭТО. Какие два слова, начинающиеся на одну и ту же букву, мы заменили словами СДЕЛАТЬ ЭТО?</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Толкиен для создания атмосферы на своих лекциях надевал кольчугу. Кожура ананаса напоминает кольчугу. Название “Властелин колец”, явно намеренно упомянутое в вопросе, - подсказка.</a:t>
            </a:r>
          </a:p>
        </p:txBody>
      </p:sp>
    </p:spTree>
    <p:extLst>
      <p:ext uri="{BB962C8B-B14F-4D97-AF65-F5344CB8AC3E}">
        <p14:creationId xmlns:p14="http://schemas.microsoft.com/office/powerpoint/2010/main" val="36796785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Газета “Северная столица” пишет, что когда видишь то, что от НИХ осталось в Петербурге, кажется, что перед тобой разбитые иллюзии. С НИМИ сравнивают крылья бабочки-монарха. Назовите ИХ.</a:t>
            </a:r>
          </a:p>
        </p:txBody>
      </p:sp>
    </p:spTree>
    <p:extLst>
      <p:ext uri="{BB962C8B-B14F-4D97-AF65-F5344CB8AC3E}">
        <p14:creationId xmlns:p14="http://schemas.microsoft.com/office/powerpoint/2010/main" val="28126495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Витражи.</a:t>
            </a:r>
          </a:p>
        </p:txBody>
      </p:sp>
    </p:spTree>
    <p:extLst>
      <p:ext uri="{BB962C8B-B14F-4D97-AF65-F5344CB8AC3E}">
        <p14:creationId xmlns:p14="http://schemas.microsoft.com/office/powerpoint/2010/main" val="23313178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В старых домах Петербурга кое-где остались старинные витражи, но в основном в плачевном состоянии. Чёрные прожилки на крыльях бабочки-монарха напоминают металлический профиль витража.</a:t>
            </a:r>
          </a:p>
        </p:txBody>
      </p:sp>
    </p:spTree>
    <p:extLst>
      <p:ext uri="{BB962C8B-B14F-4D97-AF65-F5344CB8AC3E}">
        <p14:creationId xmlns:p14="http://schemas.microsoft.com/office/powerpoint/2010/main" val="114888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t>Свои первые кинопробы Любовь Орлова не прошла, в частности, из-за маленькой родинки. По словам Орловой, под пристальным взглядом режиссёра она почувствовала себя словно сплюснутой между ИКСАМИ. Строго говоря, ИКСОМ называется только то, которое снизу. Какие два слова мы заменили словом ИКС?</a:t>
            </a:r>
          </a:p>
        </p:txBody>
      </p:sp>
    </p:spTree>
    <p:extLst>
      <p:ext uri="{BB962C8B-B14F-4D97-AF65-F5344CB8AC3E}">
        <p14:creationId xmlns:p14="http://schemas.microsoft.com/office/powerpoint/2010/main" val="34157821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Предметное стекло.</a:t>
            </a:r>
          </a:p>
        </p:txBody>
      </p:sp>
    </p:spTree>
    <p:extLst>
      <p:ext uri="{BB962C8B-B14F-4D97-AF65-F5344CB8AC3E}">
        <p14:creationId xmlns:p14="http://schemas.microsoft.com/office/powerpoint/2010/main" val="28090673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Орлова вспоминала, что почувствовала себя сплюснутой между предметными стёклами микроскопа. Строго говоря, предметное стекло - это стекло с образцом, а накрывающее его стекло называется покровным.</a:t>
            </a:r>
          </a:p>
        </p:txBody>
      </p:sp>
    </p:spTree>
    <p:extLst>
      <p:ext uri="{BB962C8B-B14F-4D97-AF65-F5344CB8AC3E}">
        <p14:creationId xmlns:p14="http://schemas.microsoft.com/office/powerpoint/2010/main" val="382027288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Перед</a:t>
            </a:r>
            <a:r>
              <a:rPr dirty="0"/>
              <a:t> </a:t>
            </a:r>
            <a:r>
              <a:rPr dirty="0" err="1"/>
              <a:t>смертью</a:t>
            </a:r>
            <a:r>
              <a:rPr dirty="0"/>
              <a:t> </a:t>
            </a:r>
            <a:r>
              <a:rPr dirty="0" err="1"/>
              <a:t>Левенгук</a:t>
            </a:r>
            <a:r>
              <a:rPr dirty="0"/>
              <a:t> </a:t>
            </a:r>
            <a:r>
              <a:rPr dirty="0" err="1"/>
              <a:t>умолял</a:t>
            </a:r>
            <a:r>
              <a:rPr dirty="0"/>
              <a:t> </a:t>
            </a:r>
            <a:r>
              <a:rPr dirty="0" err="1"/>
              <a:t>врача</a:t>
            </a:r>
            <a:r>
              <a:rPr dirty="0"/>
              <a:t> </a:t>
            </a:r>
            <a:r>
              <a:rPr dirty="0" err="1"/>
              <a:t>сделать</a:t>
            </a:r>
            <a:r>
              <a:rPr dirty="0"/>
              <a:t> </a:t>
            </a:r>
            <a:r>
              <a:rPr dirty="0" err="1"/>
              <a:t>это</a:t>
            </a:r>
            <a:r>
              <a:rPr dirty="0"/>
              <a:t> </a:t>
            </a:r>
            <a:r>
              <a:rPr dirty="0" err="1"/>
              <a:t>с</a:t>
            </a:r>
            <a:r>
              <a:rPr dirty="0"/>
              <a:t> </a:t>
            </a:r>
            <a:r>
              <a:rPr dirty="0" err="1"/>
              <a:t>его</a:t>
            </a:r>
            <a:r>
              <a:rPr dirty="0"/>
              <a:t> </a:t>
            </a:r>
            <a:r>
              <a:rPr dirty="0" err="1"/>
              <a:t>письмами</a:t>
            </a:r>
            <a:r>
              <a:rPr dirty="0"/>
              <a:t>. </a:t>
            </a:r>
            <a:r>
              <a:rPr dirty="0" err="1"/>
              <a:t>Если</a:t>
            </a:r>
            <a:r>
              <a:rPr dirty="0"/>
              <a:t> </a:t>
            </a:r>
            <a:r>
              <a:rPr dirty="0" err="1"/>
              <a:t>сделать</a:t>
            </a:r>
            <a:r>
              <a:rPr dirty="0"/>
              <a:t> </a:t>
            </a:r>
            <a:r>
              <a:rPr dirty="0" err="1"/>
              <a:t>это</a:t>
            </a:r>
            <a:r>
              <a:rPr dirty="0"/>
              <a:t> </a:t>
            </a:r>
            <a:r>
              <a:rPr dirty="0" err="1"/>
              <a:t>с</a:t>
            </a:r>
            <a:r>
              <a:rPr dirty="0"/>
              <a:t> “</a:t>
            </a:r>
            <a:r>
              <a:rPr dirty="0" err="1"/>
              <a:t>вопросом</a:t>
            </a:r>
            <a:r>
              <a:rPr dirty="0"/>
              <a:t>”, </a:t>
            </a:r>
            <a:r>
              <a:rPr dirty="0" err="1"/>
              <a:t>может</a:t>
            </a:r>
            <a:r>
              <a:rPr dirty="0"/>
              <a:t> </a:t>
            </a:r>
            <a:r>
              <a:rPr dirty="0" err="1"/>
              <a:t>получиться</a:t>
            </a:r>
            <a:r>
              <a:rPr dirty="0"/>
              <a:t> “</a:t>
            </a:r>
            <a:r>
              <a:rPr dirty="0" err="1"/>
              <a:t>проблема</a:t>
            </a:r>
            <a:r>
              <a:rPr dirty="0"/>
              <a:t>”. </a:t>
            </a:r>
            <a:r>
              <a:rPr dirty="0" err="1"/>
              <a:t>Ответьте</a:t>
            </a:r>
            <a:r>
              <a:rPr dirty="0"/>
              <a:t> </a:t>
            </a:r>
            <a:r>
              <a:rPr dirty="0" err="1"/>
              <a:t>тремя</a:t>
            </a:r>
            <a:r>
              <a:rPr dirty="0"/>
              <a:t> </a:t>
            </a:r>
            <a:r>
              <a:rPr dirty="0" err="1"/>
              <a:t>словами</a:t>
            </a:r>
            <a:r>
              <a:rPr dirty="0"/>
              <a:t>, </a:t>
            </a:r>
            <a:r>
              <a:rPr dirty="0" err="1"/>
              <a:t>что</a:t>
            </a:r>
            <a:r>
              <a:rPr dirty="0"/>
              <a:t> </a:t>
            </a:r>
            <a:r>
              <a:rPr dirty="0" err="1"/>
              <a:t>такое</a:t>
            </a:r>
            <a:r>
              <a:rPr dirty="0"/>
              <a:t> “</a:t>
            </a:r>
            <a:r>
              <a:rPr dirty="0" err="1"/>
              <a:t>сделать</a:t>
            </a:r>
            <a:r>
              <a:rPr dirty="0"/>
              <a:t> </a:t>
            </a:r>
            <a:r>
              <a:rPr dirty="0" err="1"/>
              <a:t>это</a:t>
            </a:r>
            <a:r>
              <a:rPr dirty="0"/>
              <a:t>”.</a:t>
            </a:r>
          </a:p>
        </p:txBody>
      </p:sp>
    </p:spTree>
    <p:extLst>
      <p:ext uri="{BB962C8B-B14F-4D97-AF65-F5344CB8AC3E}">
        <p14:creationId xmlns:p14="http://schemas.microsoft.com/office/powerpoint/2010/main" val="251024949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Перевести на латынь.</a:t>
            </a:r>
          </a:p>
        </p:txBody>
      </p:sp>
    </p:spTree>
    <p:extLst>
      <p:ext uri="{BB962C8B-B14F-4D97-AF65-F5344CB8AC3E}">
        <p14:creationId xmlns:p14="http://schemas.microsoft.com/office/powerpoint/2010/main" val="288573075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Левенгук посылал научные письма для публикации в “Philosophical Transactions”. Поскольку сам он писал только по-голландски, ему нужно было, чтобы письма кто-то переводил. Даже в день смерти девяностооднолетний Левенгук думал о научной работе. Один из переводов слова “вопрос” на латынь - “problema”.</a:t>
            </a:r>
          </a:p>
        </p:txBody>
      </p:sp>
    </p:spTree>
    <p:extLst>
      <p:ext uri="{BB962C8B-B14F-4D97-AF65-F5344CB8AC3E}">
        <p14:creationId xmlns:p14="http://schemas.microsoft.com/office/powerpoint/2010/main" val="2872944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надеть ноги.</a:t>
            </a:r>
            <a:br/>
            <a:br/>
            <a:r>
              <a:t>Зачёт:синонимичные ответы с соблюдением формы; пристегнуть протезы (и синонимичные этому ответы) – с отвращением.</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Персонаж</a:t>
            </a:r>
            <a:r>
              <a:rPr dirty="0"/>
              <a:t> </a:t>
            </a:r>
            <a:r>
              <a:rPr dirty="0" err="1"/>
              <a:t>одного</a:t>
            </a:r>
            <a:r>
              <a:rPr dirty="0"/>
              <a:t> </a:t>
            </a:r>
            <a:r>
              <a:rPr dirty="0" err="1"/>
              <a:t>стихотворения</a:t>
            </a:r>
            <a:r>
              <a:rPr dirty="0"/>
              <a:t> </a:t>
            </a:r>
            <a:r>
              <a:rPr dirty="0" err="1"/>
              <a:t>вспоминает</a:t>
            </a:r>
            <a:r>
              <a:rPr dirty="0"/>
              <a:t>, </a:t>
            </a:r>
            <a:r>
              <a:rPr dirty="0" err="1"/>
              <a:t>как</a:t>
            </a:r>
            <a:r>
              <a:rPr dirty="0"/>
              <a:t> </a:t>
            </a:r>
            <a:r>
              <a:rPr dirty="0" err="1"/>
              <a:t>в</a:t>
            </a:r>
            <a:r>
              <a:rPr dirty="0"/>
              <a:t> </a:t>
            </a:r>
            <a:r>
              <a:rPr dirty="0" err="1"/>
              <a:t>детстве</a:t>
            </a:r>
            <a:r>
              <a:rPr dirty="0"/>
              <a:t> </a:t>
            </a:r>
            <a:r>
              <a:rPr dirty="0" err="1"/>
              <a:t>спасал</a:t>
            </a:r>
            <a:r>
              <a:rPr dirty="0"/>
              <a:t> </a:t>
            </a:r>
            <a:r>
              <a:rPr dirty="0" err="1"/>
              <a:t>животных</a:t>
            </a:r>
            <a:r>
              <a:rPr dirty="0"/>
              <a:t>, </a:t>
            </a:r>
            <a:r>
              <a:rPr dirty="0" err="1"/>
              <a:t>пряча</a:t>
            </a:r>
            <a:r>
              <a:rPr dirty="0"/>
              <a:t> </a:t>
            </a:r>
            <a:r>
              <a:rPr dirty="0" err="1"/>
              <a:t>их</a:t>
            </a:r>
            <a:r>
              <a:rPr dirty="0"/>
              <a:t> </a:t>
            </a:r>
            <a:r>
              <a:rPr dirty="0" err="1"/>
              <a:t>в</a:t>
            </a:r>
            <a:r>
              <a:rPr dirty="0"/>
              <a:t> </a:t>
            </a:r>
            <a:r>
              <a:rPr dirty="0" err="1"/>
              <a:t>рукава</a:t>
            </a:r>
            <a:r>
              <a:rPr dirty="0"/>
              <a:t>. </a:t>
            </a:r>
            <a:r>
              <a:rPr dirty="0" err="1"/>
              <a:t>С</a:t>
            </a:r>
            <a:r>
              <a:rPr dirty="0"/>
              <a:t> </a:t>
            </a:r>
            <a:r>
              <a:rPr dirty="0" err="1"/>
              <a:t>каким</a:t>
            </a:r>
            <a:r>
              <a:rPr dirty="0"/>
              <a:t> </a:t>
            </a:r>
            <a:r>
              <a:rPr dirty="0" err="1"/>
              <a:t>словом</a:t>
            </a:r>
            <a:r>
              <a:rPr dirty="0"/>
              <a:t> </a:t>
            </a:r>
            <a:r>
              <a:rPr dirty="0" err="1"/>
              <a:t>в</a:t>
            </a:r>
            <a:r>
              <a:rPr dirty="0"/>
              <a:t> </a:t>
            </a:r>
            <a:r>
              <a:rPr dirty="0" err="1"/>
              <a:t>этом</a:t>
            </a:r>
            <a:r>
              <a:rPr dirty="0"/>
              <a:t> </a:t>
            </a:r>
            <a:r>
              <a:rPr dirty="0" err="1"/>
              <a:t>стихотворении</a:t>
            </a:r>
            <a:r>
              <a:rPr dirty="0"/>
              <a:t> </a:t>
            </a:r>
            <a:r>
              <a:rPr dirty="0" err="1"/>
              <a:t>рифмуются</a:t>
            </a:r>
            <a:r>
              <a:rPr dirty="0"/>
              <a:t> “</a:t>
            </a:r>
            <a:r>
              <a:rPr dirty="0" err="1"/>
              <a:t>волненье</a:t>
            </a:r>
            <a:r>
              <a:rPr dirty="0"/>
              <a:t>” </a:t>
            </a:r>
            <a:r>
              <a:rPr dirty="0" err="1"/>
              <a:t>и</a:t>
            </a:r>
            <a:r>
              <a:rPr dirty="0"/>
              <a:t> “</a:t>
            </a:r>
            <a:r>
              <a:rPr dirty="0" err="1"/>
              <a:t>удивленье</a:t>
            </a:r>
            <a:r>
              <a:rPr dirty="0"/>
              <a:t>”?</a:t>
            </a:r>
          </a:p>
        </p:txBody>
      </p:sp>
    </p:spTree>
    <p:extLst>
      <p:ext uri="{BB962C8B-B14F-4D97-AF65-F5344CB8AC3E}">
        <p14:creationId xmlns:p14="http://schemas.microsoft.com/office/powerpoint/2010/main" val="60444994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Печенье.</a:t>
            </a:r>
          </a:p>
        </p:txBody>
      </p:sp>
    </p:spTree>
    <p:extLst>
      <p:ext uri="{BB962C8B-B14F-4D97-AF65-F5344CB8AC3E}">
        <p14:creationId xmlns:p14="http://schemas.microsoft.com/office/powerpoint/2010/main" val="153061921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Когда персонажа в детстве кормили печеньем в виде зверей, он не ел зверюшек, а прятал печенье в рукава.</a:t>
            </a:r>
          </a:p>
        </p:txBody>
      </p:sp>
    </p:spTree>
    <p:extLst>
      <p:ext uri="{BB962C8B-B14F-4D97-AF65-F5344CB8AC3E}">
        <p14:creationId xmlns:p14="http://schemas.microsoft.com/office/powerpoint/2010/main" val="404019786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Фильм</a:t>
            </a:r>
            <a:r>
              <a:rPr dirty="0"/>
              <a:t> “</a:t>
            </a:r>
            <a:r>
              <a:rPr dirty="0" err="1"/>
              <a:t>Лицо</a:t>
            </a:r>
            <a:r>
              <a:rPr dirty="0"/>
              <a:t> </a:t>
            </a:r>
            <a:r>
              <a:rPr dirty="0" err="1"/>
              <a:t>со</a:t>
            </a:r>
            <a:r>
              <a:rPr dirty="0"/>
              <a:t> </a:t>
            </a:r>
            <a:r>
              <a:rPr dirty="0" err="1"/>
              <a:t>шрамом</a:t>
            </a:r>
            <a:r>
              <a:rPr dirty="0"/>
              <a:t>” </a:t>
            </a:r>
            <a:r>
              <a:rPr dirty="0" err="1"/>
              <a:t>снимался</a:t>
            </a:r>
            <a:r>
              <a:rPr dirty="0"/>
              <a:t> </a:t>
            </a:r>
            <a:r>
              <a:rPr dirty="0" err="1"/>
              <a:t>в</a:t>
            </a:r>
            <a:r>
              <a:rPr dirty="0"/>
              <a:t> </a:t>
            </a:r>
            <a:r>
              <a:rPr dirty="0" err="1"/>
              <a:t>нескольких</a:t>
            </a:r>
            <a:r>
              <a:rPr dirty="0"/>
              <a:t> </a:t>
            </a:r>
            <a:r>
              <a:rPr dirty="0" err="1"/>
              <a:t>штатах</a:t>
            </a:r>
            <a:r>
              <a:rPr dirty="0"/>
              <a:t> США. </a:t>
            </a:r>
            <a:r>
              <a:rPr dirty="0" err="1"/>
              <a:t>Известная</a:t>
            </a:r>
            <a:r>
              <a:rPr dirty="0"/>
              <a:t> </a:t>
            </a:r>
            <a:r>
              <a:rPr dirty="0" err="1"/>
              <a:t>фраза</a:t>
            </a:r>
            <a:r>
              <a:rPr dirty="0"/>
              <a:t> </a:t>
            </a:r>
            <a:r>
              <a:rPr dirty="0" err="1"/>
              <a:t>из</a:t>
            </a:r>
            <a:r>
              <a:rPr dirty="0"/>
              <a:t> </a:t>
            </a:r>
            <a:r>
              <a:rPr dirty="0" err="1"/>
              <a:t>этого</a:t>
            </a:r>
            <a:r>
              <a:rPr dirty="0"/>
              <a:t> </a:t>
            </a:r>
            <a:r>
              <a:rPr dirty="0" err="1"/>
              <a:t>фильма</a:t>
            </a:r>
            <a:r>
              <a:rPr dirty="0"/>
              <a:t>: «</a:t>
            </a:r>
            <a:r>
              <a:rPr dirty="0" err="1"/>
              <a:t>Каждый</a:t>
            </a:r>
            <a:r>
              <a:rPr dirty="0"/>
              <a:t> </a:t>
            </a:r>
            <a:r>
              <a:rPr dirty="0" err="1"/>
              <a:t>прожитый</a:t>
            </a:r>
            <a:r>
              <a:rPr dirty="0"/>
              <a:t> </a:t>
            </a:r>
            <a:r>
              <a:rPr dirty="0" err="1"/>
              <a:t>день</a:t>
            </a:r>
            <a:r>
              <a:rPr dirty="0"/>
              <a:t> - </a:t>
            </a:r>
            <a:r>
              <a:rPr dirty="0" err="1"/>
              <a:t>это</a:t>
            </a:r>
            <a:r>
              <a:rPr dirty="0"/>
              <a:t> </a:t>
            </a:r>
            <a:r>
              <a:rPr dirty="0" err="1"/>
              <a:t>хороший</a:t>
            </a:r>
            <a:r>
              <a:rPr dirty="0"/>
              <a:t> </a:t>
            </a:r>
            <a:r>
              <a:rPr dirty="0" err="1"/>
              <a:t>день</a:t>
            </a:r>
            <a:r>
              <a:rPr dirty="0"/>
              <a:t>». </a:t>
            </a:r>
            <a:r>
              <a:rPr dirty="0" err="1"/>
              <a:t>Какой</a:t>
            </a:r>
            <a:r>
              <a:rPr dirty="0"/>
              <a:t> </a:t>
            </a:r>
            <a:r>
              <a:rPr dirty="0" err="1"/>
              <a:t>компании</a:t>
            </a:r>
            <a:r>
              <a:rPr dirty="0"/>
              <a:t> </a:t>
            </a:r>
            <a:r>
              <a:rPr dirty="0" err="1"/>
              <a:t>выражается</a:t>
            </a:r>
            <a:r>
              <a:rPr dirty="0"/>
              <a:t> </a:t>
            </a:r>
            <a:r>
              <a:rPr dirty="0" err="1"/>
              <a:t>особая</a:t>
            </a:r>
            <a:r>
              <a:rPr dirty="0"/>
              <a:t> </a:t>
            </a:r>
            <a:r>
              <a:rPr dirty="0" err="1"/>
              <a:t>благодарность</a:t>
            </a:r>
            <a:r>
              <a:rPr dirty="0"/>
              <a:t> </a:t>
            </a:r>
            <a:r>
              <a:rPr dirty="0" err="1"/>
              <a:t>в</a:t>
            </a:r>
            <a:r>
              <a:rPr dirty="0"/>
              <a:t> </a:t>
            </a:r>
            <a:r>
              <a:rPr dirty="0" err="1"/>
              <a:t>титрах</a:t>
            </a:r>
            <a:r>
              <a:rPr dirty="0"/>
              <a:t> </a:t>
            </a:r>
            <a:r>
              <a:rPr dirty="0" err="1"/>
              <a:t>фильма</a:t>
            </a:r>
            <a:r>
              <a:rPr dirty="0"/>
              <a:t>?</a:t>
            </a:r>
          </a:p>
        </p:txBody>
      </p:sp>
    </p:spTree>
    <p:extLst>
      <p:ext uri="{BB962C8B-B14F-4D97-AF65-F5344CB8AC3E}">
        <p14:creationId xmlns:p14="http://schemas.microsoft.com/office/powerpoint/2010/main" val="250753554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Goodyear.</a:t>
            </a:r>
            <a:br/>
            <a:br/>
            <a:r>
              <a:t>Зачёт:Гудьир.</a:t>
            </a:r>
          </a:p>
        </p:txBody>
      </p:sp>
    </p:spTree>
    <p:extLst>
      <p:ext uri="{BB962C8B-B14F-4D97-AF65-F5344CB8AC3E}">
        <p14:creationId xmlns:p14="http://schemas.microsoft.com/office/powerpoint/2010/main" val="398760349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Название компании переводится как “хороший год”. Благодарят её, вероятно, за помощь при перевозках.</a:t>
            </a:r>
          </a:p>
        </p:txBody>
      </p:sp>
    </p:spTree>
    <p:extLst>
      <p:ext uri="{BB962C8B-B14F-4D97-AF65-F5344CB8AC3E}">
        <p14:creationId xmlns:p14="http://schemas.microsoft.com/office/powerpoint/2010/main" val="20783659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Для</a:t>
            </a:r>
            <a:r>
              <a:rPr dirty="0"/>
              <a:t> </a:t>
            </a:r>
            <a:r>
              <a:rPr dirty="0" err="1"/>
              <a:t>весьма</a:t>
            </a:r>
            <a:r>
              <a:rPr dirty="0"/>
              <a:t> </a:t>
            </a:r>
            <a:r>
              <a:rPr dirty="0" err="1"/>
              <a:t>пожилого</a:t>
            </a:r>
            <a:r>
              <a:rPr dirty="0"/>
              <a:t> </a:t>
            </a:r>
            <a:r>
              <a:rPr dirty="0" err="1"/>
              <a:t>физика</a:t>
            </a:r>
            <a:r>
              <a:rPr dirty="0"/>
              <a:t> </a:t>
            </a:r>
            <a:r>
              <a:rPr dirty="0" err="1"/>
              <a:t>Ф.Дайсона</a:t>
            </a:r>
            <a:r>
              <a:rPr dirty="0"/>
              <a:t> </a:t>
            </a:r>
            <a:r>
              <a:rPr dirty="0" err="1"/>
              <a:t>некий</a:t>
            </a:r>
            <a:r>
              <a:rPr dirty="0"/>
              <a:t> </a:t>
            </a:r>
            <a:r>
              <a:rPr dirty="0" err="1"/>
              <a:t>показатель</a:t>
            </a:r>
            <a:r>
              <a:rPr dirty="0"/>
              <a:t> </a:t>
            </a:r>
            <a:r>
              <a:rPr dirty="0" err="1"/>
              <a:t>на</a:t>
            </a:r>
            <a:r>
              <a:rPr dirty="0"/>
              <a:t> </a:t>
            </a:r>
            <a:r>
              <a:rPr dirty="0" err="1"/>
              <a:t>данный</a:t>
            </a:r>
            <a:r>
              <a:rPr dirty="0"/>
              <a:t> </a:t>
            </a:r>
            <a:r>
              <a:rPr dirty="0" err="1"/>
              <a:t>момент</a:t>
            </a:r>
            <a:r>
              <a:rPr dirty="0"/>
              <a:t> </a:t>
            </a:r>
            <a:r>
              <a:rPr dirty="0" err="1"/>
              <a:t>составляет</a:t>
            </a:r>
            <a:r>
              <a:rPr dirty="0"/>
              <a:t> </a:t>
            </a:r>
            <a:r>
              <a:rPr dirty="0" err="1"/>
              <a:t>примерно</a:t>
            </a:r>
            <a:r>
              <a:rPr dirty="0"/>
              <a:t> 44 </a:t>
            </a:r>
            <a:r>
              <a:rPr dirty="0" err="1"/>
              <a:t>с</a:t>
            </a:r>
            <a:r>
              <a:rPr dirty="0"/>
              <a:t> </a:t>
            </a:r>
            <a:r>
              <a:rPr dirty="0" err="1"/>
              <a:t>половиной</a:t>
            </a:r>
            <a:r>
              <a:rPr dirty="0"/>
              <a:t> </a:t>
            </a:r>
            <a:r>
              <a:rPr dirty="0" err="1"/>
              <a:t>года</a:t>
            </a:r>
            <a:r>
              <a:rPr dirty="0"/>
              <a:t> </a:t>
            </a:r>
            <a:r>
              <a:rPr dirty="0" err="1"/>
              <a:t>и</a:t>
            </a:r>
            <a:r>
              <a:rPr dirty="0"/>
              <a:t> </a:t>
            </a:r>
            <a:r>
              <a:rPr dirty="0" err="1"/>
              <a:t>продолжает</a:t>
            </a:r>
            <a:r>
              <a:rPr dirty="0"/>
              <a:t> </a:t>
            </a:r>
            <a:r>
              <a:rPr dirty="0" err="1"/>
              <a:t>увеличиваться</a:t>
            </a:r>
            <a:r>
              <a:rPr dirty="0"/>
              <a:t>. </a:t>
            </a:r>
            <a:r>
              <a:rPr dirty="0" err="1"/>
              <a:t>Герой</a:t>
            </a:r>
            <a:r>
              <a:rPr dirty="0"/>
              <a:t> </a:t>
            </a:r>
            <a:r>
              <a:rPr dirty="0" err="1"/>
              <a:t>чего</a:t>
            </a:r>
            <a:r>
              <a:rPr dirty="0"/>
              <a:t> </a:t>
            </a:r>
            <a:r>
              <a:rPr dirty="0" err="1"/>
              <a:t>был</a:t>
            </a:r>
            <a:r>
              <a:rPr dirty="0"/>
              <a:t> </a:t>
            </a:r>
            <a:r>
              <a:rPr dirty="0" err="1"/>
              <a:t>назван</a:t>
            </a:r>
            <a:r>
              <a:rPr dirty="0"/>
              <a:t> </a:t>
            </a:r>
            <a:r>
              <a:rPr dirty="0" err="1"/>
              <a:t>в</a:t>
            </a:r>
            <a:r>
              <a:rPr dirty="0"/>
              <a:t> </a:t>
            </a:r>
            <a:r>
              <a:rPr dirty="0" err="1"/>
              <a:t>честь</a:t>
            </a:r>
            <a:r>
              <a:rPr dirty="0"/>
              <a:t> </a:t>
            </a:r>
            <a:r>
              <a:rPr dirty="0" err="1"/>
              <a:t>этого</a:t>
            </a:r>
            <a:r>
              <a:rPr dirty="0"/>
              <a:t> </a:t>
            </a:r>
            <a:r>
              <a:rPr dirty="0" err="1"/>
              <a:t>физика</a:t>
            </a:r>
            <a:r>
              <a:rPr dirty="0"/>
              <a:t>?</a:t>
            </a:r>
          </a:p>
        </p:txBody>
      </p:sp>
    </p:spTree>
    <p:extLst>
      <p:ext uri="{BB962C8B-B14F-4D97-AF65-F5344CB8AC3E}">
        <p14:creationId xmlns:p14="http://schemas.microsoft.com/office/powerpoint/2010/main" val="172843754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t>Игры Half-Life.</a:t>
            </a:r>
            <a:br/>
            <a:br/>
            <a:r>
              <a:t>Зачёт:Half-Life.</a:t>
            </a:r>
          </a:p>
        </p:txBody>
      </p:sp>
    </p:spTree>
    <p:extLst>
      <p:ext uri="{BB962C8B-B14F-4D97-AF65-F5344CB8AC3E}">
        <p14:creationId xmlns:p14="http://schemas.microsoft.com/office/powerpoint/2010/main" val="44571766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t>Физик Фримен Дайсон родился в 1923 году и всё ещё жив, так что половина его жизни - величина переменная и продолжает увеличиваться. Дайсон стал прототипом Гордона Фримена из игры “Half-Life”.</a:t>
            </a:r>
          </a:p>
        </p:txBody>
      </p:sp>
    </p:spTree>
    <p:extLst>
      <p:ext uri="{BB962C8B-B14F-4D97-AF65-F5344CB8AC3E}">
        <p14:creationId xmlns:p14="http://schemas.microsoft.com/office/powerpoint/2010/main" val="409120782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dirty="0" err="1"/>
              <a:t>Нуно</a:t>
            </a:r>
            <a:r>
              <a:rPr dirty="0"/>
              <a:t> </a:t>
            </a:r>
            <a:r>
              <a:rPr dirty="0" err="1"/>
              <a:t>Са</a:t>
            </a:r>
            <a:r>
              <a:rPr dirty="0"/>
              <a:t> </a:t>
            </a:r>
            <a:r>
              <a:rPr dirty="0" err="1"/>
              <a:t>Пунсо</a:t>
            </a:r>
            <a:r>
              <a:rPr dirty="0"/>
              <a:t> - </a:t>
            </a:r>
            <a:r>
              <a:rPr dirty="0" err="1"/>
              <a:t>персонаж</a:t>
            </a:r>
            <a:r>
              <a:rPr dirty="0"/>
              <a:t> </a:t>
            </a:r>
            <a:r>
              <a:rPr dirty="0" err="1"/>
              <a:t>филиппинской</a:t>
            </a:r>
            <a:r>
              <a:rPr dirty="0"/>
              <a:t> </a:t>
            </a:r>
            <a:r>
              <a:rPr dirty="0" err="1"/>
              <a:t>мифологии</a:t>
            </a:r>
            <a:r>
              <a:rPr dirty="0"/>
              <a:t>. </a:t>
            </a:r>
            <a:r>
              <a:rPr dirty="0" err="1"/>
              <a:t>Если</a:t>
            </a:r>
            <a:r>
              <a:rPr dirty="0"/>
              <a:t> </a:t>
            </a:r>
            <a:r>
              <a:rPr dirty="0" err="1"/>
              <a:t>он</a:t>
            </a:r>
            <a:r>
              <a:rPr dirty="0"/>
              <a:t> </a:t>
            </a:r>
            <a:r>
              <a:rPr dirty="0" err="1"/>
              <a:t>обидится</a:t>
            </a:r>
            <a:r>
              <a:rPr dirty="0"/>
              <a:t> </a:t>
            </a:r>
            <a:r>
              <a:rPr dirty="0" err="1"/>
              <a:t>на</a:t>
            </a:r>
            <a:r>
              <a:rPr dirty="0"/>
              <a:t> </a:t>
            </a:r>
            <a:r>
              <a:rPr dirty="0" err="1"/>
              <a:t>человека</a:t>
            </a:r>
            <a:r>
              <a:rPr dirty="0"/>
              <a:t>, </a:t>
            </a:r>
            <a:r>
              <a:rPr dirty="0" err="1"/>
              <a:t>то</a:t>
            </a:r>
            <a:r>
              <a:rPr dirty="0"/>
              <a:t> </a:t>
            </a:r>
            <a:r>
              <a:rPr dirty="0" err="1"/>
              <a:t>у</a:t>
            </a:r>
            <a:r>
              <a:rPr dirty="0"/>
              <a:t> </a:t>
            </a:r>
            <a:r>
              <a:rPr dirty="0" err="1"/>
              <a:t>того</a:t>
            </a:r>
            <a:r>
              <a:rPr dirty="0"/>
              <a:t> </a:t>
            </a:r>
            <a:r>
              <a:rPr dirty="0" err="1"/>
              <a:t>может</a:t>
            </a:r>
            <a:r>
              <a:rPr dirty="0"/>
              <a:t> </a:t>
            </a:r>
            <a:r>
              <a:rPr dirty="0" err="1"/>
              <a:t>опухнуть</a:t>
            </a:r>
            <a:r>
              <a:rPr dirty="0"/>
              <a:t> </a:t>
            </a:r>
            <a:r>
              <a:rPr dirty="0" err="1"/>
              <a:t>рука</a:t>
            </a:r>
            <a:r>
              <a:rPr dirty="0"/>
              <a:t> </a:t>
            </a:r>
            <a:r>
              <a:rPr dirty="0" err="1"/>
              <a:t>или</a:t>
            </a:r>
            <a:r>
              <a:rPr dirty="0"/>
              <a:t> </a:t>
            </a:r>
            <a:r>
              <a:rPr dirty="0" err="1"/>
              <a:t>нога</a:t>
            </a:r>
            <a:r>
              <a:rPr dirty="0"/>
              <a:t>. </a:t>
            </a:r>
            <a:r>
              <a:rPr dirty="0" err="1"/>
              <a:t>Слово</a:t>
            </a:r>
            <a:r>
              <a:rPr dirty="0"/>
              <a:t> “</a:t>
            </a:r>
            <a:r>
              <a:rPr dirty="0" err="1"/>
              <a:t>пунсо</a:t>
            </a:r>
            <a:r>
              <a:rPr dirty="0"/>
              <a:t>” </a:t>
            </a:r>
            <a:r>
              <a:rPr dirty="0" err="1"/>
              <a:t>можно</a:t>
            </a:r>
            <a:r>
              <a:rPr dirty="0"/>
              <a:t> </a:t>
            </a:r>
            <a:r>
              <a:rPr dirty="0" err="1"/>
              <a:t>перевести</a:t>
            </a:r>
            <a:r>
              <a:rPr dirty="0"/>
              <a:t> </a:t>
            </a:r>
            <a:r>
              <a:rPr dirty="0" err="1"/>
              <a:t>как</a:t>
            </a:r>
            <a:r>
              <a:rPr dirty="0"/>
              <a:t> “</a:t>
            </a:r>
            <a:r>
              <a:rPr dirty="0" err="1"/>
              <a:t>курган</a:t>
            </a:r>
            <a:r>
              <a:rPr dirty="0"/>
              <a:t>”. </a:t>
            </a:r>
            <a:r>
              <a:rPr dirty="0" err="1"/>
              <a:t>Где</a:t>
            </a:r>
            <a:r>
              <a:rPr dirty="0"/>
              <a:t> </a:t>
            </a:r>
            <a:r>
              <a:rPr dirty="0" err="1"/>
              <a:t>же</a:t>
            </a:r>
            <a:r>
              <a:rPr dirty="0"/>
              <a:t> </a:t>
            </a:r>
            <a:r>
              <a:rPr dirty="0" err="1"/>
              <a:t>живёт</a:t>
            </a:r>
            <a:r>
              <a:rPr dirty="0"/>
              <a:t> </a:t>
            </a:r>
            <a:r>
              <a:rPr dirty="0" err="1"/>
              <a:t>Нуно</a:t>
            </a:r>
            <a:r>
              <a:rPr dirty="0"/>
              <a:t> </a:t>
            </a:r>
            <a:r>
              <a:rPr dirty="0" err="1"/>
              <a:t>Са</a:t>
            </a:r>
            <a:r>
              <a:rPr dirty="0"/>
              <a:t> </a:t>
            </a:r>
            <a:r>
              <a:rPr dirty="0" err="1"/>
              <a:t>Пунсо</a:t>
            </a:r>
            <a:r>
              <a:rPr dirty="0"/>
              <a:t>?</a:t>
            </a:r>
          </a:p>
        </p:txBody>
      </p:sp>
    </p:spTree>
    <p:extLst>
      <p:ext uri="{BB962C8B-B14F-4D97-AF65-F5344CB8AC3E}">
        <p14:creationId xmlns:p14="http://schemas.microsoft.com/office/powerpoint/2010/main" val="683292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65</TotalTime>
  <Words>5412</Words>
  <Application>Microsoft Macintosh PowerPoint</Application>
  <PresentationFormat>On-screen Show (4:3)</PresentationFormat>
  <Paragraphs>392</Paragraphs>
  <Slides>195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195</vt:i4>
      </vt:variant>
    </vt:vector>
  </HeadingPairs>
  <TitlesOfParts>
    <vt:vector size="198" baseType="lpstr">
      <vt:lpstr>Arial</vt:lpstr>
      <vt:lpstr>Calibri</vt:lpstr>
      <vt:lpstr>Office Theme</vt:lpstr>
      <vt:lpstr>X Открытый Всероссийский Синхронный Чемпионат / Тур 4</vt:lpstr>
      <vt:lpstr>Вопрос</vt:lpstr>
      <vt:lpstr>Ответ</vt:lpstr>
      <vt:lpstr>Вопрос</vt:lpstr>
      <vt:lpstr>Комментарий</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X Открытый Всероссийский Синхронный Чемпионат / Тур 5</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X Открытый Всероссийский Синхронный Чемпионат / Тур 6</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 Открытый Всероссийский Синхронный Чемпионат / Тур 4</dc:title>
  <dc:subject/>
  <dc:creator/>
  <cp:keywords/>
  <dc:description>generated using python-pptx</dc:description>
  <cp:lastModifiedBy>Дмитрий Бурдаков</cp:lastModifiedBy>
  <cp:revision>21</cp:revision>
  <dcterms:created xsi:type="dcterms:W3CDTF">2013-01-27T09:14:16Z</dcterms:created>
  <dcterms:modified xsi:type="dcterms:W3CDTF">2020-03-28T01:05:39Z</dcterms:modified>
  <cp:category/>
</cp:coreProperties>
</file>