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4" r:id="rId54"/>
    <p:sldId id="315" r:id="rId55"/>
    <p:sldId id="316" r:id="rId56"/>
    <p:sldId id="317" r:id="rId57"/>
    <p:sldId id="318" r:id="rId58"/>
    <p:sldId id="319"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7" r:id="rId78"/>
    <p:sldId id="348" r:id="rId79"/>
    <p:sldId id="349" r:id="rId80"/>
    <p:sldId id="362" r:id="rId81"/>
    <p:sldId id="363" r:id="rId82"/>
    <p:sldId id="368" r:id="rId83"/>
    <p:sldId id="369" r:id="rId84"/>
    <p:sldId id="370" r:id="rId85"/>
    <p:sldId id="374" r:id="rId86"/>
    <p:sldId id="375" r:id="rId87"/>
    <p:sldId id="376" r:id="rId88"/>
    <p:sldId id="377" r:id="rId89"/>
    <p:sldId id="378" r:id="rId90"/>
    <p:sldId id="379" r:id="rId91"/>
    <p:sldId id="391" r:id="rId92"/>
    <p:sldId id="392" r:id="rId93"/>
    <p:sldId id="393" r:id="rId94"/>
    <p:sldId id="394" r:id="rId95"/>
    <p:sldId id="395" r:id="rId96"/>
    <p:sldId id="396" r:id="rId97"/>
    <p:sldId id="397" r:id="rId98"/>
    <p:sldId id="398" r:id="rId99"/>
    <p:sldId id="399" r:id="rId100"/>
    <p:sldId id="400" r:id="rId101"/>
    <p:sldId id="293" r:id="rId102"/>
    <p:sldId id="294" r:id="rId103"/>
    <p:sldId id="295" r:id="rId104"/>
    <p:sldId id="401" r:id="rId105"/>
    <p:sldId id="402" r:id="rId106"/>
    <p:sldId id="406" r:id="rId107"/>
    <p:sldId id="407" r:id="rId108"/>
    <p:sldId id="408" r:id="rId109"/>
    <p:sldId id="409" r:id="rId110"/>
    <p:sldId id="410" r:id="rId111"/>
    <p:sldId id="411" r:id="rId112"/>
    <p:sldId id="412" r:id="rId113"/>
    <p:sldId id="413" r:id="rId114"/>
    <p:sldId id="414" r:id="rId115"/>
    <p:sldId id="415" r:id="rId116"/>
    <p:sldId id="416" r:id="rId117"/>
    <p:sldId id="417" r:id="rId118"/>
    <p:sldId id="418" r:id="rId119"/>
    <p:sldId id="419" r:id="rId120"/>
    <p:sldId id="420" r:id="rId121"/>
    <p:sldId id="421" r:id="rId122"/>
    <p:sldId id="422" r:id="rId123"/>
    <p:sldId id="423" r:id="rId124"/>
    <p:sldId id="424" r:id="rId125"/>
    <p:sldId id="320" r:id="rId126"/>
    <p:sldId id="321" r:id="rId127"/>
    <p:sldId id="322" r:id="rId128"/>
    <p:sldId id="425" r:id="rId129"/>
    <p:sldId id="426" r:id="rId130"/>
    <p:sldId id="427" r:id="rId131"/>
    <p:sldId id="428" r:id="rId132"/>
    <p:sldId id="429" r:id="rId133"/>
    <p:sldId id="430" r:id="rId134"/>
    <p:sldId id="431" r:id="rId135"/>
    <p:sldId id="432" r:id="rId136"/>
    <p:sldId id="433" r:id="rId137"/>
    <p:sldId id="434" r:id="rId138"/>
    <p:sldId id="435" r:id="rId139"/>
    <p:sldId id="436" r:id="rId140"/>
    <p:sldId id="440" r:id="rId141"/>
    <p:sldId id="441" r:id="rId142"/>
    <p:sldId id="442" r:id="rId143"/>
    <p:sldId id="443" r:id="rId144"/>
    <p:sldId id="444" r:id="rId145"/>
    <p:sldId id="445" r:id="rId146"/>
    <p:sldId id="446" r:id="rId147"/>
    <p:sldId id="447" r:id="rId148"/>
    <p:sldId id="448" r:id="rId149"/>
    <p:sldId id="449" r:id="rId150"/>
    <p:sldId id="450" r:id="rId151"/>
    <p:sldId id="451" r:id="rId152"/>
    <p:sldId id="452" r:id="rId153"/>
    <p:sldId id="453" r:id="rId154"/>
    <p:sldId id="454" r:id="rId155"/>
    <p:sldId id="455" r:id="rId156"/>
    <p:sldId id="456" r:id="rId157"/>
    <p:sldId id="457" r:id="rId158"/>
    <p:sldId id="356" r:id="rId159"/>
    <p:sldId id="357" r:id="rId160"/>
    <p:sldId id="358" r:id="rId161"/>
    <p:sldId id="458" r:id="rId162"/>
    <p:sldId id="459" r:id="rId163"/>
    <p:sldId id="460" r:id="rId164"/>
    <p:sldId id="462" r:id="rId165"/>
    <p:sldId id="463" r:id="rId166"/>
    <p:sldId id="464" r:id="rId167"/>
    <p:sldId id="465" r:id="rId168"/>
    <p:sldId id="466" r:id="rId169"/>
    <p:sldId id="467" r:id="rId170"/>
    <p:sldId id="468" r:id="rId171"/>
    <p:sldId id="469" r:id="rId172"/>
    <p:sldId id="470" r:id="rId173"/>
    <p:sldId id="471" r:id="rId174"/>
    <p:sldId id="472" r:id="rId175"/>
    <p:sldId id="473" r:id="rId176"/>
    <p:sldId id="474" r:id="rId177"/>
    <p:sldId id="475" r:id="rId178"/>
    <p:sldId id="476" r:id="rId179"/>
    <p:sldId id="477" r:id="rId180"/>
    <p:sldId id="478" r:id="rId181"/>
    <p:sldId id="479" r:id="rId182"/>
    <p:sldId id="480" r:id="rId183"/>
    <p:sldId id="481" r:id="rId184"/>
    <p:sldId id="485" r:id="rId185"/>
    <p:sldId id="486" r:id="rId186"/>
    <p:sldId id="487" r:id="rId187"/>
    <p:sldId id="491" r:id="rId188"/>
    <p:sldId id="492" r:id="rId189"/>
    <p:sldId id="493" r:id="rId190"/>
    <p:sldId id="494" r:id="rId191"/>
    <p:sldId id="495" r:id="rId192"/>
    <p:sldId id="496" r:id="rId193"/>
    <p:sldId id="497" r:id="rId194"/>
    <p:sldId id="498" r:id="rId195"/>
    <p:sldId id="499" r:id="rId196"/>
    <p:sldId id="503" r:id="rId197"/>
    <p:sldId id="504" r:id="rId198"/>
    <p:sldId id="505" r:id="rId199"/>
    <p:sldId id="506" r:id="rId200"/>
    <p:sldId id="507" r:id="rId201"/>
    <p:sldId id="508" r:id="rId202"/>
    <p:sldId id="509" r:id="rId203"/>
    <p:sldId id="510" r:id="rId204"/>
    <p:sldId id="511" r:id="rId205"/>
    <p:sldId id="512" r:id="rId206"/>
    <p:sldId id="513" r:id="rId207"/>
    <p:sldId id="514" r:id="rId208"/>
    <p:sldId id="313" r:id="rId209"/>
    <p:sldId id="516" r:id="rId210"/>
    <p:sldId id="517" r:id="rId211"/>
    <p:sldId id="524" r:id="rId212"/>
    <p:sldId id="525" r:id="rId213"/>
    <p:sldId id="526" r:id="rId214"/>
    <p:sldId id="530" r:id="rId215"/>
    <p:sldId id="531" r:id="rId216"/>
    <p:sldId id="541" r:id="rId217"/>
    <p:sldId id="542" r:id="rId218"/>
    <p:sldId id="341" r:id="rId219"/>
    <p:sldId id="342" r:id="rId220"/>
    <p:sldId id="343" r:id="rId221"/>
    <p:sldId id="344" r:id="rId222"/>
    <p:sldId id="345" r:id="rId223"/>
    <p:sldId id="346" r:id="rId224"/>
    <p:sldId id="543" r:id="rId225"/>
    <p:sldId id="351" r:id="rId226"/>
    <p:sldId id="352" r:id="rId227"/>
    <p:sldId id="353" r:id="rId228"/>
    <p:sldId id="547" r:id="rId229"/>
    <p:sldId id="548" r:id="rId230"/>
    <p:sldId id="359" r:id="rId231"/>
    <p:sldId id="360" r:id="rId232"/>
    <p:sldId id="361" r:id="rId233"/>
    <p:sldId id="549" r:id="rId2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viewProps" Target="view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26950"/>
            <a:ext cx="8229600" cy="4810221"/>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X </a:t>
            </a:r>
            <a:r>
              <a:rPr dirty="0" err="1"/>
              <a:t>Открытый</a:t>
            </a:r>
            <a:r>
              <a:rPr dirty="0"/>
              <a:t> </a:t>
            </a:r>
            <a:r>
              <a:rPr dirty="0" err="1"/>
              <a:t>Всероссийский</a:t>
            </a:r>
            <a:r>
              <a:rPr dirty="0"/>
              <a:t> </a:t>
            </a:r>
            <a:r>
              <a:rPr dirty="0" err="1"/>
              <a:t>Синхронный</a:t>
            </a:r>
            <a:r>
              <a:rPr dirty="0"/>
              <a:t> </a:t>
            </a:r>
            <a:r>
              <a:rPr dirty="0" err="1"/>
              <a:t>Чемпионат</a:t>
            </a:r>
            <a:endParaRPr dirty="0"/>
          </a:p>
        </p:txBody>
      </p:sp>
      <p:sp>
        <p:nvSpPr>
          <p:cNvPr id="3" name="Subtitle 2"/>
          <p:cNvSpPr>
            <a:spLocks noGrp="1"/>
          </p:cNvSpPr>
          <p:nvPr>
            <p:ph type="subTitle" idx="1"/>
          </p:nvPr>
        </p:nvSpPr>
        <p:spPr/>
        <p:txBody>
          <a:bodyPr/>
          <a:lstStyle/>
          <a:p>
            <a:r>
              <a:rPr lang="en-US" dirty="0"/>
              <a:t>http://</a:t>
            </a:r>
            <a:r>
              <a:rPr lang="en-US" dirty="0" err="1"/>
              <a:t>kand.info</a:t>
            </a:r>
            <a:r>
              <a:rPr lang="en-US" dirty="0"/>
              <a:t>/tour/ovsch9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миниатюрные</a:t>
            </a:r>
            <a:r>
              <a:rPr dirty="0"/>
              <a:t> </a:t>
            </a:r>
            <a:r>
              <a:rPr dirty="0" err="1"/>
              <a:t>шины</a:t>
            </a:r>
            <a:r>
              <a:rPr dirty="0"/>
              <a:t> </a:t>
            </a:r>
            <a:r>
              <a:rPr dirty="0" err="1"/>
              <a:t>нужны</a:t>
            </a:r>
            <a:r>
              <a:rPr dirty="0"/>
              <a:t> </a:t>
            </a:r>
            <a:r>
              <a:rPr dirty="0" err="1"/>
              <a:t>для</a:t>
            </a:r>
            <a:r>
              <a:rPr dirty="0"/>
              <a:t> </a:t>
            </a:r>
            <a:r>
              <a:rPr dirty="0" err="1"/>
              <a:t>игрушечных</a:t>
            </a:r>
            <a:r>
              <a:rPr dirty="0"/>
              <a:t> </a:t>
            </a:r>
            <a:r>
              <a:rPr dirty="0" err="1"/>
              <a:t>автомобилей</a:t>
            </a:r>
            <a:r>
              <a:rPr dirty="0"/>
              <a:t>. </a:t>
            </a:r>
            <a:r>
              <a:rPr dirty="0" err="1"/>
              <a:t>Долгое</a:t>
            </a:r>
            <a:r>
              <a:rPr dirty="0"/>
              <a:t> </a:t>
            </a:r>
            <a:r>
              <a:rPr dirty="0" err="1"/>
              <a:t>время</a:t>
            </a:r>
            <a:r>
              <a:rPr lang="en-US" dirty="0"/>
              <a:t> </a:t>
            </a:r>
            <a:r>
              <a:rPr dirty="0" err="1"/>
              <a:t>лица</a:t>
            </a:r>
            <a:r>
              <a:rPr dirty="0"/>
              <a:t> </a:t>
            </a:r>
            <a:r>
              <a:rPr dirty="0" err="1"/>
              <a:t>всех</a:t>
            </a:r>
            <a:r>
              <a:rPr dirty="0"/>
              <a:t> </a:t>
            </a:r>
            <a:r>
              <a:rPr dirty="0" err="1"/>
              <a:t>человечков</a:t>
            </a:r>
            <a:r>
              <a:rPr dirty="0"/>
              <a:t> LEGO </a:t>
            </a:r>
            <a:r>
              <a:rPr dirty="0" err="1"/>
              <a:t>были</a:t>
            </a:r>
            <a:r>
              <a:rPr dirty="0"/>
              <a:t> </a:t>
            </a:r>
            <a:r>
              <a:rPr dirty="0" err="1"/>
              <a:t>жёлтыми</a:t>
            </a:r>
            <a:r>
              <a:rPr dirty="0"/>
              <a:t>, </a:t>
            </a:r>
            <a:r>
              <a:rPr dirty="0" err="1"/>
              <a:t>но</a:t>
            </a:r>
            <a:r>
              <a:rPr dirty="0"/>
              <a:t> </a:t>
            </a:r>
            <a:r>
              <a:rPr dirty="0" err="1"/>
              <a:t>сейчас</a:t>
            </a:r>
            <a:r>
              <a:rPr dirty="0"/>
              <a:t> </a:t>
            </a:r>
            <a:r>
              <a:rPr dirty="0" err="1"/>
              <a:t>компания</a:t>
            </a:r>
            <a:r>
              <a:rPr dirty="0"/>
              <a:t> </a:t>
            </a:r>
            <a:r>
              <a:rPr dirty="0" err="1"/>
              <a:t>отказалась</a:t>
            </a:r>
            <a:r>
              <a:rPr dirty="0"/>
              <a:t> </a:t>
            </a:r>
            <a:r>
              <a:rPr dirty="0" err="1"/>
              <a:t>от</a:t>
            </a:r>
            <a:r>
              <a:rPr dirty="0"/>
              <a:t> </a:t>
            </a:r>
            <a:r>
              <a:rPr dirty="0" err="1"/>
              <a:t>этого</a:t>
            </a:r>
            <a:r>
              <a:rPr lang="en-US" dirty="0"/>
              <a:t> </a:t>
            </a:r>
            <a:r>
              <a:rPr dirty="0" err="1"/>
              <a:t>стандарта</a:t>
            </a:r>
            <a:r>
              <a:rPr dirty="0"/>
              <a: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фильме</a:t>
            </a:r>
            <a:r>
              <a:rPr dirty="0"/>
              <a:t> "</a:t>
            </a:r>
            <a:r>
              <a:rPr dirty="0" err="1"/>
              <a:t>Быстрый</a:t>
            </a:r>
            <a:r>
              <a:rPr dirty="0"/>
              <a:t> </a:t>
            </a:r>
            <a:r>
              <a:rPr dirty="0" err="1"/>
              <a:t>и</a:t>
            </a:r>
            <a:r>
              <a:rPr dirty="0"/>
              <a:t> </a:t>
            </a:r>
            <a:r>
              <a:rPr dirty="0" err="1"/>
              <a:t>мёртвый</a:t>
            </a:r>
            <a:r>
              <a:rPr dirty="0"/>
              <a:t>" ОН, </a:t>
            </a:r>
            <a:r>
              <a:rPr dirty="0" err="1"/>
              <a:t>посмотрев</a:t>
            </a:r>
            <a:r>
              <a:rPr dirty="0"/>
              <a:t> </a:t>
            </a:r>
            <a:r>
              <a:rPr dirty="0" err="1"/>
              <a:t>на</a:t>
            </a:r>
            <a:r>
              <a:rPr dirty="0"/>
              <a:t> </a:t>
            </a:r>
            <a:r>
              <a:rPr dirty="0" err="1"/>
              <a:t>главную</a:t>
            </a:r>
            <a:r>
              <a:rPr dirty="0"/>
              <a:t> </a:t>
            </a:r>
            <a:r>
              <a:rPr dirty="0" err="1"/>
              <a:t>героиню</a:t>
            </a:r>
            <a:r>
              <a:rPr dirty="0"/>
              <a:t>, </a:t>
            </a:r>
            <a:r>
              <a:rPr dirty="0" err="1"/>
              <a:t>говорит</a:t>
            </a:r>
            <a:r>
              <a:rPr dirty="0"/>
              <a:t>: "</a:t>
            </a:r>
            <a:r>
              <a:rPr dirty="0" err="1"/>
              <a:t>Метр</a:t>
            </a:r>
            <a:r>
              <a:rPr dirty="0"/>
              <a:t> </a:t>
            </a:r>
            <a:r>
              <a:rPr dirty="0" err="1"/>
              <a:t>пятьдесят</a:t>
            </a:r>
            <a:r>
              <a:rPr dirty="0"/>
              <a:t> </a:t>
            </a:r>
            <a:r>
              <a:rPr dirty="0" err="1"/>
              <a:t>пять</a:t>
            </a:r>
            <a:r>
              <a:rPr dirty="0"/>
              <a:t>, </a:t>
            </a:r>
            <a:r>
              <a:rPr dirty="0" err="1"/>
              <a:t>я</a:t>
            </a:r>
            <a:r>
              <a:rPr dirty="0"/>
              <a:t> </a:t>
            </a:r>
            <a:r>
              <a:rPr dirty="0" err="1"/>
              <a:t>угадал</a:t>
            </a:r>
            <a:r>
              <a:rPr dirty="0"/>
              <a:t>?" </a:t>
            </a:r>
            <a:r>
              <a:rPr dirty="0" err="1"/>
              <a:t>Другой</a:t>
            </a:r>
            <a:r>
              <a:rPr dirty="0"/>
              <a:t> "ОН" </a:t>
            </a:r>
            <a:r>
              <a:rPr dirty="0" err="1"/>
              <a:t>был</a:t>
            </a:r>
            <a:r>
              <a:rPr dirty="0"/>
              <a:t> </a:t>
            </a:r>
            <a:r>
              <a:rPr dirty="0" err="1"/>
              <a:t>создан</a:t>
            </a:r>
            <a:r>
              <a:rPr dirty="0"/>
              <a:t> </a:t>
            </a:r>
            <a:r>
              <a:rPr dirty="0" err="1"/>
              <a:t>в</a:t>
            </a:r>
            <a:r>
              <a:rPr dirty="0"/>
              <a:t> 1830 </a:t>
            </a:r>
            <a:r>
              <a:rPr dirty="0" err="1"/>
              <a:t>году</a:t>
            </a:r>
            <a:r>
              <a:rPr dirty="0"/>
              <a:t>. </a:t>
            </a:r>
            <a:r>
              <a:rPr dirty="0" err="1"/>
              <a:t>Назовите</a:t>
            </a:r>
            <a:r>
              <a:rPr dirty="0"/>
              <a:t> ЕГО.</a:t>
            </a:r>
          </a:p>
        </p:txBody>
      </p:sp>
    </p:spTree>
    <p:extLst>
      <p:ext uri="{BB962C8B-B14F-4D97-AF65-F5344CB8AC3E}">
        <p14:creationId xmlns:p14="http://schemas.microsoft.com/office/powerpoint/2010/main" val="2898487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гробовщик.</a:t>
            </a:r>
          </a:p>
        </p:txBody>
      </p:sp>
    </p:spTree>
    <p:extLst>
      <p:ext uri="{BB962C8B-B14F-4D97-AF65-F5344CB8AC3E}">
        <p14:creationId xmlns:p14="http://schemas.microsoft.com/office/powerpoint/2010/main" val="10014418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опытный гробовщик легко определил рост героини; трупов в фильме "Быстрый и мёртвый" множество. В 1830 году была написана повесть Пушкина "Гробовщик".</a:t>
            </a:r>
          </a:p>
        </p:txBody>
      </p:sp>
    </p:spTree>
    <p:extLst>
      <p:ext uri="{BB962C8B-B14F-4D97-AF65-F5344CB8AC3E}">
        <p14:creationId xmlns:p14="http://schemas.microsoft.com/office/powerpoint/2010/main" val="13483379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a:xfrm>
            <a:off x="457200" y="3403315"/>
            <a:ext cx="8229600" cy="3080436"/>
          </a:xfrm>
        </p:spPr>
        <p:txBody>
          <a:bodyPr>
            <a:normAutofit fontScale="92500"/>
          </a:bodyPr>
          <a:lstStyle/>
          <a:p>
            <a:r>
              <a:rPr dirty="0" err="1"/>
              <a:t>Перед</a:t>
            </a:r>
            <a:r>
              <a:rPr dirty="0"/>
              <a:t> </a:t>
            </a:r>
            <a:r>
              <a:rPr dirty="0" err="1"/>
              <a:t>вами</a:t>
            </a:r>
            <a:r>
              <a:rPr dirty="0"/>
              <a:t> </a:t>
            </a:r>
            <a:r>
              <a:rPr dirty="0" err="1"/>
              <a:t>пример</a:t>
            </a:r>
            <a:r>
              <a:rPr dirty="0"/>
              <a:t> </a:t>
            </a:r>
            <a:r>
              <a:rPr dirty="0" err="1"/>
              <a:t>зависимости</a:t>
            </a:r>
            <a:r>
              <a:rPr dirty="0"/>
              <a:t> </a:t>
            </a:r>
            <a:r>
              <a:rPr dirty="0" err="1"/>
              <a:t>потенциала</a:t>
            </a:r>
            <a:r>
              <a:rPr dirty="0"/>
              <a:t> </a:t>
            </a:r>
            <a:r>
              <a:rPr dirty="0" err="1"/>
              <a:t>Хиггса</a:t>
            </a:r>
            <a:r>
              <a:rPr dirty="0"/>
              <a:t> </a:t>
            </a:r>
            <a:r>
              <a:rPr dirty="0" err="1"/>
              <a:t>от</a:t>
            </a:r>
            <a:r>
              <a:rPr dirty="0"/>
              <a:t> </a:t>
            </a:r>
            <a:r>
              <a:rPr dirty="0" err="1"/>
              <a:t>значения</a:t>
            </a:r>
            <a:r>
              <a:rPr dirty="0"/>
              <a:t> </a:t>
            </a:r>
            <a:r>
              <a:rPr dirty="0" err="1"/>
              <a:t>различных</a:t>
            </a:r>
            <a:r>
              <a:rPr dirty="0"/>
              <a:t> </a:t>
            </a:r>
            <a:r>
              <a:rPr dirty="0" err="1"/>
              <a:t>компонент</a:t>
            </a:r>
            <a:r>
              <a:rPr dirty="0"/>
              <a:t> </a:t>
            </a:r>
            <a:r>
              <a:rPr dirty="0" err="1"/>
              <a:t>поля</a:t>
            </a:r>
            <a:r>
              <a:rPr dirty="0"/>
              <a:t>. </a:t>
            </a:r>
            <a:r>
              <a:rPr dirty="0" err="1"/>
              <a:t>Многие</a:t>
            </a:r>
            <a:r>
              <a:rPr dirty="0"/>
              <a:t> </a:t>
            </a:r>
            <a:r>
              <a:rPr dirty="0" err="1"/>
              <a:t>физики</a:t>
            </a:r>
            <a:r>
              <a:rPr dirty="0"/>
              <a:t>, </a:t>
            </a:r>
            <a:r>
              <a:rPr dirty="0" err="1"/>
              <a:t>подразумевая</a:t>
            </a:r>
            <a:r>
              <a:rPr dirty="0"/>
              <a:t>, </a:t>
            </a:r>
            <a:r>
              <a:rPr dirty="0" err="1"/>
              <a:t>что</a:t>
            </a:r>
            <a:r>
              <a:rPr dirty="0"/>
              <a:t> </a:t>
            </a:r>
            <a:r>
              <a:rPr dirty="0" err="1"/>
              <a:t>столь</a:t>
            </a:r>
            <a:r>
              <a:rPr dirty="0"/>
              <a:t> </a:t>
            </a:r>
            <a:r>
              <a:rPr dirty="0" err="1"/>
              <a:t>долгожданное</a:t>
            </a:r>
            <a:r>
              <a:rPr dirty="0"/>
              <a:t> </a:t>
            </a:r>
            <a:r>
              <a:rPr dirty="0" err="1"/>
              <a:t>открытие</a:t>
            </a:r>
            <a:r>
              <a:rPr dirty="0"/>
              <a:t> </a:t>
            </a:r>
            <a:r>
              <a:rPr dirty="0" err="1"/>
              <a:t>бозона</a:t>
            </a:r>
            <a:r>
              <a:rPr dirty="0"/>
              <a:t> </a:t>
            </a:r>
            <a:r>
              <a:rPr dirty="0" err="1"/>
              <a:t>Хиггса</a:t>
            </a:r>
            <a:r>
              <a:rPr dirty="0"/>
              <a:t> </a:t>
            </a:r>
            <a:r>
              <a:rPr dirty="0" err="1"/>
              <a:t>повлечет</a:t>
            </a:r>
            <a:r>
              <a:rPr dirty="0"/>
              <a:t> </a:t>
            </a:r>
            <a:r>
              <a:rPr dirty="0" err="1"/>
              <a:t>за</a:t>
            </a:r>
            <a:r>
              <a:rPr dirty="0"/>
              <a:t> </a:t>
            </a:r>
            <a:r>
              <a:rPr dirty="0" err="1"/>
              <a:t>собой</a:t>
            </a:r>
            <a:r>
              <a:rPr dirty="0"/>
              <a:t> </a:t>
            </a:r>
            <a:r>
              <a:rPr dirty="0" err="1"/>
              <a:t>другие</a:t>
            </a:r>
            <a:r>
              <a:rPr dirty="0"/>
              <a:t> </a:t>
            </a:r>
            <a:r>
              <a:rPr dirty="0" err="1"/>
              <a:t>открытия</a:t>
            </a:r>
            <a:r>
              <a:rPr dirty="0"/>
              <a:t>, </a:t>
            </a:r>
            <a:r>
              <a:rPr dirty="0" err="1"/>
              <a:t>называют</a:t>
            </a:r>
            <a:r>
              <a:rPr dirty="0"/>
              <a:t> </a:t>
            </a:r>
            <a:r>
              <a:rPr dirty="0" err="1"/>
              <a:t>бозон</a:t>
            </a:r>
            <a:r>
              <a:rPr dirty="0"/>
              <a:t> "</a:t>
            </a:r>
            <a:r>
              <a:rPr dirty="0" err="1"/>
              <a:t>бозоном</a:t>
            </a:r>
            <a:r>
              <a:rPr dirty="0"/>
              <a:t> ЕЁ". </a:t>
            </a:r>
            <a:r>
              <a:rPr dirty="0" err="1"/>
              <a:t>Назовите</a:t>
            </a:r>
            <a:r>
              <a:rPr dirty="0"/>
              <a:t> ЕЁ </a:t>
            </a:r>
            <a:r>
              <a:rPr dirty="0" err="1"/>
              <a:t>двумя</a:t>
            </a:r>
            <a:r>
              <a:rPr dirty="0"/>
              <a:t> </a:t>
            </a:r>
            <a:r>
              <a:rPr dirty="0" err="1"/>
              <a:t>словами</a:t>
            </a:r>
            <a:r>
              <a:rPr dirty="0"/>
              <a:t>.</a:t>
            </a:r>
          </a:p>
        </p:txBody>
      </p:sp>
      <p:pic>
        <p:nvPicPr>
          <p:cNvPr id="4" name="Picture 3">
            <a:extLst>
              <a:ext uri="{FF2B5EF4-FFF2-40B4-BE49-F238E27FC236}">
                <a16:creationId xmlns:a16="http://schemas.microsoft.com/office/drawing/2014/main" id="{71604896-23AC-1547-8939-882294F0B7A7}"/>
              </a:ext>
            </a:extLst>
          </p:cNvPr>
          <p:cNvPicPr>
            <a:picLocks noChangeAspect="1"/>
          </p:cNvPicPr>
          <p:nvPr/>
        </p:nvPicPr>
        <p:blipFill>
          <a:blip r:embed="rId2"/>
          <a:stretch>
            <a:fillRect/>
          </a:stretch>
        </p:blipFill>
        <p:spPr>
          <a:xfrm>
            <a:off x="703780" y="660115"/>
            <a:ext cx="2794000" cy="2743200"/>
          </a:xfrm>
          <a:prstGeom prst="rect">
            <a:avLst/>
          </a:prstGeom>
        </p:spPr>
      </p:pic>
    </p:spTree>
    <p:extLst>
      <p:ext uri="{BB962C8B-B14F-4D97-AF65-F5344CB8AC3E}">
        <p14:creationId xmlns:p14="http://schemas.microsoft.com/office/powerpoint/2010/main" val="4682836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бутылка шампанского.</a:t>
            </a:r>
          </a:p>
        </p:txBody>
      </p:sp>
    </p:spTree>
    <p:extLst>
      <p:ext uri="{BB962C8B-B14F-4D97-AF65-F5344CB8AC3E}">
        <p14:creationId xmlns:p14="http://schemas.microsoft.com/office/powerpoint/2010/main" val="27035642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если</a:t>
            </a:r>
            <a:r>
              <a:rPr dirty="0"/>
              <a:t> </a:t>
            </a:r>
            <a:r>
              <a:rPr lang="en-US" dirty="0"/>
              <a:t>(</a:t>
            </a:r>
            <a:r>
              <a:rPr lang="ru-RU" dirty="0"/>
              <a:t>вопрос старый – поэтому «если»</a:t>
            </a:r>
            <a:r>
              <a:rPr lang="en-US" dirty="0"/>
              <a:t>) </a:t>
            </a:r>
            <a:r>
              <a:rPr dirty="0" err="1"/>
              <a:t>существование</a:t>
            </a:r>
            <a:r>
              <a:rPr dirty="0"/>
              <a:t> </a:t>
            </a:r>
            <a:r>
              <a:rPr dirty="0" err="1"/>
              <a:t>бозона</a:t>
            </a:r>
            <a:r>
              <a:rPr dirty="0"/>
              <a:t> </a:t>
            </a:r>
            <a:r>
              <a:rPr dirty="0" err="1"/>
              <a:t>Хиггса</a:t>
            </a:r>
            <a:r>
              <a:rPr dirty="0"/>
              <a:t> </a:t>
            </a:r>
            <a:r>
              <a:rPr dirty="0" err="1"/>
              <a:t>подтвердится</a:t>
            </a:r>
            <a:r>
              <a:rPr dirty="0"/>
              <a:t>, </a:t>
            </a:r>
            <a:r>
              <a:rPr dirty="0" err="1"/>
              <a:t>можно</a:t>
            </a:r>
            <a:r>
              <a:rPr dirty="0"/>
              <a:t> </a:t>
            </a:r>
            <a:r>
              <a:rPr dirty="0" err="1"/>
              <a:t>будет</a:t>
            </a:r>
            <a:r>
              <a:rPr dirty="0"/>
              <a:t> </a:t>
            </a:r>
            <a:r>
              <a:rPr dirty="0" err="1"/>
              <a:t>открывать</a:t>
            </a:r>
            <a:r>
              <a:rPr dirty="0"/>
              <a:t> </a:t>
            </a:r>
            <a:r>
              <a:rPr dirty="0" err="1"/>
              <a:t>шампанское</a:t>
            </a:r>
            <a:r>
              <a:rPr dirty="0"/>
              <a:t>. </a:t>
            </a:r>
            <a:r>
              <a:rPr dirty="0" err="1"/>
              <a:t>График</a:t>
            </a:r>
            <a:r>
              <a:rPr dirty="0"/>
              <a:t> </a:t>
            </a:r>
            <a:r>
              <a:rPr dirty="0" err="1"/>
              <a:t>на</a:t>
            </a:r>
            <a:r>
              <a:rPr dirty="0"/>
              <a:t> </a:t>
            </a:r>
            <a:r>
              <a:rPr dirty="0" err="1"/>
              <a:t>раздаточном</a:t>
            </a:r>
            <a:r>
              <a:rPr dirty="0"/>
              <a:t> </a:t>
            </a:r>
            <a:r>
              <a:rPr dirty="0" err="1"/>
              <a:t>материале</a:t>
            </a:r>
            <a:r>
              <a:rPr dirty="0"/>
              <a:t> </a:t>
            </a:r>
            <a:r>
              <a:rPr dirty="0" err="1"/>
              <a:t>напоминает</a:t>
            </a:r>
            <a:r>
              <a:rPr dirty="0"/>
              <a:t> </a:t>
            </a:r>
            <a:r>
              <a:rPr dirty="0" err="1"/>
              <a:t>донышко</a:t>
            </a:r>
            <a:r>
              <a:rPr dirty="0"/>
              <a:t> </a:t>
            </a:r>
            <a:r>
              <a:rPr dirty="0" err="1"/>
              <a:t>бутылки</a:t>
            </a:r>
            <a:r>
              <a:rPr dirty="0"/>
              <a:t> </a:t>
            </a:r>
            <a:r>
              <a:rPr dirty="0" err="1"/>
              <a:t>шампанского</a:t>
            </a:r>
            <a:r>
              <a:rPr dirty="0"/>
              <a:t>.</a:t>
            </a:r>
          </a:p>
        </p:txBody>
      </p:sp>
    </p:spTree>
    <p:extLst>
      <p:ext uri="{BB962C8B-B14F-4D97-AF65-F5344CB8AC3E}">
        <p14:creationId xmlns:p14="http://schemas.microsoft.com/office/powerpoint/2010/main" val="5921651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Учёный</a:t>
            </a:r>
            <a:r>
              <a:rPr dirty="0"/>
              <a:t> </a:t>
            </a:r>
            <a:r>
              <a:rPr dirty="0" err="1"/>
              <a:t>из</a:t>
            </a:r>
            <a:r>
              <a:rPr dirty="0"/>
              <a:t> </a:t>
            </a:r>
            <a:r>
              <a:rPr dirty="0" err="1"/>
              <a:t>сериала</a:t>
            </a:r>
            <a:r>
              <a:rPr dirty="0"/>
              <a:t> "</a:t>
            </a:r>
            <a:r>
              <a:rPr dirty="0" err="1"/>
              <a:t>За</a:t>
            </a:r>
            <a:r>
              <a:rPr dirty="0"/>
              <a:t> </a:t>
            </a:r>
            <a:r>
              <a:rPr dirty="0" err="1"/>
              <a:t>гранью</a:t>
            </a:r>
            <a:r>
              <a:rPr dirty="0"/>
              <a:t>" </a:t>
            </a:r>
            <a:r>
              <a:rPr dirty="0" err="1"/>
              <a:t>часто</a:t>
            </a:r>
            <a:r>
              <a:rPr dirty="0"/>
              <a:t> </a:t>
            </a:r>
            <a:r>
              <a:rPr dirty="0" err="1"/>
              <a:t>готовит</a:t>
            </a:r>
            <a:r>
              <a:rPr dirty="0"/>
              <a:t> </a:t>
            </a:r>
            <a:r>
              <a:rPr dirty="0" err="1"/>
              <a:t>еду</a:t>
            </a:r>
            <a:r>
              <a:rPr dirty="0"/>
              <a:t> </a:t>
            </a:r>
            <a:r>
              <a:rPr dirty="0" err="1"/>
              <a:t>необычными</a:t>
            </a:r>
            <a:r>
              <a:rPr dirty="0"/>
              <a:t> </a:t>
            </a:r>
            <a:r>
              <a:rPr dirty="0" err="1"/>
              <a:t>способами</a:t>
            </a:r>
            <a:r>
              <a:rPr dirty="0"/>
              <a:t>. </a:t>
            </a:r>
            <a:r>
              <a:rPr dirty="0" err="1"/>
              <a:t>Чтобы</a:t>
            </a:r>
            <a:r>
              <a:rPr dirty="0"/>
              <a:t> </a:t>
            </a:r>
            <a:r>
              <a:rPr dirty="0" err="1"/>
              <a:t>приготовить</a:t>
            </a:r>
            <a:r>
              <a:rPr dirty="0"/>
              <a:t> </a:t>
            </a:r>
            <a:r>
              <a:rPr dirty="0" err="1"/>
              <a:t>шоколадное</a:t>
            </a:r>
            <a:r>
              <a:rPr dirty="0"/>
              <a:t> </a:t>
            </a:r>
            <a:r>
              <a:rPr dirty="0" err="1"/>
              <a:t>молоко</a:t>
            </a:r>
            <a:r>
              <a:rPr dirty="0"/>
              <a:t>, </a:t>
            </a:r>
            <a:r>
              <a:rPr dirty="0" err="1"/>
              <a:t>он</a:t>
            </a:r>
            <a:r>
              <a:rPr dirty="0"/>
              <a:t> ДЕЛАЕТ ЭТО. </a:t>
            </a:r>
            <a:r>
              <a:rPr dirty="0" err="1"/>
              <a:t>Какие</a:t>
            </a:r>
            <a:r>
              <a:rPr dirty="0"/>
              <a:t> </a:t>
            </a:r>
            <a:r>
              <a:rPr dirty="0" err="1"/>
              <a:t>три</a:t>
            </a:r>
            <a:r>
              <a:rPr dirty="0"/>
              <a:t> </a:t>
            </a:r>
            <a:r>
              <a:rPr dirty="0" err="1"/>
              <a:t>слова</a:t>
            </a:r>
            <a:r>
              <a:rPr dirty="0"/>
              <a:t>, </a:t>
            </a:r>
            <a:r>
              <a:rPr dirty="0" err="1"/>
              <a:t>начинающиеся</a:t>
            </a:r>
            <a:r>
              <a:rPr dirty="0"/>
              <a:t> </a:t>
            </a:r>
            <a:r>
              <a:rPr dirty="0" err="1"/>
              <a:t>на</a:t>
            </a:r>
            <a:r>
              <a:rPr dirty="0"/>
              <a:t> </a:t>
            </a:r>
            <a:r>
              <a:rPr dirty="0" err="1"/>
              <a:t>одну</a:t>
            </a:r>
            <a:r>
              <a:rPr dirty="0"/>
              <a:t> </a:t>
            </a:r>
            <a:r>
              <a:rPr dirty="0" err="1"/>
              <a:t>букву</a:t>
            </a:r>
            <a:r>
              <a:rPr dirty="0"/>
              <a:t>, </a:t>
            </a:r>
            <a:r>
              <a:rPr dirty="0" err="1"/>
              <a:t>мы</a:t>
            </a:r>
            <a:r>
              <a:rPr dirty="0"/>
              <a:t> </a:t>
            </a:r>
            <a:r>
              <a:rPr dirty="0" err="1"/>
              <a:t>заменили</a:t>
            </a:r>
            <a:r>
              <a:rPr dirty="0"/>
              <a:t> </a:t>
            </a:r>
            <a:r>
              <a:rPr dirty="0" err="1"/>
              <a:t>на</a:t>
            </a:r>
            <a:r>
              <a:rPr dirty="0"/>
              <a:t> ДЕЛАЕТ ЭТО?</a:t>
            </a:r>
          </a:p>
        </p:txBody>
      </p:sp>
    </p:spTree>
    <p:extLst>
      <p:ext uri="{BB962C8B-B14F-4D97-AF65-F5344CB8AC3E}">
        <p14:creationId xmlns:p14="http://schemas.microsoft.com/office/powerpoint/2010/main" val="9647725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кормит корову какао.</a:t>
            </a:r>
            <a:br/>
            <a:br/>
            <a:r>
              <a:t>Зачёт:кормит какао корову.</a:t>
            </a:r>
          </a:p>
        </p:txBody>
      </p:sp>
    </p:spTree>
    <p:extLst>
      <p:ext uri="{BB962C8B-B14F-4D97-AF65-F5344CB8AC3E}">
        <p14:creationId xmlns:p14="http://schemas.microsoft.com/office/powerpoint/2010/main" val="4479991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Сбитый</a:t>
            </a:r>
            <a:r>
              <a:rPr dirty="0"/>
              <a:t> </a:t>
            </a:r>
            <a:r>
              <a:rPr dirty="0" err="1"/>
              <a:t>с</a:t>
            </a:r>
            <a:r>
              <a:rPr dirty="0"/>
              <a:t> </a:t>
            </a:r>
            <a:r>
              <a:rPr dirty="0" err="1"/>
              <a:t>толку</a:t>
            </a:r>
            <a:r>
              <a:rPr dirty="0"/>
              <a:t> </a:t>
            </a:r>
            <a:r>
              <a:rPr dirty="0" err="1"/>
              <a:t>герой</a:t>
            </a:r>
            <a:r>
              <a:rPr dirty="0"/>
              <a:t> </a:t>
            </a:r>
            <a:r>
              <a:rPr dirty="0" err="1"/>
              <a:t>Макса</a:t>
            </a:r>
            <a:r>
              <a:rPr dirty="0"/>
              <a:t> </a:t>
            </a:r>
            <a:r>
              <a:rPr dirty="0" err="1"/>
              <a:t>Фрая</a:t>
            </a:r>
            <a:r>
              <a:rPr dirty="0"/>
              <a:t> </a:t>
            </a:r>
            <a:r>
              <a:rPr dirty="0" err="1"/>
              <a:t>сетует</a:t>
            </a:r>
            <a:r>
              <a:rPr dirty="0"/>
              <a:t>, </a:t>
            </a:r>
            <a:r>
              <a:rPr dirty="0" err="1"/>
              <a:t>что</a:t>
            </a:r>
            <a:r>
              <a:rPr dirty="0"/>
              <a:t> </a:t>
            </a:r>
            <a:r>
              <a:rPr dirty="0" err="1"/>
              <a:t>его</a:t>
            </a:r>
            <a:r>
              <a:rPr dirty="0"/>
              <a:t> </a:t>
            </a:r>
            <a:r>
              <a:rPr dirty="0" err="1"/>
              <a:t>насильственно</a:t>
            </a:r>
            <a:r>
              <a:rPr dirty="0"/>
              <a:t> </a:t>
            </a:r>
            <a:r>
              <a:rPr dirty="0" err="1"/>
              <a:t>извлекли</a:t>
            </a:r>
            <a:r>
              <a:rPr dirty="0"/>
              <a:t> </a:t>
            </a:r>
            <a:r>
              <a:rPr dirty="0" err="1"/>
              <a:t>из</a:t>
            </a:r>
            <a:r>
              <a:rPr dirty="0"/>
              <a:t> АЛЬФЫ, </a:t>
            </a:r>
            <a:r>
              <a:rPr dirty="0" err="1"/>
              <a:t>а</a:t>
            </a:r>
            <a:r>
              <a:rPr dirty="0"/>
              <a:t> </a:t>
            </a:r>
            <a:r>
              <a:rPr dirty="0" err="1"/>
              <a:t>затем</a:t>
            </a:r>
            <a:r>
              <a:rPr dirty="0"/>
              <a:t> </a:t>
            </a:r>
            <a:r>
              <a:rPr dirty="0" err="1"/>
              <a:t>представляет</a:t>
            </a:r>
            <a:r>
              <a:rPr dirty="0"/>
              <a:t>, </a:t>
            </a:r>
            <a:r>
              <a:rPr dirty="0" err="1"/>
              <a:t>как</a:t>
            </a:r>
            <a:r>
              <a:rPr dirty="0"/>
              <a:t> </a:t>
            </a:r>
            <a:r>
              <a:rPr dirty="0" err="1"/>
              <a:t>собеседница</a:t>
            </a:r>
            <a:r>
              <a:rPr dirty="0"/>
              <a:t> </a:t>
            </a:r>
            <a:r>
              <a:rPr dirty="0" err="1"/>
              <a:t>наматывает</a:t>
            </a:r>
            <a:r>
              <a:rPr dirty="0"/>
              <a:t> </a:t>
            </a:r>
            <a:r>
              <a:rPr dirty="0" err="1"/>
              <a:t>его</a:t>
            </a:r>
            <a:r>
              <a:rPr dirty="0"/>
              <a:t> </a:t>
            </a:r>
            <a:r>
              <a:rPr dirty="0" err="1"/>
              <a:t>на</a:t>
            </a:r>
            <a:r>
              <a:rPr dirty="0"/>
              <a:t> </a:t>
            </a:r>
            <a:r>
              <a:rPr dirty="0" err="1"/>
              <a:t>вилку</a:t>
            </a:r>
            <a:r>
              <a:rPr dirty="0"/>
              <a:t>. </a:t>
            </a:r>
            <a:r>
              <a:rPr dirty="0" err="1"/>
              <a:t>Назовите</a:t>
            </a:r>
            <a:r>
              <a:rPr dirty="0"/>
              <a:t> АЛЬФУ </a:t>
            </a:r>
            <a:r>
              <a:rPr dirty="0" err="1"/>
              <a:t>двумя</a:t>
            </a:r>
            <a:r>
              <a:rPr dirty="0"/>
              <a:t> </a:t>
            </a:r>
            <a:r>
              <a:rPr dirty="0" err="1"/>
              <a:t>словами</a:t>
            </a:r>
            <a:r>
              <a:rPr dirty="0"/>
              <a:t>.</a:t>
            </a:r>
          </a:p>
        </p:txBody>
      </p:sp>
    </p:spTree>
    <p:extLst>
      <p:ext uri="{BB962C8B-B14F-4D97-AF65-F5344CB8AC3E}">
        <p14:creationId xmlns:p14="http://schemas.microsoft.com/office/powerpoint/2010/main" val="3479984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своя тарелка.</a:t>
            </a:r>
          </a:p>
        </p:txBody>
      </p:sp>
    </p:spTree>
    <p:extLst>
      <p:ext uri="{BB962C8B-B14F-4D97-AF65-F5344CB8AC3E}">
        <p14:creationId xmlns:p14="http://schemas.microsoft.com/office/powerpoint/2010/main" val="3047275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Подпись</a:t>
            </a:r>
            <a:r>
              <a:rPr dirty="0"/>
              <a:t> </a:t>
            </a:r>
            <a:r>
              <a:rPr dirty="0" err="1"/>
              <a:t>к</a:t>
            </a:r>
            <a:r>
              <a:rPr dirty="0"/>
              <a:t> </a:t>
            </a:r>
            <a:r>
              <a:rPr dirty="0" err="1"/>
              <a:t>известному</a:t>
            </a:r>
            <a:r>
              <a:rPr dirty="0"/>
              <a:t> </a:t>
            </a:r>
            <a:r>
              <a:rPr dirty="0" err="1"/>
              <a:t>произведению</a:t>
            </a:r>
            <a:r>
              <a:rPr dirty="0"/>
              <a:t> </a:t>
            </a:r>
            <a:r>
              <a:rPr dirty="0" err="1"/>
              <a:t>гласит</a:t>
            </a:r>
            <a:r>
              <a:rPr dirty="0"/>
              <a:t>, </a:t>
            </a:r>
            <a:r>
              <a:rPr dirty="0" err="1"/>
              <a:t>что</a:t>
            </a:r>
            <a:r>
              <a:rPr dirty="0"/>
              <a:t> </a:t>
            </a:r>
            <a:r>
              <a:rPr dirty="0" err="1"/>
              <a:t>в</a:t>
            </a:r>
            <a:r>
              <a:rPr dirty="0"/>
              <a:t> </a:t>
            </a:r>
            <a:r>
              <a:rPr dirty="0" err="1"/>
              <a:t>то</a:t>
            </a:r>
            <a:r>
              <a:rPr dirty="0"/>
              <a:t> </a:t>
            </a:r>
            <a:r>
              <a:rPr dirty="0" err="1"/>
              <a:t>время</a:t>
            </a:r>
            <a:r>
              <a:rPr dirty="0"/>
              <a:t>, </a:t>
            </a:r>
            <a:r>
              <a:rPr dirty="0" err="1"/>
              <a:t>когда</a:t>
            </a:r>
            <a:r>
              <a:rPr dirty="0"/>
              <a:t> ОН </a:t>
            </a:r>
            <a:r>
              <a:rPr dirty="0" err="1"/>
              <a:t>находится</a:t>
            </a:r>
            <a:r>
              <a:rPr dirty="0"/>
              <a:t> </a:t>
            </a:r>
            <a:r>
              <a:rPr dirty="0" err="1"/>
              <a:t>в</a:t>
            </a:r>
            <a:r>
              <a:rPr lang="en-US" dirty="0"/>
              <a:t> </a:t>
            </a:r>
            <a:r>
              <a:rPr dirty="0" err="1"/>
              <a:t>противоположном</a:t>
            </a:r>
            <a:r>
              <a:rPr dirty="0"/>
              <a:t> </a:t>
            </a:r>
            <a:r>
              <a:rPr dirty="0" err="1"/>
              <a:t>состоянии</a:t>
            </a:r>
            <a:r>
              <a:rPr dirty="0"/>
              <a:t>, </a:t>
            </a:r>
            <a:r>
              <a:rPr dirty="0" err="1"/>
              <a:t>появляются</a:t>
            </a:r>
            <a:r>
              <a:rPr dirty="0"/>
              <a:t> </a:t>
            </a:r>
            <a:r>
              <a:rPr dirty="0" err="1"/>
              <a:t>чудесные</a:t>
            </a:r>
            <a:r>
              <a:rPr dirty="0"/>
              <a:t> </a:t>
            </a:r>
            <a:r>
              <a:rPr dirty="0" err="1"/>
              <a:t>творения</a:t>
            </a:r>
            <a:r>
              <a:rPr dirty="0"/>
              <a:t> </a:t>
            </a:r>
            <a:r>
              <a:rPr dirty="0" err="1"/>
              <a:t>искусства</a:t>
            </a:r>
            <a:r>
              <a:rPr dirty="0"/>
              <a:t>. </a:t>
            </a:r>
            <a:r>
              <a:rPr dirty="0" err="1"/>
              <a:t>Назовите</a:t>
            </a:r>
            <a:r>
              <a:rPr dirty="0"/>
              <a:t> ЕГО.</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произведении</a:t>
            </a:r>
            <a:r>
              <a:rPr dirty="0"/>
              <a:t> </a:t>
            </a:r>
            <a:r>
              <a:rPr dirty="0" err="1"/>
              <a:t>Гарри</a:t>
            </a:r>
            <a:r>
              <a:rPr dirty="0"/>
              <a:t> </a:t>
            </a:r>
            <a:r>
              <a:rPr dirty="0" err="1"/>
              <a:t>АмброзЕ</a:t>
            </a:r>
            <a:r>
              <a:rPr dirty="0"/>
              <a:t> </a:t>
            </a:r>
            <a:r>
              <a:rPr dirty="0" err="1"/>
              <a:t>упоминается</a:t>
            </a:r>
            <a:r>
              <a:rPr dirty="0"/>
              <a:t> </a:t>
            </a:r>
            <a:r>
              <a:rPr dirty="0" err="1"/>
              <a:t>женщина</a:t>
            </a:r>
            <a:r>
              <a:rPr dirty="0"/>
              <a:t>, </a:t>
            </a:r>
            <a:r>
              <a:rPr dirty="0" err="1"/>
              <a:t>роды</a:t>
            </a:r>
            <a:r>
              <a:rPr dirty="0"/>
              <a:t> </a:t>
            </a:r>
            <a:r>
              <a:rPr dirty="0" err="1"/>
              <a:t>который</a:t>
            </a:r>
            <a:r>
              <a:rPr dirty="0"/>
              <a:t> </a:t>
            </a:r>
            <a:r>
              <a:rPr dirty="0" err="1"/>
              <a:t>были</a:t>
            </a:r>
            <a:r>
              <a:rPr dirty="0"/>
              <a:t> </a:t>
            </a:r>
            <a:r>
              <a:rPr dirty="0" err="1"/>
              <a:t>осложнены</a:t>
            </a:r>
            <a:r>
              <a:rPr dirty="0"/>
              <a:t> </a:t>
            </a:r>
            <a:r>
              <a:rPr dirty="0" err="1"/>
              <a:t>чрезмерным</a:t>
            </a:r>
            <a:r>
              <a:rPr dirty="0"/>
              <a:t> </a:t>
            </a:r>
            <a:r>
              <a:rPr dirty="0" err="1"/>
              <a:t>весом</a:t>
            </a:r>
            <a:r>
              <a:rPr dirty="0"/>
              <a:t>, </a:t>
            </a:r>
            <a:r>
              <a:rPr dirty="0" err="1"/>
              <a:t>и</a:t>
            </a:r>
            <a:r>
              <a:rPr dirty="0"/>
              <a:t> </a:t>
            </a:r>
            <a:r>
              <a:rPr dirty="0" err="1"/>
              <a:t>она</a:t>
            </a:r>
            <a:r>
              <a:rPr dirty="0"/>
              <a:t> </a:t>
            </a:r>
            <a:r>
              <a:rPr dirty="0" err="1"/>
              <a:t>рожала</a:t>
            </a:r>
            <a:r>
              <a:rPr dirty="0"/>
              <a:t> </a:t>
            </a:r>
            <a:r>
              <a:rPr dirty="0" err="1"/>
              <a:t>сына</a:t>
            </a:r>
            <a:r>
              <a:rPr dirty="0"/>
              <a:t> </a:t>
            </a:r>
            <a:r>
              <a:rPr dirty="0" err="1"/>
              <a:t>три</a:t>
            </a:r>
            <a:r>
              <a:rPr dirty="0"/>
              <a:t> </a:t>
            </a:r>
            <a:r>
              <a:rPr dirty="0" err="1"/>
              <a:t>дня</a:t>
            </a:r>
            <a:r>
              <a:rPr dirty="0"/>
              <a:t>. </a:t>
            </a:r>
            <a:r>
              <a:rPr dirty="0" err="1"/>
              <a:t>Какое</a:t>
            </a:r>
            <a:r>
              <a:rPr dirty="0"/>
              <a:t> </a:t>
            </a:r>
            <a:r>
              <a:rPr dirty="0" err="1"/>
              <a:t>редкое</a:t>
            </a:r>
            <a:r>
              <a:rPr dirty="0"/>
              <a:t> </a:t>
            </a:r>
            <a:r>
              <a:rPr dirty="0" err="1"/>
              <a:t>имя</a:t>
            </a:r>
            <a:r>
              <a:rPr dirty="0"/>
              <a:t> </a:t>
            </a:r>
            <a:r>
              <a:rPr dirty="0" err="1"/>
              <a:t>получил</a:t>
            </a:r>
            <a:r>
              <a:rPr dirty="0"/>
              <a:t> </a:t>
            </a:r>
            <a:r>
              <a:rPr dirty="0" err="1"/>
              <a:t>её</a:t>
            </a:r>
            <a:r>
              <a:rPr dirty="0"/>
              <a:t> </a:t>
            </a:r>
            <a:r>
              <a:rPr dirty="0" err="1"/>
              <a:t>сын</a:t>
            </a:r>
            <a:r>
              <a:rPr dirty="0"/>
              <a:t>?</a:t>
            </a:r>
          </a:p>
        </p:txBody>
      </p:sp>
    </p:spTree>
    <p:extLst>
      <p:ext uri="{BB962C8B-B14F-4D97-AF65-F5344CB8AC3E}">
        <p14:creationId xmlns:p14="http://schemas.microsoft.com/office/powerpoint/2010/main" val="36815996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Иона.</a:t>
            </a:r>
          </a:p>
        </p:txBody>
      </p:sp>
    </p:spTree>
    <p:extLst>
      <p:ext uri="{BB962C8B-B14F-4D97-AF65-F5344CB8AC3E}">
        <p14:creationId xmlns:p14="http://schemas.microsoft.com/office/powerpoint/2010/main" val="11444059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во время беременности она настолько много весила, что сравнила себя с китом. Рожала сына 3 дня, столько же, сколько пробыл в ките библейский Иона.</a:t>
            </a:r>
          </a:p>
        </p:txBody>
      </p:sp>
    </p:spTree>
    <p:extLst>
      <p:ext uri="{BB962C8B-B14F-4D97-AF65-F5344CB8AC3E}">
        <p14:creationId xmlns:p14="http://schemas.microsoft.com/office/powerpoint/2010/main" val="25139293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Георгий</a:t>
            </a:r>
            <a:r>
              <a:rPr dirty="0"/>
              <a:t> </a:t>
            </a:r>
            <a:r>
              <a:rPr dirty="0" err="1"/>
              <a:t>Гуревич</a:t>
            </a:r>
            <a:r>
              <a:rPr dirty="0"/>
              <a:t> </a:t>
            </a:r>
            <a:r>
              <a:rPr dirty="0" err="1"/>
              <a:t>пишет</a:t>
            </a:r>
            <a:r>
              <a:rPr dirty="0"/>
              <a:t>, </a:t>
            </a:r>
            <a:r>
              <a:rPr dirty="0" err="1"/>
              <a:t>что</a:t>
            </a:r>
            <a:r>
              <a:rPr dirty="0"/>
              <a:t> </a:t>
            </a:r>
            <a:r>
              <a:rPr dirty="0" err="1"/>
              <a:t>шестнадцатикилометровой</a:t>
            </a:r>
            <a:r>
              <a:rPr dirty="0"/>
              <a:t> </a:t>
            </a:r>
            <a:r>
              <a:rPr dirty="0" err="1"/>
              <a:t>глубины</a:t>
            </a:r>
            <a:r>
              <a:rPr dirty="0"/>
              <a:t> </a:t>
            </a:r>
            <a:r>
              <a:rPr dirty="0" err="1"/>
              <a:t>в</a:t>
            </a:r>
            <a:r>
              <a:rPr dirty="0"/>
              <a:t> </a:t>
            </a:r>
            <a:r>
              <a:rPr dirty="0" err="1"/>
              <a:t>Атлантическом</a:t>
            </a:r>
            <a:r>
              <a:rPr dirty="0"/>
              <a:t> </a:t>
            </a:r>
            <a:r>
              <a:rPr dirty="0" err="1"/>
              <a:t>океане</a:t>
            </a:r>
            <a:r>
              <a:rPr dirty="0"/>
              <a:t> </a:t>
            </a:r>
            <a:r>
              <a:rPr dirty="0" err="1"/>
              <a:t>нет</a:t>
            </a:r>
            <a:r>
              <a:rPr dirty="0"/>
              <a:t>, </a:t>
            </a:r>
            <a:r>
              <a:rPr dirty="0" err="1"/>
              <a:t>а</a:t>
            </a:r>
            <a:r>
              <a:rPr dirty="0"/>
              <a:t> </a:t>
            </a:r>
            <a:r>
              <a:rPr dirty="0" err="1"/>
              <a:t>пройти</a:t>
            </a:r>
            <a:r>
              <a:rPr dirty="0"/>
              <a:t> </a:t>
            </a:r>
            <a:r>
              <a:rPr dirty="0" err="1"/>
              <a:t>подо</a:t>
            </a:r>
            <a:r>
              <a:rPr dirty="0"/>
              <a:t> </a:t>
            </a:r>
            <a:r>
              <a:rPr dirty="0" err="1"/>
              <a:t>льдами</a:t>
            </a:r>
            <a:r>
              <a:rPr dirty="0"/>
              <a:t> </a:t>
            </a:r>
            <a:r>
              <a:rPr dirty="0" err="1"/>
              <a:t>к</a:t>
            </a:r>
            <a:r>
              <a:rPr dirty="0"/>
              <a:t> </a:t>
            </a:r>
            <a:r>
              <a:rPr dirty="0" err="1"/>
              <a:t>Южному</a:t>
            </a:r>
            <a:r>
              <a:rPr dirty="0"/>
              <a:t> </a:t>
            </a:r>
            <a:r>
              <a:rPr dirty="0" err="1"/>
              <a:t>полюсу</a:t>
            </a:r>
            <a:r>
              <a:rPr dirty="0"/>
              <a:t> </a:t>
            </a:r>
            <a:r>
              <a:rPr dirty="0" err="1"/>
              <a:t>нельзя</a:t>
            </a:r>
            <a:r>
              <a:rPr dirty="0"/>
              <a:t>. </a:t>
            </a:r>
            <a:r>
              <a:rPr dirty="0" err="1"/>
              <a:t>Таким</a:t>
            </a:r>
            <a:r>
              <a:rPr dirty="0"/>
              <a:t> </a:t>
            </a:r>
            <a:r>
              <a:rPr dirty="0" err="1"/>
              <a:t>образом</a:t>
            </a:r>
            <a:r>
              <a:rPr dirty="0"/>
              <a:t>, </a:t>
            </a:r>
            <a:r>
              <a:rPr dirty="0" err="1"/>
              <a:t>замечает</a:t>
            </a:r>
            <a:r>
              <a:rPr dirty="0"/>
              <a:t> </a:t>
            </a:r>
            <a:r>
              <a:rPr dirty="0" err="1"/>
              <a:t>Гуревич</a:t>
            </a:r>
            <a:r>
              <a:rPr dirty="0"/>
              <a:t>, </a:t>
            </a:r>
            <a:r>
              <a:rPr dirty="0" err="1"/>
              <a:t>не</a:t>
            </a:r>
            <a:r>
              <a:rPr dirty="0"/>
              <a:t> </a:t>
            </a:r>
            <a:r>
              <a:rPr dirty="0" err="1"/>
              <a:t>всякая</a:t>
            </a:r>
            <a:r>
              <a:rPr dirty="0"/>
              <a:t> </a:t>
            </a:r>
            <a:r>
              <a:rPr dirty="0" err="1"/>
              <a:t>гипотеза</a:t>
            </a:r>
            <a:r>
              <a:rPr dirty="0"/>
              <a:t>... </a:t>
            </a:r>
            <a:r>
              <a:rPr dirty="0" err="1"/>
              <a:t>Закончите</a:t>
            </a:r>
            <a:r>
              <a:rPr dirty="0"/>
              <a:t> </a:t>
            </a:r>
            <a:r>
              <a:rPr dirty="0" err="1"/>
              <a:t>фразу</a:t>
            </a:r>
            <a:r>
              <a:rPr dirty="0"/>
              <a:t> </a:t>
            </a:r>
            <a:r>
              <a:rPr dirty="0" err="1"/>
              <a:t>двумя</a:t>
            </a:r>
            <a:r>
              <a:rPr dirty="0"/>
              <a:t> </a:t>
            </a:r>
            <a:r>
              <a:rPr dirty="0" err="1"/>
              <a:t>словами</a:t>
            </a:r>
            <a:r>
              <a:rPr dirty="0"/>
              <a:t>, </a:t>
            </a:r>
            <a:r>
              <a:rPr dirty="0" err="1"/>
              <a:t>которые</a:t>
            </a:r>
            <a:r>
              <a:rPr dirty="0"/>
              <a:t> </a:t>
            </a:r>
            <a:r>
              <a:rPr dirty="0" err="1"/>
              <a:t>на</a:t>
            </a:r>
            <a:r>
              <a:rPr dirty="0"/>
              <a:t> </a:t>
            </a:r>
            <a:r>
              <a:rPr dirty="0" err="1"/>
              <a:t>письме</a:t>
            </a:r>
            <a:r>
              <a:rPr dirty="0"/>
              <a:t> </a:t>
            </a:r>
            <a:r>
              <a:rPr dirty="0" err="1"/>
              <a:t>отличаются</a:t>
            </a:r>
            <a:r>
              <a:rPr dirty="0"/>
              <a:t> </a:t>
            </a:r>
            <a:r>
              <a:rPr dirty="0" err="1"/>
              <a:t>только</a:t>
            </a:r>
            <a:r>
              <a:rPr dirty="0"/>
              <a:t> </a:t>
            </a:r>
            <a:r>
              <a:rPr dirty="0" err="1"/>
              <a:t>капитализацией</a:t>
            </a:r>
            <a:r>
              <a:rPr dirty="0"/>
              <a:t>.</a:t>
            </a:r>
          </a:p>
        </p:txBody>
      </p:sp>
    </p:spTree>
    <p:extLst>
      <p:ext uri="{BB962C8B-B14F-4D97-AF65-F5344CB8AC3E}">
        <p14:creationId xmlns:p14="http://schemas.microsoft.com/office/powerpoint/2010/main" val="9044573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Верна верна.</a:t>
            </a:r>
          </a:p>
        </p:txBody>
      </p:sp>
    </p:spTree>
    <p:extLst>
      <p:ext uri="{BB962C8B-B14F-4D97-AF65-F5344CB8AC3E}">
        <p14:creationId xmlns:p14="http://schemas.microsoft.com/office/powerpoint/2010/main" val="78000224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Жюль Верн предсказал очень многое, но не всё.</a:t>
            </a:r>
          </a:p>
        </p:txBody>
      </p:sp>
    </p:spTree>
    <p:extLst>
      <p:ext uri="{BB962C8B-B14F-4D97-AF65-F5344CB8AC3E}">
        <p14:creationId xmlns:p14="http://schemas.microsoft.com/office/powerpoint/2010/main" val="4149240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Работа</a:t>
            </a:r>
            <a:r>
              <a:rPr dirty="0"/>
              <a:t> </a:t>
            </a:r>
            <a:r>
              <a:rPr dirty="0" err="1"/>
              <a:t>у</a:t>
            </a:r>
            <a:r>
              <a:rPr dirty="0"/>
              <a:t> </a:t>
            </a:r>
            <a:r>
              <a:rPr dirty="0" err="1"/>
              <a:t>художника</a:t>
            </a:r>
            <a:r>
              <a:rPr dirty="0"/>
              <a:t> </a:t>
            </a:r>
            <a:r>
              <a:rPr dirty="0" err="1"/>
              <a:t>Бена</a:t>
            </a:r>
            <a:r>
              <a:rPr dirty="0"/>
              <a:t> </a:t>
            </a:r>
            <a:r>
              <a:rPr dirty="0" err="1"/>
              <a:t>Лонга</a:t>
            </a:r>
            <a:r>
              <a:rPr dirty="0"/>
              <a:t> </a:t>
            </a:r>
            <a:r>
              <a:rPr dirty="0" err="1"/>
              <a:t>не</a:t>
            </a:r>
            <a:r>
              <a:rPr dirty="0"/>
              <a:t> </a:t>
            </a:r>
            <a:r>
              <a:rPr dirty="0" err="1"/>
              <a:t>сложная</a:t>
            </a:r>
            <a:r>
              <a:rPr dirty="0"/>
              <a:t>. </a:t>
            </a:r>
            <a:r>
              <a:rPr dirty="0" err="1"/>
              <a:t>Однако</a:t>
            </a:r>
            <a:r>
              <a:rPr dirty="0"/>
              <a:t> </a:t>
            </a:r>
            <a:r>
              <a:rPr dirty="0" err="1"/>
              <a:t>его</a:t>
            </a:r>
            <a:r>
              <a:rPr dirty="0"/>
              <a:t> </a:t>
            </a:r>
            <a:r>
              <a:rPr dirty="0" err="1"/>
              <a:t>картины</a:t>
            </a:r>
            <a:r>
              <a:rPr dirty="0"/>
              <a:t> </a:t>
            </a:r>
            <a:r>
              <a:rPr dirty="0" err="1"/>
              <a:t>постоянно</a:t>
            </a:r>
            <a:r>
              <a:rPr dirty="0"/>
              <a:t> </a:t>
            </a:r>
            <a:r>
              <a:rPr dirty="0" err="1"/>
              <a:t>курсируют</a:t>
            </a:r>
            <a:r>
              <a:rPr dirty="0"/>
              <a:t> </a:t>
            </a:r>
            <a:r>
              <a:rPr dirty="0" err="1"/>
              <a:t>по</a:t>
            </a:r>
            <a:r>
              <a:rPr dirty="0"/>
              <a:t> </a:t>
            </a:r>
            <a:r>
              <a:rPr dirty="0" err="1"/>
              <a:t>городам</a:t>
            </a:r>
            <a:r>
              <a:rPr dirty="0"/>
              <a:t> </a:t>
            </a:r>
            <a:r>
              <a:rPr dirty="0" err="1"/>
              <a:t>Британии</a:t>
            </a:r>
            <a:r>
              <a:rPr dirty="0"/>
              <a:t>. </a:t>
            </a:r>
            <a:r>
              <a:rPr dirty="0" err="1"/>
              <a:t>А</a:t>
            </a:r>
            <a:r>
              <a:rPr dirty="0"/>
              <a:t> </a:t>
            </a:r>
            <a:r>
              <a:rPr dirty="0" err="1"/>
              <a:t>всё</a:t>
            </a:r>
            <a:r>
              <a:rPr dirty="0"/>
              <a:t> </a:t>
            </a:r>
            <a:r>
              <a:rPr dirty="0" err="1"/>
              <a:t>из-за</a:t>
            </a:r>
            <a:r>
              <a:rPr dirty="0"/>
              <a:t> </a:t>
            </a:r>
            <a:r>
              <a:rPr dirty="0" err="1"/>
              <a:t>того</a:t>
            </a:r>
            <a:r>
              <a:rPr dirty="0"/>
              <a:t>, </a:t>
            </a:r>
            <a:r>
              <a:rPr dirty="0" err="1"/>
              <a:t>что</a:t>
            </a:r>
            <a:r>
              <a:rPr dirty="0"/>
              <a:t> </a:t>
            </a:r>
            <a:r>
              <a:rPr dirty="0" err="1"/>
              <a:t>Лонг</a:t>
            </a:r>
            <a:r>
              <a:rPr dirty="0"/>
              <a:t> </a:t>
            </a:r>
            <a:r>
              <a:rPr dirty="0" err="1"/>
              <a:t>не</a:t>
            </a:r>
            <a:r>
              <a:rPr dirty="0"/>
              <a:t> </a:t>
            </a:r>
            <a:r>
              <a:rPr dirty="0" err="1"/>
              <a:t>стал</a:t>
            </a:r>
            <a:r>
              <a:rPr dirty="0"/>
              <a:t> </a:t>
            </a:r>
            <a:r>
              <a:rPr dirty="0" err="1"/>
              <a:t>ограничиваться</a:t>
            </a:r>
            <a:r>
              <a:rPr dirty="0"/>
              <a:t> </a:t>
            </a:r>
            <a:r>
              <a:rPr dirty="0" err="1"/>
              <a:t>этими</a:t>
            </a:r>
            <a:r>
              <a:rPr dirty="0"/>
              <a:t> </a:t>
            </a:r>
            <a:r>
              <a:rPr dirty="0" err="1"/>
              <a:t>двумя</a:t>
            </a:r>
            <a:r>
              <a:rPr dirty="0"/>
              <a:t> </a:t>
            </a:r>
            <a:r>
              <a:rPr dirty="0" err="1"/>
              <a:t>словами</a:t>
            </a:r>
            <a:r>
              <a:rPr dirty="0"/>
              <a:t> </a:t>
            </a:r>
            <a:r>
              <a:rPr dirty="0" err="1"/>
              <a:t>и</a:t>
            </a:r>
            <a:r>
              <a:rPr dirty="0"/>
              <a:t> </a:t>
            </a:r>
            <a:r>
              <a:rPr dirty="0" err="1"/>
              <a:t>превратил</a:t>
            </a:r>
            <a:r>
              <a:rPr dirty="0"/>
              <a:t> </a:t>
            </a:r>
            <a:r>
              <a:rPr dirty="0" err="1"/>
              <a:t>иронию</a:t>
            </a:r>
            <a:r>
              <a:rPr dirty="0"/>
              <a:t> </a:t>
            </a:r>
            <a:r>
              <a:rPr dirty="0" err="1"/>
              <a:t>в</a:t>
            </a:r>
            <a:r>
              <a:rPr dirty="0"/>
              <a:t> </a:t>
            </a:r>
            <a:r>
              <a:rPr dirty="0" err="1"/>
              <a:t>искусство</a:t>
            </a:r>
            <a:r>
              <a:rPr dirty="0"/>
              <a:t>. </a:t>
            </a:r>
            <a:r>
              <a:rPr dirty="0" err="1"/>
              <a:t>Напишите</a:t>
            </a:r>
            <a:r>
              <a:rPr dirty="0"/>
              <a:t> </a:t>
            </a:r>
            <a:r>
              <a:rPr dirty="0" err="1"/>
              <a:t>эти</a:t>
            </a:r>
            <a:r>
              <a:rPr dirty="0"/>
              <a:t> </a:t>
            </a:r>
            <a:r>
              <a:rPr dirty="0" err="1"/>
              <a:t>два</a:t>
            </a:r>
            <a:r>
              <a:rPr dirty="0"/>
              <a:t> </a:t>
            </a:r>
            <a:r>
              <a:rPr dirty="0" err="1"/>
              <a:t>слова</a:t>
            </a:r>
            <a:r>
              <a:rPr dirty="0"/>
              <a:t>.</a:t>
            </a:r>
          </a:p>
        </p:txBody>
      </p:sp>
    </p:spTree>
    <p:extLst>
      <p:ext uri="{BB962C8B-B14F-4D97-AF65-F5344CB8AC3E}">
        <p14:creationId xmlns:p14="http://schemas.microsoft.com/office/powerpoint/2010/main" val="22148142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помой меня.</a:t>
            </a:r>
            <a:br/>
            <a:br/>
            <a:r>
              <a:t>Зачёт:wash me.</a:t>
            </a:r>
          </a:p>
        </p:txBody>
      </p:sp>
    </p:spTree>
    <p:extLst>
      <p:ext uri="{BB962C8B-B14F-4D97-AF65-F5344CB8AC3E}">
        <p14:creationId xmlns:p14="http://schemas.microsoft.com/office/powerpoint/2010/main" val="168346069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работа у него не пыльная, художник рисует на грязных, покрытых пылью грузовиках свои картины, а те служат ему передвижной галереей. На грязных машинах часто пишут по слою грязи фразу "Помой меня".</a:t>
            </a:r>
          </a:p>
        </p:txBody>
      </p:sp>
    </p:spTree>
    <p:extLst>
      <p:ext uri="{BB962C8B-B14F-4D97-AF65-F5344CB8AC3E}">
        <p14:creationId xmlns:p14="http://schemas.microsoft.com/office/powerpoint/2010/main" val="26544271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Одна</a:t>
            </a:r>
            <a:r>
              <a:rPr dirty="0"/>
              <a:t> </a:t>
            </a:r>
            <a:r>
              <a:rPr dirty="0" err="1"/>
              <a:t>команда</a:t>
            </a:r>
            <a:r>
              <a:rPr dirty="0"/>
              <a:t> КВН </a:t>
            </a:r>
            <a:r>
              <a:rPr dirty="0" err="1"/>
              <a:t>предположила</a:t>
            </a:r>
            <a:r>
              <a:rPr dirty="0"/>
              <a:t>, </a:t>
            </a:r>
            <a:r>
              <a:rPr dirty="0" err="1"/>
              <a:t>что</a:t>
            </a:r>
            <a:r>
              <a:rPr dirty="0"/>
              <a:t> ИКС - </a:t>
            </a:r>
            <a:r>
              <a:rPr dirty="0" err="1"/>
              <a:t>это</a:t>
            </a:r>
            <a:r>
              <a:rPr dirty="0"/>
              <a:t> </a:t>
            </a:r>
            <a:r>
              <a:rPr dirty="0" err="1"/>
              <a:t>город</a:t>
            </a:r>
            <a:r>
              <a:rPr dirty="0"/>
              <a:t>. </a:t>
            </a:r>
            <a:r>
              <a:rPr dirty="0" err="1"/>
              <a:t>В</a:t>
            </a:r>
            <a:r>
              <a:rPr dirty="0"/>
              <a:t> </a:t>
            </a:r>
            <a:r>
              <a:rPr dirty="0" err="1"/>
              <a:t>песне</a:t>
            </a:r>
            <a:r>
              <a:rPr dirty="0"/>
              <a:t> </a:t>
            </a:r>
            <a:r>
              <a:rPr dirty="0" err="1"/>
              <a:t>Сергея</a:t>
            </a:r>
            <a:r>
              <a:rPr dirty="0"/>
              <a:t> </a:t>
            </a:r>
            <a:r>
              <a:rPr dirty="0" err="1"/>
              <a:t>Калугина</a:t>
            </a:r>
            <a:r>
              <a:rPr dirty="0"/>
              <a:t>, </a:t>
            </a:r>
            <a:r>
              <a:rPr dirty="0" err="1"/>
              <a:t>написанной</a:t>
            </a:r>
            <a:r>
              <a:rPr dirty="0"/>
              <a:t> </a:t>
            </a:r>
            <a:r>
              <a:rPr dirty="0" err="1"/>
              <a:t>от</a:t>
            </a:r>
            <a:r>
              <a:rPr dirty="0"/>
              <a:t> </a:t>
            </a:r>
            <a:r>
              <a:rPr dirty="0" err="1"/>
              <a:t>лица</a:t>
            </a:r>
            <a:r>
              <a:rPr dirty="0"/>
              <a:t> ИКСА, </a:t>
            </a:r>
            <a:r>
              <a:rPr dirty="0" err="1"/>
              <a:t>главный</a:t>
            </a:r>
            <a:r>
              <a:rPr dirty="0"/>
              <a:t> </a:t>
            </a:r>
            <a:r>
              <a:rPr dirty="0" err="1"/>
              <a:t>герой</a:t>
            </a:r>
            <a:r>
              <a:rPr dirty="0"/>
              <a:t> </a:t>
            </a:r>
            <a:r>
              <a:rPr dirty="0" err="1"/>
              <a:t>чувствует</a:t>
            </a:r>
            <a:r>
              <a:rPr dirty="0"/>
              <a:t>, </a:t>
            </a:r>
            <a:r>
              <a:rPr dirty="0" err="1"/>
              <a:t>как</a:t>
            </a:r>
            <a:r>
              <a:rPr dirty="0"/>
              <a:t> </a:t>
            </a:r>
            <a:r>
              <a:rPr dirty="0" err="1"/>
              <a:t>сокрушается</a:t>
            </a:r>
            <a:r>
              <a:rPr dirty="0"/>
              <a:t> </a:t>
            </a:r>
            <a:r>
              <a:rPr dirty="0" err="1"/>
              <a:t>его</a:t>
            </a:r>
            <a:r>
              <a:rPr dirty="0"/>
              <a:t> </a:t>
            </a:r>
            <a:r>
              <a:rPr dirty="0" err="1"/>
              <a:t>плоть</a:t>
            </a:r>
            <a:r>
              <a:rPr dirty="0"/>
              <a:t>, </a:t>
            </a:r>
            <a:r>
              <a:rPr dirty="0" err="1"/>
              <a:t>а</a:t>
            </a:r>
            <a:r>
              <a:rPr dirty="0"/>
              <a:t> </a:t>
            </a:r>
            <a:r>
              <a:rPr dirty="0" err="1"/>
              <a:t>затем</a:t>
            </a:r>
            <a:r>
              <a:rPr dirty="0"/>
              <a:t> </a:t>
            </a:r>
            <a:r>
              <a:rPr dirty="0" err="1"/>
              <a:t>проводит</a:t>
            </a:r>
            <a:r>
              <a:rPr dirty="0"/>
              <a:t> </a:t>
            </a:r>
            <a:r>
              <a:rPr dirty="0" err="1"/>
              <a:t>годы</a:t>
            </a:r>
            <a:r>
              <a:rPr dirty="0"/>
              <a:t> </a:t>
            </a:r>
            <a:r>
              <a:rPr dirty="0" err="1"/>
              <a:t>под</a:t>
            </a:r>
            <a:r>
              <a:rPr dirty="0"/>
              <a:t> </a:t>
            </a:r>
            <a:r>
              <a:rPr dirty="0" err="1"/>
              <a:t>стеной</a:t>
            </a:r>
            <a:r>
              <a:rPr dirty="0"/>
              <a:t> </a:t>
            </a:r>
            <a:r>
              <a:rPr dirty="0" err="1"/>
              <a:t>монастыря</a:t>
            </a:r>
            <a:r>
              <a:rPr dirty="0"/>
              <a:t>. </a:t>
            </a:r>
            <a:r>
              <a:rPr dirty="0" err="1"/>
              <a:t>Какое</a:t>
            </a:r>
            <a:r>
              <a:rPr dirty="0"/>
              <a:t> </a:t>
            </a:r>
            <a:r>
              <a:rPr dirty="0" err="1"/>
              <a:t>слово</a:t>
            </a:r>
            <a:r>
              <a:rPr dirty="0"/>
              <a:t> </a:t>
            </a:r>
            <a:r>
              <a:rPr dirty="0" err="1"/>
              <a:t>мы</a:t>
            </a:r>
            <a:r>
              <a:rPr dirty="0"/>
              <a:t> </a:t>
            </a:r>
            <a:r>
              <a:rPr dirty="0" err="1"/>
              <a:t>заменили</a:t>
            </a:r>
            <a:r>
              <a:rPr dirty="0"/>
              <a:t> </a:t>
            </a:r>
            <a:r>
              <a:rPr dirty="0" err="1"/>
              <a:t>на</a:t>
            </a:r>
            <a:r>
              <a:rPr dirty="0"/>
              <a:t> ИКС?</a:t>
            </a:r>
          </a:p>
        </p:txBody>
      </p:sp>
    </p:spTree>
    <p:extLst>
      <p:ext uri="{BB962C8B-B14F-4D97-AF65-F5344CB8AC3E}">
        <p14:creationId xmlns:p14="http://schemas.microsoft.com/office/powerpoint/2010/main" val="3577543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разум</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виноград.</a:t>
            </a:r>
          </a:p>
        </p:txBody>
      </p:sp>
    </p:spTree>
    <p:extLst>
      <p:ext uri="{BB962C8B-B14F-4D97-AF65-F5344CB8AC3E}">
        <p14:creationId xmlns:p14="http://schemas.microsoft.com/office/powerpoint/2010/main" val="27993428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плоть винограда сокрушалась под стопой давильщика, затем вино выдерживалось в подвале под монастырской стеной. В одном из номеров сборной Пятигорска утверждается, что Виноград - это город.</a:t>
            </a:r>
          </a:p>
        </p:txBody>
      </p:sp>
    </p:spTree>
    <p:extLst>
      <p:ext uri="{BB962C8B-B14F-4D97-AF65-F5344CB8AC3E}">
        <p14:creationId xmlns:p14="http://schemas.microsoft.com/office/powerpoint/2010/main" val="32764656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Говоря</a:t>
            </a:r>
            <a:r>
              <a:rPr dirty="0"/>
              <a:t> </a:t>
            </a:r>
            <a:r>
              <a:rPr dirty="0" err="1"/>
              <a:t>об</a:t>
            </a:r>
            <a:r>
              <a:rPr dirty="0"/>
              <a:t> </a:t>
            </a:r>
            <a:r>
              <a:rPr dirty="0" err="1"/>
              <a:t>одной</a:t>
            </a:r>
            <a:r>
              <a:rPr dirty="0"/>
              <a:t> </a:t>
            </a:r>
            <a:r>
              <a:rPr dirty="0" err="1"/>
              <a:t>случайности</a:t>
            </a:r>
            <a:r>
              <a:rPr dirty="0"/>
              <a:t>, </a:t>
            </a:r>
            <a:r>
              <a:rPr dirty="0" err="1"/>
              <a:t>исследователи</a:t>
            </a:r>
            <a:r>
              <a:rPr dirty="0"/>
              <a:t> </a:t>
            </a:r>
            <a:r>
              <a:rPr dirty="0" err="1"/>
              <a:t>упоминают</a:t>
            </a:r>
            <a:r>
              <a:rPr dirty="0"/>
              <a:t> </a:t>
            </a:r>
            <a:r>
              <a:rPr dirty="0" err="1"/>
              <a:t>открытое</a:t>
            </a:r>
            <a:r>
              <a:rPr dirty="0"/>
              <a:t> </a:t>
            </a:r>
            <a:r>
              <a:rPr dirty="0" err="1"/>
              <a:t>окно</a:t>
            </a:r>
            <a:r>
              <a:rPr dirty="0"/>
              <a:t>, </a:t>
            </a:r>
            <a:r>
              <a:rPr dirty="0" err="1"/>
              <a:t>идеальную</a:t>
            </a:r>
            <a:r>
              <a:rPr dirty="0"/>
              <a:t> </a:t>
            </a:r>
            <a:r>
              <a:rPr dirty="0" err="1"/>
              <a:t>погоду</a:t>
            </a:r>
            <a:r>
              <a:rPr dirty="0"/>
              <a:t> </a:t>
            </a:r>
            <a:r>
              <a:rPr dirty="0" err="1"/>
              <a:t>и</a:t>
            </a:r>
            <a:r>
              <a:rPr dirty="0"/>
              <a:t> ЕГО </a:t>
            </a:r>
            <a:r>
              <a:rPr dirty="0" err="1"/>
              <a:t>отпуск</a:t>
            </a:r>
            <a:r>
              <a:rPr dirty="0"/>
              <a:t>. </a:t>
            </a:r>
            <a:r>
              <a:rPr dirty="0" err="1"/>
              <a:t>Мы</a:t>
            </a:r>
            <a:r>
              <a:rPr dirty="0"/>
              <a:t> </a:t>
            </a:r>
            <a:r>
              <a:rPr dirty="0" err="1"/>
              <a:t>не</a:t>
            </a:r>
            <a:r>
              <a:rPr dirty="0"/>
              <a:t> </a:t>
            </a:r>
            <a:r>
              <a:rPr dirty="0" err="1"/>
              <a:t>просим</a:t>
            </a:r>
            <a:r>
              <a:rPr dirty="0"/>
              <a:t> </a:t>
            </a:r>
            <a:r>
              <a:rPr dirty="0" err="1"/>
              <a:t>вас</a:t>
            </a:r>
            <a:r>
              <a:rPr dirty="0"/>
              <a:t> </a:t>
            </a:r>
            <a:r>
              <a:rPr dirty="0" err="1"/>
              <a:t>назвать</a:t>
            </a:r>
            <a:r>
              <a:rPr dirty="0"/>
              <a:t> </a:t>
            </a:r>
            <a:r>
              <a:rPr dirty="0" err="1"/>
              <a:t>эту</a:t>
            </a:r>
            <a:r>
              <a:rPr dirty="0"/>
              <a:t> </a:t>
            </a:r>
            <a:r>
              <a:rPr dirty="0" err="1"/>
              <a:t>случайность</a:t>
            </a:r>
            <a:r>
              <a:rPr dirty="0"/>
              <a:t>. </a:t>
            </a:r>
            <a:r>
              <a:rPr dirty="0" err="1"/>
              <a:t>Напишите</a:t>
            </a:r>
            <a:r>
              <a:rPr dirty="0"/>
              <a:t> ЕГО </a:t>
            </a:r>
            <a:r>
              <a:rPr dirty="0" err="1"/>
              <a:t>имя</a:t>
            </a:r>
            <a:r>
              <a:rPr dirty="0"/>
              <a:t> </a:t>
            </a:r>
            <a:r>
              <a:rPr dirty="0" err="1"/>
              <a:t>и</a:t>
            </a:r>
            <a:r>
              <a:rPr dirty="0"/>
              <a:t> </a:t>
            </a:r>
            <a:r>
              <a:rPr dirty="0" err="1"/>
              <a:t>фамилию</a:t>
            </a:r>
            <a:r>
              <a:rPr dirty="0"/>
              <a:t>.</a:t>
            </a:r>
          </a:p>
        </p:txBody>
      </p:sp>
    </p:spTree>
    <p:extLst>
      <p:ext uri="{BB962C8B-B14F-4D97-AF65-F5344CB8AC3E}">
        <p14:creationId xmlns:p14="http://schemas.microsoft.com/office/powerpoint/2010/main" val="394245301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Александр Флеминг.</a:t>
            </a:r>
          </a:p>
        </p:txBody>
      </p:sp>
    </p:spTree>
    <p:extLst>
      <p:ext uri="{BB962C8B-B14F-4D97-AF65-F5344CB8AC3E}">
        <p14:creationId xmlns:p14="http://schemas.microsoft.com/office/powerpoint/2010/main" val="2067236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пенициллин был открыт во многом из-за стечения обстоятельств – окно было открыто, и споры плесени проникли с улицы; у стафилококка в чашке не прошёл инкубационный период; августовская погода была идеальна для роста плесени; вернувшись из отпуска Флеминг, взял именно эту чашку.</a:t>
            </a:r>
          </a:p>
        </p:txBody>
      </p:sp>
    </p:spTree>
    <p:extLst>
      <p:ext uri="{BB962C8B-B14F-4D97-AF65-F5344CB8AC3E}">
        <p14:creationId xmlns:p14="http://schemas.microsoft.com/office/powerpoint/2010/main" val="40539295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Персонаж</a:t>
            </a:r>
            <a:r>
              <a:rPr dirty="0"/>
              <a:t> </a:t>
            </a:r>
            <a:r>
              <a:rPr dirty="0" err="1"/>
              <a:t>рассказа</a:t>
            </a:r>
            <a:r>
              <a:rPr dirty="0"/>
              <a:t> </a:t>
            </a:r>
            <a:r>
              <a:rPr dirty="0" err="1"/>
              <a:t>Хайнлайна</a:t>
            </a:r>
            <a:r>
              <a:rPr dirty="0"/>
              <a:t> </a:t>
            </a:r>
            <a:r>
              <a:rPr dirty="0" err="1"/>
              <a:t>носит</a:t>
            </a:r>
            <a:r>
              <a:rPr dirty="0"/>
              <a:t> </a:t>
            </a:r>
            <a:r>
              <a:rPr dirty="0" err="1"/>
              <a:t>имя</a:t>
            </a:r>
            <a:r>
              <a:rPr dirty="0"/>
              <a:t> </a:t>
            </a:r>
            <a:r>
              <a:rPr dirty="0" err="1"/>
              <a:t>Китти</a:t>
            </a:r>
            <a:r>
              <a:rPr dirty="0"/>
              <a:t>. </a:t>
            </a:r>
            <a:r>
              <a:rPr dirty="0" err="1"/>
              <a:t>Журналисты</a:t>
            </a:r>
            <a:r>
              <a:rPr dirty="0"/>
              <a:t> </a:t>
            </a:r>
            <a:r>
              <a:rPr dirty="0" err="1"/>
              <a:t>предлагают</a:t>
            </a:r>
            <a:r>
              <a:rPr dirty="0"/>
              <a:t> </a:t>
            </a:r>
            <a:r>
              <a:rPr dirty="0" err="1"/>
              <a:t>сделать</a:t>
            </a:r>
            <a:r>
              <a:rPr dirty="0"/>
              <a:t> </a:t>
            </a:r>
            <a:r>
              <a:rPr dirty="0" err="1"/>
              <a:t>его</a:t>
            </a:r>
            <a:r>
              <a:rPr dirty="0"/>
              <a:t> </a:t>
            </a:r>
            <a:r>
              <a:rPr dirty="0" err="1"/>
              <a:t>уборщиком</a:t>
            </a:r>
            <a:r>
              <a:rPr dirty="0"/>
              <a:t> </a:t>
            </a:r>
            <a:r>
              <a:rPr dirty="0" err="1"/>
              <a:t>улиц</a:t>
            </a:r>
            <a:r>
              <a:rPr dirty="0"/>
              <a:t> </a:t>
            </a:r>
            <a:r>
              <a:rPr dirty="0" err="1"/>
              <a:t>или</a:t>
            </a:r>
            <a:r>
              <a:rPr dirty="0"/>
              <a:t> </a:t>
            </a:r>
            <a:r>
              <a:rPr dirty="0" err="1"/>
              <a:t>клерком</a:t>
            </a:r>
            <a:r>
              <a:rPr dirty="0"/>
              <a:t>, </a:t>
            </a:r>
            <a:r>
              <a:rPr dirty="0" err="1"/>
              <a:t>следящим</a:t>
            </a:r>
            <a:r>
              <a:rPr dirty="0"/>
              <a:t> </a:t>
            </a:r>
            <a:r>
              <a:rPr dirty="0" err="1"/>
              <a:t>за</a:t>
            </a:r>
            <a:r>
              <a:rPr dirty="0"/>
              <a:t> </a:t>
            </a:r>
            <a:r>
              <a:rPr dirty="0" err="1"/>
              <a:t>бумагами</a:t>
            </a:r>
            <a:r>
              <a:rPr dirty="0"/>
              <a:t>, </a:t>
            </a:r>
            <a:r>
              <a:rPr dirty="0" err="1"/>
              <a:t>так</a:t>
            </a:r>
            <a:r>
              <a:rPr dirty="0"/>
              <a:t> </a:t>
            </a:r>
            <a:r>
              <a:rPr dirty="0" err="1"/>
              <a:t>как</a:t>
            </a:r>
            <a:r>
              <a:rPr dirty="0"/>
              <a:t> </a:t>
            </a:r>
            <a:r>
              <a:rPr dirty="0" err="1"/>
              <a:t>он</a:t>
            </a:r>
            <a:r>
              <a:rPr dirty="0"/>
              <a:t> "</a:t>
            </a:r>
            <a:r>
              <a:rPr dirty="0" err="1"/>
              <a:t>ходит</a:t>
            </a:r>
            <a:r>
              <a:rPr dirty="0"/>
              <a:t> </a:t>
            </a:r>
            <a:r>
              <a:rPr dirty="0" err="1"/>
              <a:t>только</a:t>
            </a:r>
            <a:r>
              <a:rPr dirty="0"/>
              <a:t> </a:t>
            </a:r>
            <a:r>
              <a:rPr dirty="0" err="1"/>
              <a:t>по</a:t>
            </a:r>
            <a:r>
              <a:rPr dirty="0"/>
              <a:t> </a:t>
            </a:r>
            <a:r>
              <a:rPr dirty="0" err="1"/>
              <a:t>кругу</a:t>
            </a:r>
            <a:r>
              <a:rPr dirty="0"/>
              <a:t> </a:t>
            </a:r>
            <a:r>
              <a:rPr dirty="0" err="1"/>
              <a:t>и</a:t>
            </a:r>
            <a:r>
              <a:rPr dirty="0"/>
              <a:t> </a:t>
            </a:r>
            <a:r>
              <a:rPr dirty="0" err="1"/>
              <a:t>никогда</a:t>
            </a:r>
            <a:r>
              <a:rPr dirty="0"/>
              <a:t> </a:t>
            </a:r>
            <a:r>
              <a:rPr dirty="0" err="1"/>
              <a:t>налево</a:t>
            </a:r>
            <a:r>
              <a:rPr dirty="0"/>
              <a:t>". </a:t>
            </a:r>
            <a:r>
              <a:rPr dirty="0" err="1"/>
              <a:t>Что</a:t>
            </a:r>
            <a:r>
              <a:rPr dirty="0"/>
              <a:t> </a:t>
            </a:r>
            <a:r>
              <a:rPr dirty="0" err="1"/>
              <a:t>это</a:t>
            </a:r>
            <a:r>
              <a:rPr dirty="0"/>
              <a:t> </a:t>
            </a:r>
            <a:r>
              <a:rPr dirty="0" err="1"/>
              <a:t>за</a:t>
            </a:r>
            <a:r>
              <a:rPr dirty="0"/>
              <a:t> </a:t>
            </a:r>
            <a:r>
              <a:rPr dirty="0" err="1"/>
              <a:t>персонаж</a:t>
            </a:r>
            <a:r>
              <a:rPr dirty="0"/>
              <a:t>?</a:t>
            </a:r>
          </a:p>
        </p:txBody>
      </p:sp>
    </p:spTree>
    <p:extLst>
      <p:ext uri="{BB962C8B-B14F-4D97-AF65-F5344CB8AC3E}">
        <p14:creationId xmlns:p14="http://schemas.microsoft.com/office/powerpoint/2010/main" val="36055605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смерч.</a:t>
            </a:r>
            <a:br/>
            <a:br/>
            <a:r>
              <a:t>Зачёт:ураган.</a:t>
            </a:r>
          </a:p>
        </p:txBody>
      </p:sp>
    </p:spTree>
    <p:extLst>
      <p:ext uri="{BB962C8B-B14F-4D97-AF65-F5344CB8AC3E}">
        <p14:creationId xmlns:p14="http://schemas.microsoft.com/office/powerpoint/2010/main" val="30798246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смерч бережно хранил бумаги 80-летней давности и был разумен. Носил женское имя.</a:t>
            </a:r>
          </a:p>
        </p:txBody>
      </p:sp>
    </p:spTree>
    <p:extLst>
      <p:ext uri="{BB962C8B-B14F-4D97-AF65-F5344CB8AC3E}">
        <p14:creationId xmlns:p14="http://schemas.microsoft.com/office/powerpoint/2010/main" val="329119739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Внимание</a:t>
            </a:r>
            <a:r>
              <a:rPr dirty="0"/>
              <a:t>, </a:t>
            </a:r>
            <a:r>
              <a:rPr dirty="0" err="1"/>
              <a:t>в</a:t>
            </a:r>
            <a:r>
              <a:rPr dirty="0"/>
              <a:t> </a:t>
            </a:r>
            <a:r>
              <a:rPr dirty="0" err="1"/>
              <a:t>вопросе</a:t>
            </a:r>
            <a:r>
              <a:rPr dirty="0"/>
              <a:t> </a:t>
            </a:r>
            <a:r>
              <a:rPr dirty="0" err="1"/>
              <a:t>есть</a:t>
            </a:r>
            <a:r>
              <a:rPr dirty="0"/>
              <a:t> </a:t>
            </a:r>
            <a:r>
              <a:rPr dirty="0" err="1"/>
              <a:t>замена</a:t>
            </a:r>
            <a:r>
              <a:rPr dirty="0"/>
              <a:t>. </a:t>
            </a:r>
            <a:r>
              <a:rPr dirty="0" err="1"/>
              <a:t>Англичанка</a:t>
            </a:r>
            <a:r>
              <a:rPr dirty="0"/>
              <a:t> </a:t>
            </a:r>
            <a:r>
              <a:rPr dirty="0" err="1"/>
              <a:t>из</a:t>
            </a:r>
            <a:r>
              <a:rPr dirty="0"/>
              <a:t> </a:t>
            </a:r>
            <a:r>
              <a:rPr dirty="0" err="1"/>
              <a:t>романа</a:t>
            </a:r>
            <a:r>
              <a:rPr dirty="0"/>
              <a:t> </a:t>
            </a:r>
            <a:r>
              <a:rPr dirty="0" err="1"/>
              <a:t>Элизабет</a:t>
            </a:r>
            <a:r>
              <a:rPr dirty="0"/>
              <a:t> </a:t>
            </a:r>
            <a:r>
              <a:rPr dirty="0" err="1"/>
              <a:t>Джордж</a:t>
            </a:r>
            <a:r>
              <a:rPr dirty="0"/>
              <a:t> </a:t>
            </a:r>
            <a:r>
              <a:rPr dirty="0" err="1"/>
              <a:t>сетует</a:t>
            </a:r>
            <a:r>
              <a:rPr dirty="0"/>
              <a:t>, </a:t>
            </a:r>
            <a:r>
              <a:rPr dirty="0" err="1"/>
              <a:t>что</a:t>
            </a:r>
            <a:r>
              <a:rPr dirty="0"/>
              <a:t> </a:t>
            </a:r>
            <a:r>
              <a:rPr dirty="0" err="1"/>
              <a:t>чуть</a:t>
            </a:r>
            <a:r>
              <a:rPr dirty="0"/>
              <a:t> </a:t>
            </a:r>
            <a:r>
              <a:rPr dirty="0" err="1"/>
              <a:t>не</a:t>
            </a:r>
            <a:r>
              <a:rPr dirty="0"/>
              <a:t> </a:t>
            </a:r>
            <a:r>
              <a:rPr dirty="0" err="1"/>
              <a:t>взорвала</a:t>
            </a:r>
            <a:r>
              <a:rPr dirty="0"/>
              <a:t> </a:t>
            </a:r>
            <a:r>
              <a:rPr dirty="0" err="1"/>
              <a:t>микроволновку</a:t>
            </a:r>
            <a:r>
              <a:rPr dirty="0"/>
              <a:t> </a:t>
            </a:r>
            <a:r>
              <a:rPr dirty="0" err="1"/>
              <a:t>на</a:t>
            </a:r>
            <a:r>
              <a:rPr dirty="0"/>
              <a:t> </a:t>
            </a:r>
            <a:r>
              <a:rPr dirty="0" err="1"/>
              <a:t>кухне</a:t>
            </a:r>
            <a:r>
              <a:rPr dirty="0"/>
              <a:t> </a:t>
            </a:r>
            <a:r>
              <a:rPr dirty="0" err="1"/>
              <a:t>любимого</a:t>
            </a:r>
            <a:r>
              <a:rPr dirty="0"/>
              <a:t>, </a:t>
            </a:r>
            <a:r>
              <a:rPr dirty="0" err="1"/>
              <a:t>и</a:t>
            </a:r>
            <a:r>
              <a:rPr dirty="0"/>
              <a:t> </a:t>
            </a:r>
            <a:r>
              <a:rPr dirty="0" err="1"/>
              <a:t>говорит</a:t>
            </a:r>
            <a:r>
              <a:rPr dirty="0"/>
              <a:t>, </a:t>
            </a:r>
            <a:r>
              <a:rPr dirty="0" err="1"/>
              <a:t>что</a:t>
            </a:r>
            <a:r>
              <a:rPr dirty="0"/>
              <a:t> </a:t>
            </a:r>
            <a:r>
              <a:rPr dirty="0" err="1"/>
              <a:t>с</a:t>
            </a:r>
            <a:r>
              <a:rPr dirty="0"/>
              <a:t> МЭГ </a:t>
            </a:r>
            <a:r>
              <a:rPr dirty="0" err="1"/>
              <a:t>ему</a:t>
            </a:r>
            <a:r>
              <a:rPr dirty="0"/>
              <a:t> </a:t>
            </a:r>
            <a:r>
              <a:rPr dirty="0" err="1"/>
              <a:t>было</a:t>
            </a:r>
            <a:r>
              <a:rPr dirty="0"/>
              <a:t> </a:t>
            </a:r>
            <a:r>
              <a:rPr dirty="0" err="1"/>
              <a:t>бы</a:t>
            </a:r>
            <a:r>
              <a:rPr dirty="0"/>
              <a:t> </a:t>
            </a:r>
            <a:r>
              <a:rPr dirty="0" err="1"/>
              <a:t>безопаснее</a:t>
            </a:r>
            <a:r>
              <a:rPr dirty="0"/>
              <a:t>. </a:t>
            </a:r>
            <a:r>
              <a:rPr dirty="0" err="1"/>
              <a:t>Какое</a:t>
            </a:r>
            <a:r>
              <a:rPr dirty="0"/>
              <a:t> </a:t>
            </a:r>
            <a:r>
              <a:rPr dirty="0" err="1"/>
              <a:t>слово</a:t>
            </a:r>
            <a:r>
              <a:rPr dirty="0"/>
              <a:t> </a:t>
            </a:r>
            <a:r>
              <a:rPr dirty="0" err="1"/>
              <a:t>в</a:t>
            </a:r>
            <a:r>
              <a:rPr dirty="0"/>
              <a:t> </a:t>
            </a:r>
            <a:r>
              <a:rPr dirty="0" err="1"/>
              <a:t>вопросе</a:t>
            </a:r>
            <a:r>
              <a:rPr dirty="0"/>
              <a:t> </a:t>
            </a:r>
            <a:r>
              <a:rPr dirty="0" err="1"/>
              <a:t>мы</a:t>
            </a:r>
            <a:r>
              <a:rPr dirty="0"/>
              <a:t> </a:t>
            </a:r>
            <a:r>
              <a:rPr dirty="0" err="1"/>
              <a:t>заменили</a:t>
            </a:r>
            <a:r>
              <a:rPr dirty="0"/>
              <a:t>?</a:t>
            </a:r>
          </a:p>
        </p:txBody>
      </p:sp>
    </p:spTree>
    <p:extLst>
      <p:ext uri="{BB962C8B-B14F-4D97-AF65-F5344CB8AC3E}">
        <p14:creationId xmlns:p14="http://schemas.microsoft.com/office/powerpoint/2010/main" val="18487514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ИРА.</a:t>
            </a:r>
          </a:p>
        </p:txBody>
      </p:sp>
    </p:spTree>
    <p:extLst>
      <p:ext uri="{BB962C8B-B14F-4D97-AF65-F5344CB8AC3E}">
        <p14:creationId xmlns:p14="http://schemas.microsoft.com/office/powerpoint/2010/main" val="421975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это авторская подпись к офорту Гойи "Сон разума рождает чудовищ".</a:t>
            </a:r>
          </a:p>
          <a:p>
            <a:br/>
            <a:r>
              <a:t>Бодрствующий разум, согласно Гойе, способен породить чудесные творения искусства.</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ИРА – Ирландская республиканская армия, устраивавшая взрывы в Британии. Одно женское имя мы заменили другим.</a:t>
            </a:r>
          </a:p>
        </p:txBody>
      </p:sp>
    </p:spTree>
    <p:extLst>
      <p:ext uri="{BB962C8B-B14F-4D97-AF65-F5344CB8AC3E}">
        <p14:creationId xmlns:p14="http://schemas.microsoft.com/office/powerpoint/2010/main" val="24023297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сказке</a:t>
            </a:r>
            <a:r>
              <a:rPr dirty="0"/>
              <a:t> </a:t>
            </a:r>
            <a:r>
              <a:rPr dirty="0" err="1"/>
              <a:t>Феликса</a:t>
            </a:r>
            <a:r>
              <a:rPr dirty="0"/>
              <a:t> </a:t>
            </a:r>
            <a:r>
              <a:rPr dirty="0" err="1"/>
              <a:t>Кривина</a:t>
            </a:r>
            <a:r>
              <a:rPr dirty="0"/>
              <a:t> </a:t>
            </a:r>
            <a:r>
              <a:rPr dirty="0" err="1"/>
              <a:t>число</a:t>
            </a:r>
            <a:r>
              <a:rPr dirty="0"/>
              <a:t> </a:t>
            </a:r>
            <a:r>
              <a:rPr dirty="0" err="1"/>
              <a:t>сначала</a:t>
            </a:r>
            <a:r>
              <a:rPr dirty="0"/>
              <a:t> </a:t>
            </a:r>
            <a:r>
              <a:rPr dirty="0" err="1"/>
              <a:t>вело</a:t>
            </a:r>
            <a:r>
              <a:rPr dirty="0"/>
              <a:t> </a:t>
            </a:r>
            <a:r>
              <a:rPr dirty="0" err="1"/>
              <a:t>себя</a:t>
            </a:r>
            <a:r>
              <a:rPr dirty="0"/>
              <a:t> </a:t>
            </a:r>
            <a:r>
              <a:rPr dirty="0" err="1"/>
              <a:t>плохо</a:t>
            </a:r>
            <a:r>
              <a:rPr dirty="0"/>
              <a:t>, </a:t>
            </a:r>
            <a:r>
              <a:rPr dirty="0" err="1"/>
              <a:t>а</a:t>
            </a:r>
            <a:r>
              <a:rPr dirty="0"/>
              <a:t> </a:t>
            </a:r>
            <a:r>
              <a:rPr dirty="0" err="1"/>
              <a:t>потом</a:t>
            </a:r>
            <a:r>
              <a:rPr dirty="0"/>
              <a:t> СДЕЛАЛО ЭТО </a:t>
            </a:r>
            <a:r>
              <a:rPr dirty="0" err="1"/>
              <a:t>и</a:t>
            </a:r>
            <a:r>
              <a:rPr dirty="0"/>
              <a:t> </a:t>
            </a:r>
            <a:r>
              <a:rPr dirty="0" err="1"/>
              <a:t>стало</a:t>
            </a:r>
            <a:r>
              <a:rPr dirty="0"/>
              <a:t> </a:t>
            </a:r>
            <a:r>
              <a:rPr dirty="0" err="1"/>
              <a:t>хорошим</a:t>
            </a:r>
            <a:r>
              <a:rPr dirty="0"/>
              <a:t>. </a:t>
            </a:r>
            <a:r>
              <a:rPr dirty="0" err="1"/>
              <a:t>Какой</a:t>
            </a:r>
            <a:r>
              <a:rPr dirty="0"/>
              <a:t> </a:t>
            </a:r>
            <a:r>
              <a:rPr dirty="0" err="1"/>
              <a:t>глагол</a:t>
            </a:r>
            <a:r>
              <a:rPr dirty="0"/>
              <a:t> </a:t>
            </a:r>
            <a:r>
              <a:rPr dirty="0" err="1"/>
              <a:t>мы</a:t>
            </a:r>
            <a:r>
              <a:rPr dirty="0"/>
              <a:t> </a:t>
            </a:r>
            <a:r>
              <a:rPr dirty="0" err="1"/>
              <a:t>заменили</a:t>
            </a:r>
            <a:r>
              <a:rPr dirty="0"/>
              <a:t> </a:t>
            </a:r>
            <a:r>
              <a:rPr dirty="0" err="1"/>
              <a:t>на</a:t>
            </a:r>
            <a:r>
              <a:rPr dirty="0"/>
              <a:t> СДЕЛАЛО ЭТО?</a:t>
            </a:r>
          </a:p>
        </p:txBody>
      </p:sp>
    </p:spTree>
    <p:extLst>
      <p:ext uri="{BB962C8B-B14F-4D97-AF65-F5344CB8AC3E}">
        <p14:creationId xmlns:p14="http://schemas.microsoft.com/office/powerpoint/2010/main" val="22729597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остепенилось.</a:t>
            </a:r>
          </a:p>
        </p:txBody>
      </p:sp>
    </p:spTree>
    <p:extLst>
      <p:ext uri="{BB962C8B-B14F-4D97-AF65-F5344CB8AC3E}">
        <p14:creationId xmlns:p14="http://schemas.microsoft.com/office/powerpoint/2010/main" val="23165631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сначала число было отрицательным, а после возведения в степень стало положительным.</a:t>
            </a:r>
          </a:p>
        </p:txBody>
      </p:sp>
    </p:spTree>
    <p:extLst>
      <p:ext uri="{BB962C8B-B14F-4D97-AF65-F5344CB8AC3E}">
        <p14:creationId xmlns:p14="http://schemas.microsoft.com/office/powerpoint/2010/main" val="3633970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Куртизанка</a:t>
            </a:r>
            <a:r>
              <a:rPr dirty="0"/>
              <a:t> </a:t>
            </a:r>
            <a:r>
              <a:rPr dirty="0" err="1"/>
              <a:t>Нинон</a:t>
            </a:r>
            <a:r>
              <a:rPr dirty="0"/>
              <a:t> </a:t>
            </a:r>
            <a:r>
              <a:rPr dirty="0" err="1"/>
              <a:t>де</a:t>
            </a:r>
            <a:r>
              <a:rPr dirty="0"/>
              <a:t> </a:t>
            </a:r>
            <a:r>
              <a:rPr dirty="0" err="1"/>
              <a:t>Ланкло</a:t>
            </a:r>
            <a:r>
              <a:rPr dirty="0"/>
              <a:t> </a:t>
            </a:r>
            <a:r>
              <a:rPr dirty="0" err="1"/>
              <a:t>написала</a:t>
            </a:r>
            <a:r>
              <a:rPr dirty="0"/>
              <a:t> </a:t>
            </a:r>
            <a:r>
              <a:rPr dirty="0" err="1"/>
              <a:t>автобиографию</a:t>
            </a:r>
            <a:r>
              <a:rPr dirty="0"/>
              <a:t>, </a:t>
            </a:r>
            <a:r>
              <a:rPr dirty="0" err="1"/>
              <a:t>однако</a:t>
            </a:r>
            <a:r>
              <a:rPr dirty="0"/>
              <a:t> </a:t>
            </a:r>
            <a:r>
              <a:rPr dirty="0" err="1"/>
              <a:t>свои</a:t>
            </a:r>
            <a:r>
              <a:rPr dirty="0"/>
              <a:t> </a:t>
            </a:r>
            <a:r>
              <a:rPr dirty="0" err="1"/>
              <a:t>любовные</a:t>
            </a:r>
            <a:r>
              <a:rPr dirty="0"/>
              <a:t> </a:t>
            </a:r>
            <a:r>
              <a:rPr dirty="0" err="1"/>
              <a:t>истории</a:t>
            </a:r>
            <a:r>
              <a:rPr dirty="0"/>
              <a:t> </a:t>
            </a:r>
            <a:r>
              <a:rPr dirty="0" err="1"/>
              <a:t>в</a:t>
            </a:r>
            <a:r>
              <a:rPr dirty="0"/>
              <a:t> </a:t>
            </a:r>
            <a:r>
              <a:rPr dirty="0" err="1"/>
              <a:t>ней</a:t>
            </a:r>
            <a:r>
              <a:rPr dirty="0"/>
              <a:t> </a:t>
            </a:r>
            <a:r>
              <a:rPr dirty="0" err="1"/>
              <a:t>не</a:t>
            </a:r>
            <a:r>
              <a:rPr dirty="0"/>
              <a:t> </a:t>
            </a:r>
            <a:r>
              <a:rPr dirty="0" err="1"/>
              <a:t>изобразила</a:t>
            </a:r>
            <a:r>
              <a:rPr dirty="0"/>
              <a:t>. </a:t>
            </a:r>
            <a:r>
              <a:rPr dirty="0" err="1"/>
              <a:t>Эту</a:t>
            </a:r>
            <a:r>
              <a:rPr dirty="0"/>
              <a:t> </a:t>
            </a:r>
            <a:r>
              <a:rPr dirty="0" err="1"/>
              <a:t>автобиографию</a:t>
            </a:r>
            <a:r>
              <a:rPr dirty="0"/>
              <a:t> </a:t>
            </a:r>
            <a:r>
              <a:rPr dirty="0" err="1"/>
              <a:t>Нинон</a:t>
            </a:r>
            <a:r>
              <a:rPr dirty="0"/>
              <a:t> </a:t>
            </a:r>
            <a:r>
              <a:rPr dirty="0" err="1"/>
              <a:t>назвала</a:t>
            </a:r>
            <a:r>
              <a:rPr dirty="0"/>
              <a:t> ИМ. </a:t>
            </a:r>
            <a:r>
              <a:rPr dirty="0" err="1"/>
              <a:t>Назовите</a:t>
            </a:r>
            <a:r>
              <a:rPr dirty="0"/>
              <a:t> ЕГО </a:t>
            </a:r>
            <a:r>
              <a:rPr dirty="0" err="1"/>
              <a:t>тремя</a:t>
            </a:r>
            <a:r>
              <a:rPr dirty="0"/>
              <a:t> </a:t>
            </a:r>
            <a:r>
              <a:rPr dirty="0" err="1"/>
              <a:t>словами</a:t>
            </a:r>
            <a:r>
              <a:rPr dirty="0"/>
              <a:t>, </a:t>
            </a:r>
            <a:r>
              <a:rPr dirty="0" err="1"/>
              <a:t>начинающимися</a:t>
            </a:r>
            <a:r>
              <a:rPr dirty="0"/>
              <a:t> </a:t>
            </a:r>
            <a:r>
              <a:rPr dirty="0" err="1"/>
              <a:t>на</a:t>
            </a:r>
            <a:r>
              <a:rPr dirty="0"/>
              <a:t> </a:t>
            </a:r>
            <a:r>
              <a:rPr dirty="0" err="1"/>
              <a:t>одну</a:t>
            </a:r>
            <a:r>
              <a:rPr dirty="0"/>
              <a:t> </a:t>
            </a:r>
            <a:r>
              <a:rPr dirty="0" err="1"/>
              <a:t>и</a:t>
            </a:r>
            <a:r>
              <a:rPr dirty="0"/>
              <a:t> </a:t>
            </a:r>
            <a:r>
              <a:rPr dirty="0" err="1"/>
              <a:t>ту</a:t>
            </a:r>
            <a:r>
              <a:rPr dirty="0"/>
              <a:t> </a:t>
            </a:r>
            <a:r>
              <a:rPr dirty="0" err="1"/>
              <a:t>же</a:t>
            </a:r>
            <a:r>
              <a:rPr dirty="0"/>
              <a:t> </a:t>
            </a:r>
            <a:r>
              <a:rPr dirty="0" err="1"/>
              <a:t>букву</a:t>
            </a:r>
            <a:r>
              <a:rPr dirty="0"/>
              <a:t>.</a:t>
            </a:r>
          </a:p>
        </p:txBody>
      </p:sp>
    </p:spTree>
    <p:extLst>
      <p:ext uri="{BB962C8B-B14F-4D97-AF65-F5344CB8AC3E}">
        <p14:creationId xmlns:p14="http://schemas.microsoft.com/office/powerpoint/2010/main" val="42076799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портрет по пояс.</a:t>
            </a:r>
          </a:p>
        </p:txBody>
      </p:sp>
    </p:spTree>
    <p:extLst>
      <p:ext uri="{BB962C8B-B14F-4D97-AF65-F5344CB8AC3E}">
        <p14:creationId xmlns:p14="http://schemas.microsoft.com/office/powerpoint/2010/main" val="220307781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темы "ниже пояса" она не затрагивала.</a:t>
            </a:r>
          </a:p>
        </p:txBody>
      </p:sp>
    </p:spTree>
    <p:extLst>
      <p:ext uri="{BB962C8B-B14F-4D97-AF65-F5344CB8AC3E}">
        <p14:creationId xmlns:p14="http://schemas.microsoft.com/office/powerpoint/2010/main" val="34602163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Бостонский</a:t>
            </a:r>
            <a:r>
              <a:rPr dirty="0"/>
              <a:t> </a:t>
            </a:r>
            <a:r>
              <a:rPr dirty="0" err="1"/>
              <a:t>художник</a:t>
            </a:r>
            <a:r>
              <a:rPr dirty="0"/>
              <a:t> </a:t>
            </a:r>
            <a:r>
              <a:rPr dirty="0" err="1"/>
              <a:t>Борд</a:t>
            </a:r>
            <a:r>
              <a:rPr dirty="0"/>
              <a:t> </a:t>
            </a:r>
            <a:r>
              <a:rPr dirty="0" err="1"/>
              <a:t>разложил</a:t>
            </a:r>
            <a:r>
              <a:rPr dirty="0"/>
              <a:t> </a:t>
            </a:r>
            <a:r>
              <a:rPr dirty="0" err="1"/>
              <a:t>по</a:t>
            </a:r>
            <a:r>
              <a:rPr dirty="0"/>
              <a:t> </a:t>
            </a:r>
            <a:r>
              <a:rPr dirty="0" err="1"/>
              <a:t>городу</a:t>
            </a:r>
            <a:r>
              <a:rPr dirty="0"/>
              <a:t>, </a:t>
            </a:r>
            <a:r>
              <a:rPr dirty="0" err="1"/>
              <a:t>в</a:t>
            </a:r>
            <a:r>
              <a:rPr dirty="0"/>
              <a:t> </a:t>
            </a:r>
            <a:r>
              <a:rPr dirty="0" err="1"/>
              <a:t>том</a:t>
            </a:r>
            <a:r>
              <a:rPr dirty="0"/>
              <a:t> </a:t>
            </a:r>
            <a:r>
              <a:rPr dirty="0" err="1"/>
              <a:t>числе</a:t>
            </a:r>
            <a:r>
              <a:rPr dirty="0"/>
              <a:t> </a:t>
            </a:r>
            <a:r>
              <a:rPr dirty="0" err="1"/>
              <a:t>большие</a:t>
            </a:r>
            <a:r>
              <a:rPr dirty="0"/>
              <a:t> </a:t>
            </a:r>
            <a:r>
              <a:rPr dirty="0" err="1"/>
              <a:t>кости</a:t>
            </a:r>
            <a:r>
              <a:rPr dirty="0"/>
              <a:t>, </a:t>
            </a:r>
            <a:r>
              <a:rPr dirty="0" err="1"/>
              <a:t>превратив</a:t>
            </a:r>
            <a:r>
              <a:rPr dirty="0"/>
              <a:t> </a:t>
            </a:r>
            <a:r>
              <a:rPr dirty="0" err="1"/>
              <a:t>город</a:t>
            </a:r>
            <a:r>
              <a:rPr dirty="0"/>
              <a:t> </a:t>
            </a:r>
            <a:r>
              <a:rPr dirty="0" err="1"/>
              <a:t>в</a:t>
            </a:r>
            <a:r>
              <a:rPr dirty="0"/>
              <a:t> </a:t>
            </a:r>
            <a:r>
              <a:rPr dirty="0" err="1"/>
              <a:t>огромную</a:t>
            </a:r>
            <a:r>
              <a:rPr dirty="0"/>
              <a:t> АЛЬФУ. </a:t>
            </a:r>
            <a:r>
              <a:rPr dirty="0" err="1"/>
              <a:t>Кроме</a:t>
            </a:r>
            <a:r>
              <a:rPr dirty="0"/>
              <a:t> </a:t>
            </a:r>
            <a:r>
              <a:rPr dirty="0" err="1"/>
              <a:t>Борда</a:t>
            </a:r>
            <a:r>
              <a:rPr dirty="0"/>
              <a:t>, </a:t>
            </a:r>
            <a:r>
              <a:rPr dirty="0" err="1"/>
              <a:t>никто</a:t>
            </a:r>
            <a:r>
              <a:rPr dirty="0"/>
              <a:t> </a:t>
            </a:r>
            <a:r>
              <a:rPr dirty="0" err="1"/>
              <a:t>в</a:t>
            </a:r>
            <a:r>
              <a:rPr dirty="0"/>
              <a:t> </a:t>
            </a:r>
            <a:r>
              <a:rPr dirty="0" err="1"/>
              <a:t>мире</a:t>
            </a:r>
            <a:r>
              <a:rPr dirty="0"/>
              <a:t> </a:t>
            </a:r>
            <a:r>
              <a:rPr dirty="0" err="1"/>
              <a:t>пока</a:t>
            </a:r>
            <a:r>
              <a:rPr dirty="0"/>
              <a:t> </a:t>
            </a:r>
            <a:r>
              <a:rPr dirty="0" err="1"/>
              <a:t>не</a:t>
            </a:r>
            <a:r>
              <a:rPr dirty="0"/>
              <a:t> </a:t>
            </a:r>
            <a:r>
              <a:rPr dirty="0" err="1"/>
              <a:t>создаёт</a:t>
            </a:r>
            <a:r>
              <a:rPr dirty="0"/>
              <a:t> </a:t>
            </a:r>
            <a:r>
              <a:rPr dirty="0" err="1"/>
              <a:t>подобные</a:t>
            </a:r>
            <a:r>
              <a:rPr dirty="0"/>
              <a:t> </a:t>
            </a:r>
            <a:r>
              <a:rPr dirty="0" err="1"/>
              <a:t>проекты</a:t>
            </a:r>
            <a:r>
              <a:rPr dirty="0"/>
              <a:t>. </a:t>
            </a:r>
            <a:r>
              <a:rPr dirty="0" err="1"/>
              <a:t>Назовите</a:t>
            </a:r>
            <a:r>
              <a:rPr dirty="0"/>
              <a:t> АЛЬФУ.</a:t>
            </a:r>
          </a:p>
        </p:txBody>
      </p:sp>
    </p:spTree>
    <p:extLst>
      <p:ext uri="{BB962C8B-B14F-4D97-AF65-F5344CB8AC3E}">
        <p14:creationId xmlns:p14="http://schemas.microsoft.com/office/powerpoint/2010/main" val="12886372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[игра] "Монополия".</a:t>
            </a:r>
          </a:p>
        </p:txBody>
      </p:sp>
    </p:spTree>
    <p:extLst>
      <p:ext uri="{BB962C8B-B14F-4D97-AF65-F5344CB8AC3E}">
        <p14:creationId xmlns:p14="http://schemas.microsoft.com/office/powerpoint/2010/main" val="141423593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 Бостону были разбросаны игральные кости и карточки "Монополии", адаптированные под реалии города. На подобные проекты у художника пока монополия.</a:t>
            </a:r>
          </a:p>
        </p:txBody>
      </p:sp>
    </p:spTree>
    <p:extLst>
      <p:ext uri="{BB962C8B-B14F-4D97-AF65-F5344CB8AC3E}">
        <p14:creationId xmlns:p14="http://schemas.microsoft.com/office/powerpoint/2010/main" val="329619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старину</a:t>
            </a:r>
            <a:r>
              <a:rPr dirty="0"/>
              <a:t> </a:t>
            </a:r>
            <a:r>
              <a:rPr dirty="0" err="1"/>
              <a:t>жители</a:t>
            </a:r>
            <a:r>
              <a:rPr dirty="0"/>
              <a:t> </a:t>
            </a:r>
            <a:r>
              <a:rPr dirty="0" err="1"/>
              <a:t>этого</a:t>
            </a:r>
            <a:r>
              <a:rPr dirty="0"/>
              <a:t> </a:t>
            </a:r>
            <a:r>
              <a:rPr dirty="0" err="1"/>
              <a:t>села</a:t>
            </a:r>
            <a:r>
              <a:rPr dirty="0"/>
              <a:t> </a:t>
            </a:r>
            <a:r>
              <a:rPr dirty="0" err="1"/>
              <a:t>покупали</a:t>
            </a:r>
            <a:r>
              <a:rPr dirty="0"/>
              <a:t> </a:t>
            </a:r>
            <a:r>
              <a:rPr dirty="0" err="1"/>
              <a:t>многие</a:t>
            </a:r>
            <a:r>
              <a:rPr dirty="0"/>
              <a:t> </a:t>
            </a:r>
            <a:r>
              <a:rPr dirty="0" err="1"/>
              <a:t>товары</a:t>
            </a:r>
            <a:r>
              <a:rPr dirty="0"/>
              <a:t> </a:t>
            </a:r>
            <a:r>
              <a:rPr dirty="0" err="1"/>
              <a:t>в</a:t>
            </a:r>
            <a:r>
              <a:rPr dirty="0"/>
              <a:t> </a:t>
            </a:r>
            <a:r>
              <a:rPr dirty="0" err="1"/>
              <a:t>августе</a:t>
            </a:r>
            <a:r>
              <a:rPr dirty="0"/>
              <a:t>. </a:t>
            </a:r>
            <a:r>
              <a:rPr dirty="0" err="1"/>
              <a:t>Название</a:t>
            </a:r>
            <a:r>
              <a:rPr dirty="0"/>
              <a:t> </a:t>
            </a:r>
            <a:r>
              <a:rPr dirty="0" err="1"/>
              <a:t>села</a:t>
            </a:r>
            <a:r>
              <a:rPr dirty="0"/>
              <a:t> </a:t>
            </a:r>
            <a:r>
              <a:rPr dirty="0" err="1"/>
              <a:t>связано</a:t>
            </a:r>
            <a:r>
              <a:rPr dirty="0"/>
              <a:t> </a:t>
            </a:r>
            <a:r>
              <a:rPr dirty="0" err="1"/>
              <a:t>то</a:t>
            </a:r>
            <a:endParaRPr dirty="0"/>
          </a:p>
          <a:p>
            <a:r>
              <a:rPr dirty="0" err="1"/>
              <a:t>ли</a:t>
            </a:r>
            <a:r>
              <a:rPr dirty="0"/>
              <a:t> </a:t>
            </a:r>
            <a:r>
              <a:rPr dirty="0" err="1"/>
              <a:t>с</a:t>
            </a:r>
            <a:r>
              <a:rPr dirty="0"/>
              <a:t> </a:t>
            </a:r>
            <a:r>
              <a:rPr dirty="0" err="1"/>
              <a:t>птицей</a:t>
            </a:r>
            <a:r>
              <a:rPr dirty="0"/>
              <a:t>, </a:t>
            </a:r>
            <a:r>
              <a:rPr dirty="0" err="1"/>
              <a:t>то</a:t>
            </a:r>
            <a:r>
              <a:rPr dirty="0"/>
              <a:t> </a:t>
            </a:r>
            <a:r>
              <a:rPr dirty="0" err="1"/>
              <a:t>ли</a:t>
            </a:r>
            <a:r>
              <a:rPr dirty="0"/>
              <a:t> </a:t>
            </a:r>
            <a:r>
              <a:rPr dirty="0" err="1"/>
              <a:t>с</a:t>
            </a:r>
            <a:r>
              <a:rPr dirty="0"/>
              <a:t> </a:t>
            </a:r>
            <a:r>
              <a:rPr dirty="0" err="1"/>
              <a:t>предметом</a:t>
            </a:r>
            <a:r>
              <a:rPr dirty="0"/>
              <a:t> </a:t>
            </a:r>
            <a:r>
              <a:rPr dirty="0" err="1"/>
              <a:t>одежды</a:t>
            </a:r>
            <a:r>
              <a:rPr dirty="0"/>
              <a:t>. </a:t>
            </a:r>
            <a:r>
              <a:rPr dirty="0" err="1"/>
              <a:t>Назовите</a:t>
            </a:r>
            <a:r>
              <a:rPr dirty="0"/>
              <a:t> </a:t>
            </a:r>
            <a:r>
              <a:rPr dirty="0" err="1"/>
              <a:t>человека</a:t>
            </a:r>
            <a:r>
              <a:rPr dirty="0"/>
              <a:t>, </a:t>
            </a:r>
            <a:r>
              <a:rPr dirty="0" err="1"/>
              <a:t>изображенного</a:t>
            </a:r>
            <a:r>
              <a:rPr dirty="0"/>
              <a:t> </a:t>
            </a:r>
            <a:r>
              <a:rPr dirty="0" err="1"/>
              <a:t>на</a:t>
            </a:r>
            <a:r>
              <a:rPr dirty="0"/>
              <a:t> </a:t>
            </a:r>
            <a:r>
              <a:rPr dirty="0" err="1"/>
              <a:t>гербе</a:t>
            </a:r>
            <a:r>
              <a:rPr dirty="0"/>
              <a:t> </a:t>
            </a:r>
            <a:r>
              <a:rPr dirty="0" err="1"/>
              <a:t>этого</a:t>
            </a:r>
            <a:r>
              <a:rPr lang="en-US" dirty="0"/>
              <a:t> </a:t>
            </a:r>
            <a:r>
              <a:rPr dirty="0" err="1"/>
              <a:t>села</a:t>
            </a:r>
            <a:r>
              <a:rPr dirty="0"/>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Некоторые</a:t>
            </a:r>
            <a:r>
              <a:rPr dirty="0"/>
              <a:t> </a:t>
            </a:r>
            <a:r>
              <a:rPr dirty="0" err="1"/>
              <a:t>критики</a:t>
            </a:r>
            <a:r>
              <a:rPr dirty="0"/>
              <a:t> </a:t>
            </a:r>
            <a:r>
              <a:rPr dirty="0" err="1"/>
              <a:t>считают</a:t>
            </a:r>
            <a:r>
              <a:rPr dirty="0"/>
              <a:t> ЕЁ </a:t>
            </a:r>
            <a:r>
              <a:rPr dirty="0" err="1"/>
              <a:t>метафорой</a:t>
            </a:r>
            <a:r>
              <a:rPr dirty="0"/>
              <a:t> </a:t>
            </a:r>
            <a:r>
              <a:rPr dirty="0" err="1"/>
              <a:t>всего</a:t>
            </a:r>
            <a:r>
              <a:rPr dirty="0"/>
              <a:t> </a:t>
            </a:r>
            <a:r>
              <a:rPr dirty="0" err="1"/>
              <a:t>человечества</a:t>
            </a:r>
            <a:r>
              <a:rPr dirty="0"/>
              <a:t>, </a:t>
            </a:r>
            <a:r>
              <a:rPr dirty="0" err="1"/>
              <a:t>которому</a:t>
            </a:r>
            <a:r>
              <a:rPr dirty="0"/>
              <a:t> </a:t>
            </a:r>
            <a:r>
              <a:rPr dirty="0" err="1"/>
              <a:t>надо</a:t>
            </a:r>
            <a:r>
              <a:rPr dirty="0"/>
              <a:t> </a:t>
            </a:r>
            <a:r>
              <a:rPr dirty="0" err="1"/>
              <a:t>соблюдать</a:t>
            </a:r>
            <a:r>
              <a:rPr dirty="0"/>
              <a:t> </a:t>
            </a:r>
            <a:r>
              <a:rPr dirty="0" err="1"/>
              <a:t>баланс</a:t>
            </a:r>
            <a:r>
              <a:rPr dirty="0"/>
              <a:t>, </a:t>
            </a:r>
            <a:r>
              <a:rPr dirty="0" err="1"/>
              <a:t>чтобы</a:t>
            </a:r>
            <a:r>
              <a:rPr dirty="0"/>
              <a:t> </a:t>
            </a:r>
            <a:r>
              <a:rPr dirty="0" err="1"/>
              <a:t>существовать</a:t>
            </a:r>
            <a:r>
              <a:rPr dirty="0"/>
              <a:t> </a:t>
            </a:r>
            <a:r>
              <a:rPr dirty="0" err="1"/>
              <a:t>на</a:t>
            </a:r>
            <a:r>
              <a:rPr dirty="0"/>
              <a:t> </a:t>
            </a:r>
            <a:r>
              <a:rPr dirty="0" err="1"/>
              <a:t>нашей</a:t>
            </a:r>
            <a:r>
              <a:rPr dirty="0"/>
              <a:t> </a:t>
            </a:r>
            <a:r>
              <a:rPr dirty="0" err="1"/>
              <a:t>маленькой</a:t>
            </a:r>
            <a:r>
              <a:rPr dirty="0"/>
              <a:t> </a:t>
            </a:r>
            <a:r>
              <a:rPr dirty="0" err="1"/>
              <a:t>планете</a:t>
            </a:r>
            <a:r>
              <a:rPr dirty="0"/>
              <a:t>. </a:t>
            </a:r>
            <a:r>
              <a:rPr dirty="0" err="1"/>
              <a:t>В</a:t>
            </a:r>
            <a:r>
              <a:rPr dirty="0"/>
              <a:t> </a:t>
            </a:r>
            <a:r>
              <a:rPr dirty="0" err="1"/>
              <a:t>одном</a:t>
            </a:r>
            <a:r>
              <a:rPr dirty="0"/>
              <a:t> </a:t>
            </a:r>
            <a:r>
              <a:rPr dirty="0" err="1"/>
              <a:t>произведении</a:t>
            </a:r>
            <a:r>
              <a:rPr dirty="0"/>
              <a:t> ОНА </a:t>
            </a:r>
            <a:r>
              <a:rPr dirty="0" err="1"/>
              <a:t>сравнивается</a:t>
            </a:r>
            <a:r>
              <a:rPr dirty="0"/>
              <a:t> </a:t>
            </a:r>
            <a:r>
              <a:rPr dirty="0" err="1"/>
              <a:t>с</a:t>
            </a:r>
            <a:r>
              <a:rPr dirty="0"/>
              <a:t> </a:t>
            </a:r>
            <a:r>
              <a:rPr dirty="0" err="1"/>
              <a:t>восклицательным</a:t>
            </a:r>
            <a:r>
              <a:rPr dirty="0"/>
              <a:t> </a:t>
            </a:r>
            <a:r>
              <a:rPr dirty="0" err="1"/>
              <a:t>знаком</a:t>
            </a:r>
            <a:r>
              <a:rPr dirty="0"/>
              <a:t>. </a:t>
            </a:r>
            <a:r>
              <a:rPr dirty="0" err="1"/>
              <a:t>Назовите</a:t>
            </a:r>
            <a:r>
              <a:rPr dirty="0"/>
              <a:t> ЕЁ </a:t>
            </a:r>
            <a:r>
              <a:rPr dirty="0" err="1"/>
              <a:t>тремя</a:t>
            </a:r>
            <a:r>
              <a:rPr dirty="0"/>
              <a:t> </a:t>
            </a:r>
            <a:r>
              <a:rPr dirty="0" err="1"/>
              <a:t>словами</a:t>
            </a:r>
            <a:r>
              <a:rPr dirty="0"/>
              <a:t>.</a:t>
            </a:r>
          </a:p>
        </p:txBody>
      </p:sp>
    </p:spTree>
    <p:extLst>
      <p:ext uri="{BB962C8B-B14F-4D97-AF65-F5344CB8AC3E}">
        <p14:creationId xmlns:p14="http://schemas.microsoft.com/office/powerpoint/2010/main" val="25365673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девочка на шаре.</a:t>
            </a:r>
          </a:p>
        </p:txBody>
      </p:sp>
    </p:spTree>
    <p:extLst>
      <p:ext uri="{BB962C8B-B14F-4D97-AF65-F5344CB8AC3E}">
        <p14:creationId xmlns:p14="http://schemas.microsoft.com/office/powerpoint/2010/main" val="325756604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она словно человечество, балансирующее на шаре нашей планеты. Шар также сравнивается с точкой восклицательного знака, а сама девушка с вертикальной чертой.</a:t>
            </a:r>
          </a:p>
        </p:txBody>
      </p:sp>
    </p:spTree>
    <p:extLst>
      <p:ext uri="{BB962C8B-B14F-4D97-AF65-F5344CB8AC3E}">
        <p14:creationId xmlns:p14="http://schemas.microsoft.com/office/powerpoint/2010/main" val="39167850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одном</a:t>
            </a:r>
            <a:r>
              <a:rPr dirty="0"/>
              <a:t> </a:t>
            </a:r>
            <a:r>
              <a:rPr dirty="0" err="1"/>
              <a:t>произведении</a:t>
            </a:r>
            <a:r>
              <a:rPr dirty="0"/>
              <a:t> </a:t>
            </a:r>
            <a:r>
              <a:rPr dirty="0" err="1"/>
              <a:t>утверждается</a:t>
            </a:r>
            <a:r>
              <a:rPr dirty="0"/>
              <a:t>, </a:t>
            </a:r>
            <a:r>
              <a:rPr dirty="0" err="1"/>
              <a:t>что</a:t>
            </a:r>
            <a:r>
              <a:rPr dirty="0"/>
              <a:t> ОНА </a:t>
            </a:r>
            <a:r>
              <a:rPr dirty="0" err="1"/>
              <a:t>роднит</a:t>
            </a:r>
            <a:r>
              <a:rPr dirty="0"/>
              <a:t> </a:t>
            </a:r>
            <a:r>
              <a:rPr dirty="0" err="1"/>
              <a:t>человека</a:t>
            </a:r>
            <a:r>
              <a:rPr dirty="0"/>
              <a:t> </a:t>
            </a:r>
            <a:r>
              <a:rPr dirty="0" err="1"/>
              <a:t>с</a:t>
            </a:r>
            <a:r>
              <a:rPr dirty="0"/>
              <a:t> </a:t>
            </a:r>
            <a:r>
              <a:rPr dirty="0" err="1"/>
              <a:t>однопалубным</a:t>
            </a:r>
            <a:r>
              <a:rPr dirty="0"/>
              <a:t> </a:t>
            </a:r>
            <a:r>
              <a:rPr dirty="0" err="1"/>
              <a:t>кораблем</a:t>
            </a:r>
            <a:r>
              <a:rPr dirty="0"/>
              <a:t>. ОНА </a:t>
            </a:r>
            <a:r>
              <a:rPr dirty="0" err="1"/>
              <a:t>косвенно</a:t>
            </a:r>
            <a:r>
              <a:rPr dirty="0"/>
              <a:t> </a:t>
            </a:r>
            <a:r>
              <a:rPr dirty="0" err="1"/>
              <a:t>упомянута</a:t>
            </a:r>
            <a:r>
              <a:rPr dirty="0"/>
              <a:t> </a:t>
            </a:r>
            <a:r>
              <a:rPr dirty="0" err="1"/>
              <a:t>в</a:t>
            </a:r>
            <a:r>
              <a:rPr dirty="0"/>
              <a:t> </a:t>
            </a:r>
            <a:r>
              <a:rPr dirty="0" err="1"/>
              <a:t>статье</a:t>
            </a:r>
            <a:r>
              <a:rPr dirty="0"/>
              <a:t> </a:t>
            </a:r>
            <a:r>
              <a:rPr dirty="0" err="1"/>
              <a:t>о</a:t>
            </a:r>
            <a:r>
              <a:rPr dirty="0"/>
              <a:t> </a:t>
            </a:r>
            <a:r>
              <a:rPr dirty="0" err="1"/>
              <a:t>банальных</a:t>
            </a:r>
            <a:r>
              <a:rPr dirty="0"/>
              <a:t> </a:t>
            </a:r>
            <a:r>
              <a:rPr dirty="0" err="1"/>
              <a:t>рифмах</a:t>
            </a:r>
            <a:r>
              <a:rPr dirty="0"/>
              <a:t>. </a:t>
            </a:r>
            <a:r>
              <a:rPr dirty="0" err="1"/>
              <a:t>Назовите</a:t>
            </a:r>
            <a:r>
              <a:rPr dirty="0"/>
              <a:t> ЕЁ </a:t>
            </a:r>
            <a:r>
              <a:rPr dirty="0" err="1"/>
              <a:t>словом</a:t>
            </a:r>
            <a:r>
              <a:rPr dirty="0"/>
              <a:t> </a:t>
            </a:r>
            <a:r>
              <a:rPr dirty="0" err="1"/>
              <a:t>греческого</a:t>
            </a:r>
            <a:r>
              <a:rPr dirty="0"/>
              <a:t> </a:t>
            </a:r>
            <a:r>
              <a:rPr dirty="0" err="1"/>
              <a:t>происхождения</a:t>
            </a:r>
            <a:r>
              <a:rPr dirty="0"/>
              <a:t>.</a:t>
            </a:r>
          </a:p>
        </p:txBody>
      </p:sp>
    </p:spTree>
    <p:extLst>
      <p:ext uri="{BB962C8B-B14F-4D97-AF65-F5344CB8AC3E}">
        <p14:creationId xmlns:p14="http://schemas.microsoft.com/office/powerpoint/2010/main" val="246250894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гемофилия.</a:t>
            </a:r>
          </a:p>
        </p:txBody>
      </p:sp>
    </p:spTree>
    <p:extLst>
      <p:ext uri="{BB962C8B-B14F-4D97-AF65-F5344CB8AC3E}">
        <p14:creationId xmlns:p14="http://schemas.microsoft.com/office/powerpoint/2010/main" val="24103732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однопалубный корабль, будучи ранен, тут же погибает. В статье о банальных рифмах упоминается рифма "кровь"/"любовь"; от этих слов и произошло название "гемофилия".</a:t>
            </a:r>
          </a:p>
        </p:txBody>
      </p:sp>
    </p:spTree>
    <p:extLst>
      <p:ext uri="{BB962C8B-B14F-4D97-AF65-F5344CB8AC3E}">
        <p14:creationId xmlns:p14="http://schemas.microsoft.com/office/powerpoint/2010/main" val="35616503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Поэзию</a:t>
            </a:r>
            <a:r>
              <a:rPr dirty="0"/>
              <a:t> </a:t>
            </a:r>
            <a:r>
              <a:rPr dirty="0" err="1"/>
              <a:t>древней</a:t>
            </a:r>
            <a:r>
              <a:rPr dirty="0"/>
              <a:t> </a:t>
            </a:r>
            <a:r>
              <a:rPr dirty="0" err="1"/>
              <a:t>Скандинавии</a:t>
            </a:r>
            <a:r>
              <a:rPr dirty="0"/>
              <a:t>, </a:t>
            </a:r>
            <a:r>
              <a:rPr dirty="0" err="1"/>
              <a:t>в</a:t>
            </a:r>
            <a:r>
              <a:rPr dirty="0"/>
              <a:t> </a:t>
            </a:r>
            <a:r>
              <a:rPr dirty="0" err="1"/>
              <a:t>которой</a:t>
            </a:r>
            <a:r>
              <a:rPr dirty="0"/>
              <a:t>, </a:t>
            </a:r>
            <a:r>
              <a:rPr dirty="0" err="1"/>
              <a:t>например</a:t>
            </a:r>
            <a:r>
              <a:rPr dirty="0"/>
              <a:t>, </a:t>
            </a:r>
            <a:r>
              <a:rPr dirty="0" err="1"/>
              <a:t>вместо</a:t>
            </a:r>
            <a:r>
              <a:rPr dirty="0"/>
              <a:t> </a:t>
            </a:r>
            <a:r>
              <a:rPr dirty="0" err="1"/>
              <a:t>слов</a:t>
            </a:r>
            <a:r>
              <a:rPr dirty="0"/>
              <a:t> "</a:t>
            </a:r>
            <a:r>
              <a:rPr dirty="0" err="1"/>
              <a:t>воин</a:t>
            </a:r>
            <a:r>
              <a:rPr dirty="0"/>
              <a:t>" </a:t>
            </a:r>
            <a:r>
              <a:rPr dirty="0" err="1"/>
              <a:t>и</a:t>
            </a:r>
            <a:r>
              <a:rPr dirty="0"/>
              <a:t> "</a:t>
            </a:r>
            <a:r>
              <a:rPr dirty="0" err="1"/>
              <a:t>битва</a:t>
            </a:r>
            <a:r>
              <a:rPr dirty="0"/>
              <a:t>" </a:t>
            </a:r>
            <a:r>
              <a:rPr dirty="0" err="1"/>
              <a:t>употребляются</a:t>
            </a:r>
            <a:r>
              <a:rPr dirty="0"/>
              <a:t> </a:t>
            </a:r>
            <a:r>
              <a:rPr dirty="0" err="1"/>
              <a:t>выражения</a:t>
            </a:r>
            <a:r>
              <a:rPr dirty="0"/>
              <a:t> "</a:t>
            </a:r>
            <a:r>
              <a:rPr dirty="0" err="1"/>
              <a:t>дерево</a:t>
            </a:r>
            <a:r>
              <a:rPr dirty="0"/>
              <a:t> </a:t>
            </a:r>
            <a:r>
              <a:rPr dirty="0" err="1"/>
              <a:t>битвы</a:t>
            </a:r>
            <a:r>
              <a:rPr dirty="0"/>
              <a:t>" </a:t>
            </a:r>
            <a:r>
              <a:rPr dirty="0" err="1"/>
              <a:t>и</a:t>
            </a:r>
            <a:r>
              <a:rPr dirty="0"/>
              <a:t> "</a:t>
            </a:r>
            <a:r>
              <a:rPr dirty="0" err="1"/>
              <a:t>вьюга</a:t>
            </a:r>
            <a:r>
              <a:rPr dirty="0"/>
              <a:t> </a:t>
            </a:r>
            <a:r>
              <a:rPr dirty="0" err="1"/>
              <a:t>топоров</a:t>
            </a:r>
            <a:r>
              <a:rPr dirty="0"/>
              <a:t>", </a:t>
            </a:r>
            <a:r>
              <a:rPr dirty="0" err="1"/>
              <a:t>Фёдор</a:t>
            </a:r>
            <a:r>
              <a:rPr dirty="0"/>
              <a:t> </a:t>
            </a:r>
            <a:r>
              <a:rPr dirty="0" err="1"/>
              <a:t>Успенский</a:t>
            </a:r>
            <a:r>
              <a:rPr dirty="0"/>
              <a:t> </a:t>
            </a:r>
            <a:r>
              <a:rPr dirty="0" err="1"/>
              <a:t>назвал</a:t>
            </a:r>
            <a:r>
              <a:rPr dirty="0"/>
              <a:t> </a:t>
            </a:r>
            <a:r>
              <a:rPr dirty="0" err="1"/>
              <a:t>ИКСом</a:t>
            </a:r>
            <a:r>
              <a:rPr dirty="0"/>
              <a:t>. </a:t>
            </a:r>
            <a:r>
              <a:rPr dirty="0" err="1"/>
              <a:t>Комментирующий</a:t>
            </a:r>
            <a:r>
              <a:rPr dirty="0"/>
              <a:t> </a:t>
            </a:r>
            <a:r>
              <a:rPr dirty="0" err="1"/>
              <a:t>реслинг</a:t>
            </a:r>
            <a:r>
              <a:rPr dirty="0"/>
              <a:t> </a:t>
            </a:r>
            <a:r>
              <a:rPr dirty="0" err="1"/>
              <a:t>ДжЕрри</a:t>
            </a:r>
            <a:r>
              <a:rPr dirty="0"/>
              <a:t> </a:t>
            </a:r>
            <a:r>
              <a:rPr dirty="0" err="1"/>
              <a:t>ЛОулер</a:t>
            </a:r>
            <a:r>
              <a:rPr dirty="0"/>
              <a:t> </a:t>
            </a:r>
            <a:r>
              <a:rPr dirty="0" err="1"/>
              <a:t>назвал</a:t>
            </a:r>
            <a:r>
              <a:rPr dirty="0"/>
              <a:t> </a:t>
            </a:r>
            <a:r>
              <a:rPr dirty="0" err="1"/>
              <a:t>соперников</a:t>
            </a:r>
            <a:r>
              <a:rPr dirty="0"/>
              <a:t> </a:t>
            </a:r>
            <a:r>
              <a:rPr dirty="0" err="1"/>
              <a:t>очень</a:t>
            </a:r>
            <a:r>
              <a:rPr dirty="0"/>
              <a:t> </a:t>
            </a:r>
            <a:r>
              <a:rPr dirty="0" err="1"/>
              <a:t>сильного</a:t>
            </a:r>
            <a:r>
              <a:rPr dirty="0"/>
              <a:t> </a:t>
            </a:r>
            <a:r>
              <a:rPr dirty="0" err="1"/>
              <a:t>бойца</a:t>
            </a:r>
            <a:r>
              <a:rPr dirty="0"/>
              <a:t> </a:t>
            </a:r>
            <a:r>
              <a:rPr dirty="0" err="1"/>
              <a:t>ИКСами</a:t>
            </a:r>
            <a:r>
              <a:rPr dirty="0"/>
              <a:t> </a:t>
            </a:r>
            <a:r>
              <a:rPr dirty="0" err="1"/>
              <a:t>за</a:t>
            </a:r>
            <a:r>
              <a:rPr dirty="0"/>
              <a:t> </a:t>
            </a:r>
            <a:r>
              <a:rPr dirty="0" err="1"/>
              <a:t>то</a:t>
            </a:r>
            <a:r>
              <a:rPr dirty="0"/>
              <a:t>, </a:t>
            </a:r>
            <a:r>
              <a:rPr dirty="0" err="1"/>
              <a:t>как</a:t>
            </a:r>
            <a:r>
              <a:rPr dirty="0"/>
              <a:t> </a:t>
            </a:r>
            <a:r>
              <a:rPr dirty="0" err="1"/>
              <a:t>они</a:t>
            </a:r>
            <a:r>
              <a:rPr dirty="0"/>
              <a:t> </a:t>
            </a:r>
            <a:r>
              <a:rPr dirty="0" err="1"/>
              <a:t>приходят</a:t>
            </a:r>
            <a:r>
              <a:rPr dirty="0"/>
              <a:t> </a:t>
            </a:r>
            <a:r>
              <a:rPr dirty="0" err="1"/>
              <a:t>на</a:t>
            </a:r>
            <a:r>
              <a:rPr dirty="0"/>
              <a:t> </a:t>
            </a:r>
            <a:r>
              <a:rPr dirty="0" err="1"/>
              <a:t>ринг</a:t>
            </a:r>
            <a:r>
              <a:rPr dirty="0"/>
              <a:t> </a:t>
            </a:r>
            <a:r>
              <a:rPr dirty="0" err="1"/>
              <a:t>и</a:t>
            </a:r>
            <a:r>
              <a:rPr dirty="0"/>
              <a:t> </a:t>
            </a:r>
            <a:r>
              <a:rPr dirty="0" err="1"/>
              <a:t>как</a:t>
            </a:r>
            <a:r>
              <a:rPr dirty="0"/>
              <a:t> </a:t>
            </a:r>
            <a:r>
              <a:rPr dirty="0" err="1"/>
              <a:t>уходят</a:t>
            </a:r>
            <a:r>
              <a:rPr dirty="0"/>
              <a:t>. </a:t>
            </a:r>
            <a:r>
              <a:rPr dirty="0" err="1"/>
              <a:t>Назовите</a:t>
            </a:r>
            <a:r>
              <a:rPr dirty="0"/>
              <a:t> ИКС </a:t>
            </a:r>
            <a:r>
              <a:rPr dirty="0" err="1"/>
              <a:t>девятибуквенным</a:t>
            </a:r>
            <a:r>
              <a:rPr dirty="0"/>
              <a:t> </a:t>
            </a:r>
            <a:r>
              <a:rPr dirty="0" err="1"/>
              <a:t>словом</a:t>
            </a:r>
            <a:r>
              <a:rPr dirty="0"/>
              <a:t>.</a:t>
            </a:r>
          </a:p>
        </p:txBody>
      </p:sp>
    </p:spTree>
    <p:extLst>
      <p:ext uri="{BB962C8B-B14F-4D97-AF65-F5344CB8AC3E}">
        <p14:creationId xmlns:p14="http://schemas.microsoft.com/office/powerpoint/2010/main" val="132563949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кроссворд.</a:t>
            </a:r>
          </a:p>
        </p:txBody>
      </p:sp>
    </p:spTree>
    <p:extLst>
      <p:ext uri="{BB962C8B-B14F-4D97-AF65-F5344CB8AC3E}">
        <p14:creationId xmlns:p14="http://schemas.microsoft.com/office/powerpoint/2010/main" val="40974608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скальдическом стихе благодаря поэтическим иносказаниям каждое слово загадано, как в кроссворде. У сильного реслера соперники приходят по вертикали, а уходят по горизонтали.</a:t>
            </a:r>
          </a:p>
        </p:txBody>
      </p:sp>
    </p:spTree>
    <p:extLst>
      <p:ext uri="{BB962C8B-B14F-4D97-AF65-F5344CB8AC3E}">
        <p14:creationId xmlns:p14="http://schemas.microsoft.com/office/powerpoint/2010/main" val="7622256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lnSpcReduction="10000"/>
          </a:bodyPr>
          <a:lstStyle/>
          <a:p>
            <a:r>
              <a:rPr lang="ru-RU" i="1" dirty="0"/>
              <a:t>В результате одного исследования выяснилось, что красные и желтые эффективней синих</a:t>
            </a:r>
            <a:endParaRPr lang="en-US" i="1" dirty="0"/>
          </a:p>
          <a:p>
            <a:endParaRPr lang="en-US" dirty="0"/>
          </a:p>
          <a:p>
            <a:r>
              <a:rPr lang="ru-RU" dirty="0"/>
              <a:t>Этот раздаточный материал поможет вам правильно ответить на вопрос. В результате одного исследования выяснилось, что красные и желтые эффективней синих. Назовите предмет этого исследования словом латинского происхождения.</a:t>
            </a:r>
            <a:endParaRPr dirty="0"/>
          </a:p>
        </p:txBody>
      </p:sp>
    </p:spTree>
    <p:extLst>
      <p:ext uri="{BB962C8B-B14F-4D97-AF65-F5344CB8AC3E}">
        <p14:creationId xmlns:p14="http://schemas.microsoft.com/office/powerpoint/2010/main" val="14423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[Николай] Гоголь</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плацебо.</a:t>
            </a:r>
          </a:p>
        </p:txBody>
      </p:sp>
    </p:spTree>
    <p:extLst>
      <p:ext uri="{BB962C8B-B14F-4D97-AF65-F5344CB8AC3E}">
        <p14:creationId xmlns:p14="http://schemas.microsoft.com/office/powerpoint/2010/main" val="75954797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красные и желтые таблетки плацебо оказались эффективней синих, хотя все они не содержат никаких полезных веществ. Мы вас также обнадежили тем, что раздаточный материал вам должен помочь.</a:t>
            </a:r>
          </a:p>
        </p:txBody>
      </p:sp>
    </p:spTree>
    <p:extLst>
      <p:ext uri="{BB962C8B-B14F-4D97-AF65-F5344CB8AC3E}">
        <p14:creationId xmlns:p14="http://schemas.microsoft.com/office/powerpoint/2010/main" val="333543730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На</a:t>
            </a:r>
            <a:r>
              <a:rPr dirty="0"/>
              <a:t> </a:t>
            </a:r>
            <a:r>
              <a:rPr dirty="0" err="1"/>
              <a:t>рекламном</a:t>
            </a:r>
            <a:r>
              <a:rPr dirty="0"/>
              <a:t> </a:t>
            </a:r>
            <a:r>
              <a:rPr dirty="0" err="1"/>
              <a:t>плакате</a:t>
            </a:r>
            <a:r>
              <a:rPr dirty="0"/>
              <a:t> </a:t>
            </a:r>
            <a:r>
              <a:rPr dirty="0" err="1"/>
              <a:t>обезжиренного</a:t>
            </a:r>
            <a:r>
              <a:rPr dirty="0"/>
              <a:t> </a:t>
            </a:r>
            <a:r>
              <a:rPr dirty="0" err="1"/>
              <a:t>майонеза</a:t>
            </a:r>
            <a:r>
              <a:rPr dirty="0"/>
              <a:t> </a:t>
            </a:r>
            <a:r>
              <a:rPr dirty="0" err="1"/>
              <a:t>изображены</a:t>
            </a:r>
            <a:r>
              <a:rPr dirty="0"/>
              <a:t> </a:t>
            </a:r>
            <a:r>
              <a:rPr dirty="0" err="1"/>
              <a:t>сделанные</a:t>
            </a:r>
            <a:r>
              <a:rPr dirty="0"/>
              <a:t> </a:t>
            </a:r>
            <a:r>
              <a:rPr dirty="0" err="1"/>
              <a:t>из</a:t>
            </a:r>
            <a:r>
              <a:rPr dirty="0"/>
              <a:t> </a:t>
            </a:r>
            <a:r>
              <a:rPr dirty="0" err="1"/>
              <a:t>двух</a:t>
            </a:r>
            <a:r>
              <a:rPr dirty="0"/>
              <a:t> </a:t>
            </a:r>
            <a:r>
              <a:rPr dirty="0" err="1"/>
              <a:t>кусочков</a:t>
            </a:r>
            <a:r>
              <a:rPr dirty="0"/>
              <a:t> </a:t>
            </a:r>
            <a:r>
              <a:rPr dirty="0" err="1"/>
              <a:t>картошки-фри</a:t>
            </a:r>
            <a:r>
              <a:rPr dirty="0"/>
              <a:t> ОНИ </a:t>
            </a:r>
            <a:r>
              <a:rPr dirty="0" err="1"/>
              <a:t>и</a:t>
            </a:r>
            <a:r>
              <a:rPr dirty="0"/>
              <a:t> </a:t>
            </a:r>
            <a:r>
              <a:rPr dirty="0" err="1"/>
              <a:t>капля</a:t>
            </a:r>
            <a:r>
              <a:rPr dirty="0"/>
              <a:t> </a:t>
            </a:r>
            <a:r>
              <a:rPr dirty="0" err="1"/>
              <a:t>майонеза</a:t>
            </a:r>
            <a:r>
              <a:rPr dirty="0"/>
              <a:t>. </a:t>
            </a:r>
            <a:r>
              <a:rPr dirty="0" err="1"/>
              <a:t>У</a:t>
            </a:r>
            <a:r>
              <a:rPr dirty="0"/>
              <a:t> </a:t>
            </a:r>
            <a:r>
              <a:rPr dirty="0" err="1"/>
              <a:t>многих</a:t>
            </a:r>
            <a:r>
              <a:rPr dirty="0"/>
              <a:t> </a:t>
            </a:r>
            <a:r>
              <a:rPr dirty="0" err="1"/>
              <a:t>славянских</a:t>
            </a:r>
            <a:r>
              <a:rPr dirty="0"/>
              <a:t> </a:t>
            </a:r>
            <a:r>
              <a:rPr dirty="0" err="1"/>
              <a:t>народов</a:t>
            </a:r>
            <a:r>
              <a:rPr dirty="0"/>
              <a:t> </a:t>
            </a:r>
            <a:r>
              <a:rPr dirty="0" err="1"/>
              <a:t>был</a:t>
            </a:r>
            <a:r>
              <a:rPr dirty="0"/>
              <a:t> </a:t>
            </a:r>
            <a:r>
              <a:rPr dirty="0" err="1"/>
              <a:t>обычай</a:t>
            </a:r>
            <a:r>
              <a:rPr dirty="0"/>
              <a:t> </a:t>
            </a:r>
            <a:r>
              <a:rPr dirty="0" err="1"/>
              <a:t>использовать</a:t>
            </a:r>
            <a:r>
              <a:rPr dirty="0"/>
              <a:t> ИХ </a:t>
            </a:r>
            <a:r>
              <a:rPr dirty="0" err="1"/>
              <a:t>на</a:t>
            </a:r>
            <a:r>
              <a:rPr dirty="0"/>
              <a:t> </a:t>
            </a:r>
            <a:r>
              <a:rPr dirty="0" err="1"/>
              <a:t>праздниках</a:t>
            </a:r>
            <a:r>
              <a:rPr dirty="0"/>
              <a:t>, </a:t>
            </a:r>
            <a:r>
              <a:rPr dirty="0" err="1"/>
              <a:t>чтобы</a:t>
            </a:r>
            <a:r>
              <a:rPr dirty="0"/>
              <a:t> </a:t>
            </a:r>
            <a:r>
              <a:rPr dirty="0" err="1"/>
              <a:t>пшеница</a:t>
            </a:r>
            <a:r>
              <a:rPr dirty="0"/>
              <a:t>, </a:t>
            </a:r>
            <a:r>
              <a:rPr dirty="0" err="1"/>
              <a:t>рожь</a:t>
            </a:r>
            <a:r>
              <a:rPr dirty="0"/>
              <a:t> </a:t>
            </a:r>
            <a:r>
              <a:rPr dirty="0" err="1"/>
              <a:t>и</a:t>
            </a:r>
            <a:r>
              <a:rPr dirty="0"/>
              <a:t> </a:t>
            </a:r>
            <a:r>
              <a:rPr dirty="0" err="1"/>
              <a:t>лен</a:t>
            </a:r>
            <a:r>
              <a:rPr dirty="0"/>
              <a:t> </a:t>
            </a:r>
            <a:r>
              <a:rPr dirty="0" err="1"/>
              <a:t>выросли</a:t>
            </a:r>
            <a:r>
              <a:rPr dirty="0"/>
              <a:t> </a:t>
            </a:r>
            <a:r>
              <a:rPr dirty="0" err="1"/>
              <a:t>высокими</a:t>
            </a:r>
            <a:r>
              <a:rPr dirty="0"/>
              <a:t>. </a:t>
            </a:r>
            <a:r>
              <a:rPr dirty="0" err="1"/>
              <a:t>Назовите</a:t>
            </a:r>
            <a:r>
              <a:rPr dirty="0"/>
              <a:t> ИХ.</a:t>
            </a:r>
          </a:p>
        </p:txBody>
      </p:sp>
    </p:spTree>
    <p:extLst>
      <p:ext uri="{BB962C8B-B14F-4D97-AF65-F5344CB8AC3E}">
        <p14:creationId xmlns:p14="http://schemas.microsoft.com/office/powerpoint/2010/main" val="42146926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качели.</a:t>
            </a:r>
          </a:p>
        </p:txBody>
      </p:sp>
    </p:spTree>
    <p:extLst>
      <p:ext uri="{BB962C8B-B14F-4D97-AF65-F5344CB8AC3E}">
        <p14:creationId xmlns:p14="http://schemas.microsoft.com/office/powerpoint/2010/main" val="12165461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два кусочка картошки-фри, лежа крест-накрест друг на друге, образуют своеобразные качели, которые не может перевесить капля майонеза, потому что он легкий. У славян был обычай подниматься высоко на качелях, чтобы урожай был высоким.</a:t>
            </a:r>
          </a:p>
        </p:txBody>
      </p:sp>
    </p:spTree>
    <p:extLst>
      <p:ext uri="{BB962C8B-B14F-4D97-AF65-F5344CB8AC3E}">
        <p14:creationId xmlns:p14="http://schemas.microsoft.com/office/powerpoint/2010/main" val="332568601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ДжЕффри</a:t>
            </a:r>
            <a:r>
              <a:rPr dirty="0"/>
              <a:t> </a:t>
            </a:r>
            <a:r>
              <a:rPr dirty="0" err="1"/>
              <a:t>Лайф</a:t>
            </a:r>
            <a:r>
              <a:rPr dirty="0"/>
              <a:t> </a:t>
            </a:r>
            <a:r>
              <a:rPr dirty="0" err="1"/>
              <a:t>начал</a:t>
            </a:r>
            <a:r>
              <a:rPr dirty="0"/>
              <a:t> </a:t>
            </a:r>
            <a:r>
              <a:rPr dirty="0" err="1"/>
              <a:t>заниматься</a:t>
            </a:r>
            <a:r>
              <a:rPr dirty="0"/>
              <a:t> </a:t>
            </a:r>
            <a:r>
              <a:rPr dirty="0" err="1"/>
              <a:t>спортом</a:t>
            </a:r>
            <a:r>
              <a:rPr dirty="0"/>
              <a:t> </a:t>
            </a:r>
            <a:r>
              <a:rPr dirty="0" err="1"/>
              <a:t>только</a:t>
            </a:r>
            <a:r>
              <a:rPr dirty="0"/>
              <a:t> </a:t>
            </a:r>
            <a:r>
              <a:rPr dirty="0" err="1"/>
              <a:t>после</a:t>
            </a:r>
            <a:r>
              <a:rPr dirty="0"/>
              <a:t> </a:t>
            </a:r>
            <a:r>
              <a:rPr dirty="0" err="1"/>
              <a:t>шестидесяти</a:t>
            </a:r>
            <a:r>
              <a:rPr dirty="0"/>
              <a:t> </a:t>
            </a:r>
            <a:r>
              <a:rPr dirty="0" err="1"/>
              <a:t>лет</a:t>
            </a:r>
            <a:r>
              <a:rPr dirty="0"/>
              <a:t> </a:t>
            </a:r>
            <a:r>
              <a:rPr dirty="0" err="1"/>
              <a:t>и</a:t>
            </a:r>
            <a:r>
              <a:rPr dirty="0"/>
              <a:t> </a:t>
            </a:r>
            <a:r>
              <a:rPr dirty="0" err="1"/>
              <a:t>сейчас</a:t>
            </a:r>
            <a:r>
              <a:rPr dirty="0"/>
              <a:t> </a:t>
            </a:r>
            <a:r>
              <a:rPr dirty="0" err="1"/>
              <a:t>является</a:t>
            </a:r>
            <a:r>
              <a:rPr dirty="0"/>
              <a:t> </a:t>
            </a:r>
            <a:r>
              <a:rPr dirty="0" err="1"/>
              <a:t>самым</a:t>
            </a:r>
            <a:r>
              <a:rPr dirty="0"/>
              <a:t> </a:t>
            </a:r>
            <a:r>
              <a:rPr dirty="0" err="1"/>
              <a:t>старым</a:t>
            </a:r>
            <a:r>
              <a:rPr dirty="0"/>
              <a:t> </a:t>
            </a:r>
            <a:r>
              <a:rPr dirty="0" err="1"/>
              <a:t>бодибилдером</a:t>
            </a:r>
            <a:r>
              <a:rPr dirty="0"/>
              <a:t> </a:t>
            </a:r>
            <a:r>
              <a:rPr dirty="0" err="1"/>
              <a:t>в</a:t>
            </a:r>
            <a:r>
              <a:rPr dirty="0"/>
              <a:t> </a:t>
            </a:r>
            <a:r>
              <a:rPr dirty="0" err="1"/>
              <a:t>мире</a:t>
            </a:r>
            <a:r>
              <a:rPr dirty="0"/>
              <a:t>. </a:t>
            </a:r>
            <a:r>
              <a:rPr dirty="0" err="1"/>
              <a:t>Согласно</a:t>
            </a:r>
            <a:r>
              <a:rPr dirty="0"/>
              <a:t> </a:t>
            </a:r>
            <a:r>
              <a:rPr dirty="0" err="1"/>
              <a:t>одному</a:t>
            </a:r>
            <a:r>
              <a:rPr dirty="0"/>
              <a:t> </a:t>
            </a:r>
            <a:r>
              <a:rPr dirty="0" err="1"/>
              <a:t>ироничному</a:t>
            </a:r>
            <a:r>
              <a:rPr dirty="0"/>
              <a:t> </a:t>
            </a:r>
            <a:r>
              <a:rPr dirty="0" err="1"/>
              <a:t>замечанию</a:t>
            </a:r>
            <a:r>
              <a:rPr dirty="0"/>
              <a:t>, </a:t>
            </a:r>
            <a:r>
              <a:rPr dirty="0" err="1"/>
              <a:t>тренироваться</a:t>
            </a:r>
            <a:r>
              <a:rPr dirty="0"/>
              <a:t> </a:t>
            </a:r>
            <a:r>
              <a:rPr dirty="0" err="1"/>
              <a:t>Джеффри</a:t>
            </a:r>
            <a:r>
              <a:rPr dirty="0"/>
              <a:t> </a:t>
            </a:r>
            <a:r>
              <a:rPr dirty="0" err="1"/>
              <a:t>начал</a:t>
            </a:r>
            <a:r>
              <a:rPr dirty="0"/>
              <a:t> </a:t>
            </a:r>
            <a:r>
              <a:rPr dirty="0" err="1"/>
              <a:t>в</a:t>
            </a:r>
            <a:r>
              <a:rPr dirty="0"/>
              <a:t> НЕМ. </a:t>
            </a:r>
            <a:r>
              <a:rPr dirty="0" err="1"/>
              <a:t>В</a:t>
            </a:r>
            <a:r>
              <a:rPr dirty="0"/>
              <a:t> </a:t>
            </a:r>
            <a:r>
              <a:rPr dirty="0" err="1"/>
              <a:t>энциклопедии</a:t>
            </a:r>
            <a:r>
              <a:rPr dirty="0"/>
              <a:t> </a:t>
            </a:r>
            <a:r>
              <a:rPr dirty="0" err="1"/>
              <a:t>символов</a:t>
            </a:r>
            <a:r>
              <a:rPr dirty="0"/>
              <a:t> ОНО </a:t>
            </a:r>
            <a:r>
              <a:rPr dirty="0" err="1"/>
              <a:t>противопоставляется</a:t>
            </a:r>
            <a:r>
              <a:rPr dirty="0"/>
              <a:t> </a:t>
            </a:r>
            <a:r>
              <a:rPr dirty="0" err="1"/>
              <a:t>колыбели</a:t>
            </a:r>
            <a:r>
              <a:rPr dirty="0"/>
              <a:t>. </a:t>
            </a:r>
            <a:r>
              <a:rPr dirty="0" err="1"/>
              <a:t>Назовите</a:t>
            </a:r>
            <a:r>
              <a:rPr dirty="0"/>
              <a:t> ЕГО.</a:t>
            </a:r>
          </a:p>
        </p:txBody>
      </p:sp>
    </p:spTree>
    <p:extLst>
      <p:ext uri="{BB962C8B-B14F-4D97-AF65-F5344CB8AC3E}">
        <p14:creationId xmlns:p14="http://schemas.microsoft.com/office/powerpoint/2010/main" val="102735954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кресло-качалка.</a:t>
            </a:r>
          </a:p>
        </p:txBody>
      </p:sp>
    </p:spTree>
    <p:extLst>
      <p:ext uri="{BB962C8B-B14F-4D97-AF65-F5344CB8AC3E}">
        <p14:creationId xmlns:p14="http://schemas.microsoft.com/office/powerpoint/2010/main" val="11329191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качаться он начал, видимо, уже в кресле-качалке. Качанию колыбели с ребенком противопоставляется качание пожилых людей в кресле.</a:t>
            </a:r>
          </a:p>
        </p:txBody>
      </p:sp>
    </p:spTree>
    <p:extLst>
      <p:ext uri="{BB962C8B-B14F-4D97-AF65-F5344CB8AC3E}">
        <p14:creationId xmlns:p14="http://schemas.microsoft.com/office/powerpoint/2010/main" val="198986525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английском</a:t>
            </a:r>
            <a:r>
              <a:rPr dirty="0"/>
              <a:t> </a:t>
            </a:r>
            <a:r>
              <a:rPr dirty="0" err="1"/>
              <a:t>языке</a:t>
            </a:r>
            <a:r>
              <a:rPr dirty="0"/>
              <a:t> </a:t>
            </a:r>
            <a:r>
              <a:rPr dirty="0" err="1"/>
              <a:t>есть</a:t>
            </a:r>
            <a:r>
              <a:rPr dirty="0"/>
              <a:t> </a:t>
            </a:r>
            <a:r>
              <a:rPr dirty="0" err="1"/>
              <a:t>выражение</a:t>
            </a:r>
            <a:r>
              <a:rPr dirty="0"/>
              <a:t>, </a:t>
            </a:r>
            <a:r>
              <a:rPr dirty="0" err="1"/>
              <a:t>которое</a:t>
            </a:r>
            <a:r>
              <a:rPr dirty="0"/>
              <a:t> </a:t>
            </a:r>
            <a:r>
              <a:rPr dirty="0" err="1"/>
              <a:t>можно</a:t>
            </a:r>
            <a:r>
              <a:rPr dirty="0"/>
              <a:t> </a:t>
            </a:r>
            <a:r>
              <a:rPr dirty="0" err="1"/>
              <a:t>перевести</a:t>
            </a:r>
            <a:r>
              <a:rPr dirty="0"/>
              <a:t> </a:t>
            </a:r>
            <a:r>
              <a:rPr dirty="0" err="1"/>
              <a:t>как</a:t>
            </a:r>
            <a:r>
              <a:rPr dirty="0"/>
              <a:t> "</a:t>
            </a:r>
            <a:r>
              <a:rPr dirty="0" err="1"/>
              <a:t>тень</a:t>
            </a:r>
            <a:r>
              <a:rPr dirty="0"/>
              <a:t> </a:t>
            </a:r>
            <a:r>
              <a:rPr dirty="0" err="1"/>
              <a:t>в</a:t>
            </a:r>
            <a:r>
              <a:rPr dirty="0"/>
              <a:t> 5 </a:t>
            </a:r>
            <a:r>
              <a:rPr dirty="0" err="1"/>
              <a:t>часов</a:t>
            </a:r>
            <a:r>
              <a:rPr dirty="0"/>
              <a:t> </a:t>
            </a:r>
            <a:r>
              <a:rPr dirty="0" err="1"/>
              <a:t>вечера</a:t>
            </a:r>
            <a:r>
              <a:rPr dirty="0"/>
              <a:t>". </a:t>
            </a:r>
            <a:r>
              <a:rPr dirty="0" err="1"/>
              <a:t>Мы</a:t>
            </a:r>
            <a:r>
              <a:rPr dirty="0"/>
              <a:t> </a:t>
            </a:r>
            <a:r>
              <a:rPr dirty="0" err="1"/>
              <a:t>не</a:t>
            </a:r>
            <a:r>
              <a:rPr dirty="0"/>
              <a:t> </a:t>
            </a:r>
            <a:r>
              <a:rPr dirty="0" err="1"/>
              <a:t>спрашиваем</a:t>
            </a:r>
            <a:r>
              <a:rPr dirty="0"/>
              <a:t>, </a:t>
            </a:r>
            <a:r>
              <a:rPr dirty="0" err="1"/>
              <a:t>что</a:t>
            </a:r>
            <a:r>
              <a:rPr dirty="0"/>
              <a:t> </a:t>
            </a:r>
            <a:r>
              <a:rPr dirty="0" err="1"/>
              <a:t>оно</a:t>
            </a:r>
            <a:r>
              <a:rPr dirty="0"/>
              <a:t> </a:t>
            </a:r>
            <a:r>
              <a:rPr dirty="0" err="1"/>
              <a:t>означает</a:t>
            </a:r>
            <a:r>
              <a:rPr dirty="0"/>
              <a:t>. </a:t>
            </a:r>
            <a:r>
              <a:rPr dirty="0" err="1"/>
              <a:t>Ответьте</a:t>
            </a:r>
            <a:r>
              <a:rPr dirty="0"/>
              <a:t>, </a:t>
            </a:r>
            <a:r>
              <a:rPr dirty="0" err="1"/>
              <a:t>что</a:t>
            </a:r>
            <a:r>
              <a:rPr dirty="0"/>
              <a:t> </a:t>
            </a:r>
            <a:r>
              <a:rPr dirty="0" err="1"/>
              <a:t>предлагалось</a:t>
            </a:r>
            <a:r>
              <a:rPr dirty="0"/>
              <a:t> </a:t>
            </a:r>
            <a:r>
              <a:rPr dirty="0" err="1"/>
              <a:t>делать</a:t>
            </a:r>
            <a:r>
              <a:rPr dirty="0"/>
              <a:t> </a:t>
            </a:r>
            <a:r>
              <a:rPr dirty="0" err="1"/>
              <a:t>в</a:t>
            </a:r>
            <a:r>
              <a:rPr dirty="0"/>
              <a:t> 5 </a:t>
            </a:r>
            <a:r>
              <a:rPr dirty="0" err="1"/>
              <a:t>часов</a:t>
            </a:r>
            <a:r>
              <a:rPr dirty="0"/>
              <a:t> </a:t>
            </a:r>
            <a:r>
              <a:rPr dirty="0" err="1"/>
              <a:t>вечера</a:t>
            </a:r>
            <a:r>
              <a:rPr dirty="0"/>
              <a:t> </a:t>
            </a:r>
            <a:r>
              <a:rPr dirty="0" err="1"/>
              <a:t>в</a:t>
            </a:r>
            <a:r>
              <a:rPr dirty="0"/>
              <a:t> </a:t>
            </a:r>
            <a:r>
              <a:rPr dirty="0" err="1"/>
              <a:t>рекламе</a:t>
            </a:r>
            <a:r>
              <a:rPr dirty="0"/>
              <a:t>, </a:t>
            </a:r>
            <a:r>
              <a:rPr dirty="0" err="1"/>
              <a:t>в</a:t>
            </a:r>
            <a:r>
              <a:rPr dirty="0"/>
              <a:t> </a:t>
            </a:r>
            <a:r>
              <a:rPr dirty="0" err="1"/>
              <a:t>которой</a:t>
            </a:r>
            <a:r>
              <a:rPr dirty="0"/>
              <a:t> </a:t>
            </a:r>
            <a:r>
              <a:rPr dirty="0" err="1"/>
              <a:t>использовалось</a:t>
            </a:r>
            <a:r>
              <a:rPr dirty="0"/>
              <a:t> </a:t>
            </a:r>
            <a:r>
              <a:rPr dirty="0" err="1"/>
              <a:t>это</a:t>
            </a:r>
            <a:r>
              <a:rPr dirty="0"/>
              <a:t> </a:t>
            </a:r>
            <a:r>
              <a:rPr dirty="0" err="1"/>
              <a:t>выражение</a:t>
            </a:r>
            <a:r>
              <a:rPr dirty="0"/>
              <a:t>?</a:t>
            </a:r>
          </a:p>
        </p:txBody>
      </p:sp>
    </p:spTree>
    <p:extLst>
      <p:ext uri="{BB962C8B-B14F-4D97-AF65-F5344CB8AC3E}">
        <p14:creationId xmlns:p14="http://schemas.microsoft.com/office/powerpoint/2010/main" val="31236407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бриться.</a:t>
            </a:r>
          </a:p>
        </p:txBody>
      </p:sp>
    </p:spTree>
    <p:extLst>
      <p:ext uri="{BB962C8B-B14F-4D97-AF65-F5344CB8AC3E}">
        <p14:creationId xmlns:p14="http://schemas.microsoft.com/office/powerpoint/2010/main" val="91901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речь</a:t>
            </a:r>
            <a:r>
              <a:rPr dirty="0"/>
              <a:t> </a:t>
            </a:r>
            <a:r>
              <a:rPr dirty="0" err="1"/>
              <a:t>идет</a:t>
            </a:r>
            <a:r>
              <a:rPr dirty="0"/>
              <a:t> </a:t>
            </a:r>
            <a:r>
              <a:rPr dirty="0" err="1"/>
              <a:t>о</a:t>
            </a:r>
            <a:r>
              <a:rPr dirty="0"/>
              <a:t> </a:t>
            </a:r>
            <a:r>
              <a:rPr dirty="0" err="1"/>
              <a:t>селе</a:t>
            </a:r>
            <a:r>
              <a:rPr dirty="0"/>
              <a:t> </a:t>
            </a:r>
            <a:r>
              <a:rPr dirty="0" err="1"/>
              <a:t>Великие</a:t>
            </a:r>
            <a:r>
              <a:rPr dirty="0"/>
              <a:t> </a:t>
            </a:r>
            <a:r>
              <a:rPr dirty="0" err="1"/>
              <a:t>СорОчинцы</a:t>
            </a:r>
            <a:r>
              <a:rPr dirty="0"/>
              <a:t>, </a:t>
            </a:r>
            <a:r>
              <a:rPr dirty="0" err="1"/>
              <a:t>родине</a:t>
            </a:r>
            <a:r>
              <a:rPr dirty="0"/>
              <a:t> </a:t>
            </a:r>
            <a:r>
              <a:rPr dirty="0" err="1"/>
              <a:t>Гоголя</a:t>
            </a:r>
            <a:r>
              <a:rPr dirty="0"/>
              <a:t>. </a:t>
            </a:r>
            <a:r>
              <a:rPr dirty="0" err="1"/>
              <a:t>Название</a:t>
            </a:r>
            <a:r>
              <a:rPr lang="en-US" dirty="0"/>
              <a:t> </a:t>
            </a:r>
            <a:r>
              <a:rPr dirty="0" err="1"/>
              <a:t>происходит</a:t>
            </a:r>
            <a:r>
              <a:rPr dirty="0"/>
              <a:t> </a:t>
            </a:r>
            <a:r>
              <a:rPr dirty="0" err="1"/>
              <a:t>то</a:t>
            </a:r>
            <a:r>
              <a:rPr dirty="0"/>
              <a:t> </a:t>
            </a:r>
            <a:r>
              <a:rPr dirty="0" err="1"/>
              <a:t>ли</a:t>
            </a:r>
            <a:r>
              <a:rPr dirty="0"/>
              <a:t> </a:t>
            </a:r>
            <a:r>
              <a:rPr dirty="0" err="1"/>
              <a:t>от</a:t>
            </a:r>
            <a:r>
              <a:rPr dirty="0"/>
              <a:t> </a:t>
            </a:r>
            <a:r>
              <a:rPr dirty="0" err="1"/>
              <a:t>сороки</a:t>
            </a:r>
            <a:r>
              <a:rPr dirty="0"/>
              <a:t>, </a:t>
            </a:r>
            <a:r>
              <a:rPr dirty="0" err="1"/>
              <a:t>то</a:t>
            </a:r>
            <a:r>
              <a:rPr dirty="0"/>
              <a:t> </a:t>
            </a:r>
            <a:r>
              <a:rPr dirty="0" err="1"/>
              <a:t>ли</a:t>
            </a:r>
            <a:r>
              <a:rPr dirty="0"/>
              <a:t> </a:t>
            </a:r>
            <a:r>
              <a:rPr dirty="0" err="1"/>
              <a:t>от</a:t>
            </a:r>
            <a:r>
              <a:rPr dirty="0"/>
              <a:t> </a:t>
            </a:r>
            <a:r>
              <a:rPr dirty="0" err="1"/>
              <a:t>сорочки</a:t>
            </a:r>
            <a:r>
              <a:rPr dirty="0"/>
              <a:t>. </a:t>
            </a:r>
            <a:r>
              <a:rPr dirty="0" err="1"/>
              <a:t>В</a:t>
            </a:r>
            <a:r>
              <a:rPr dirty="0"/>
              <a:t> </a:t>
            </a:r>
            <a:r>
              <a:rPr dirty="0" err="1"/>
              <a:t>августе</a:t>
            </a:r>
            <a:r>
              <a:rPr dirty="0"/>
              <a:t> </a:t>
            </a:r>
            <a:r>
              <a:rPr dirty="0" err="1"/>
              <a:t>до</a:t>
            </a:r>
            <a:r>
              <a:rPr dirty="0"/>
              <a:t> </a:t>
            </a:r>
            <a:r>
              <a:rPr dirty="0" err="1"/>
              <a:t>сих</a:t>
            </a:r>
            <a:r>
              <a:rPr dirty="0"/>
              <a:t> </a:t>
            </a:r>
            <a:r>
              <a:rPr dirty="0" err="1"/>
              <a:t>проходит</a:t>
            </a:r>
            <a:r>
              <a:rPr dirty="0"/>
              <a:t> </a:t>
            </a:r>
            <a:r>
              <a:rPr dirty="0" err="1"/>
              <a:t>знаменитая</a:t>
            </a:r>
            <a:r>
              <a:rPr lang="en-US" dirty="0"/>
              <a:t> </a:t>
            </a:r>
            <a:r>
              <a:rPr dirty="0" err="1"/>
              <a:t>Сорочинская</a:t>
            </a:r>
            <a:r>
              <a:rPr dirty="0"/>
              <a:t> </a:t>
            </a:r>
            <a:r>
              <a:rPr dirty="0" err="1"/>
              <a:t>ярмарка</a:t>
            </a:r>
            <a:r>
              <a:rPr dirty="0"/>
              <a:t>.</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выражение "five o'clock shadow" означает щетину, появляющуюся у побритого утром мужчины к вечеру. Она напоминает тень на его лице. Производители бритв пытались убедить англичан, что это выглядит ужасно, и что во время перерыва на чай стоит также побриться.</a:t>
            </a:r>
          </a:p>
        </p:txBody>
      </p:sp>
    </p:spTree>
    <p:extLst>
      <p:ext uri="{BB962C8B-B14F-4D97-AF65-F5344CB8AC3E}">
        <p14:creationId xmlns:p14="http://schemas.microsoft.com/office/powerpoint/2010/main" val="360063408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Специально</a:t>
            </a:r>
            <a:r>
              <a:rPr dirty="0"/>
              <a:t> </a:t>
            </a:r>
            <a:r>
              <a:rPr dirty="0" err="1"/>
              <a:t>разработанный</a:t>
            </a:r>
            <a:r>
              <a:rPr dirty="0"/>
              <a:t> </a:t>
            </a:r>
            <a:r>
              <a:rPr dirty="0" err="1"/>
              <a:t>жилет</a:t>
            </a:r>
            <a:r>
              <a:rPr dirty="0"/>
              <a:t> </a:t>
            </a:r>
            <a:r>
              <a:rPr dirty="0" err="1"/>
              <a:t>с</a:t>
            </a:r>
            <a:r>
              <a:rPr dirty="0"/>
              <a:t> </a:t>
            </a:r>
            <a:r>
              <a:rPr dirty="0" err="1"/>
              <a:t>подключением</a:t>
            </a:r>
            <a:r>
              <a:rPr dirty="0"/>
              <a:t> </a:t>
            </a:r>
            <a:r>
              <a:rPr dirty="0" err="1"/>
              <a:t>к</a:t>
            </a:r>
            <a:r>
              <a:rPr dirty="0"/>
              <a:t> </a:t>
            </a:r>
            <a:r>
              <a:rPr dirty="0" err="1"/>
              <a:t>Интернету</a:t>
            </a:r>
            <a:r>
              <a:rPr dirty="0"/>
              <a:t> </a:t>
            </a:r>
            <a:r>
              <a:rPr dirty="0" err="1"/>
              <a:t>раздувается</a:t>
            </a:r>
            <a:r>
              <a:rPr dirty="0"/>
              <a:t>, </a:t>
            </a:r>
            <a:r>
              <a:rPr dirty="0" err="1"/>
              <a:t>слегка</a:t>
            </a:r>
            <a:r>
              <a:rPr dirty="0"/>
              <a:t> </a:t>
            </a:r>
            <a:r>
              <a:rPr dirty="0" err="1"/>
              <a:t>обнимая</a:t>
            </a:r>
            <a:r>
              <a:rPr dirty="0"/>
              <a:t> </a:t>
            </a:r>
            <a:r>
              <a:rPr dirty="0" err="1"/>
              <a:t>и</a:t>
            </a:r>
            <a:r>
              <a:rPr dirty="0"/>
              <a:t> </a:t>
            </a:r>
            <a:r>
              <a:rPr dirty="0" err="1"/>
              <a:t>согревая</a:t>
            </a:r>
            <a:r>
              <a:rPr dirty="0"/>
              <a:t> </a:t>
            </a:r>
            <a:r>
              <a:rPr dirty="0" err="1"/>
              <a:t>хозяина</a:t>
            </a:r>
            <a:r>
              <a:rPr dirty="0"/>
              <a:t>, </a:t>
            </a:r>
            <a:r>
              <a:rPr dirty="0" err="1"/>
              <a:t>когда</a:t>
            </a:r>
            <a:r>
              <a:rPr dirty="0"/>
              <a:t> </a:t>
            </a:r>
            <a:r>
              <a:rPr dirty="0" err="1"/>
              <a:t>появляются</a:t>
            </a:r>
            <a:r>
              <a:rPr dirty="0"/>
              <a:t> АЛЬФЫ. </a:t>
            </a:r>
            <a:r>
              <a:rPr dirty="0" err="1"/>
              <a:t>В</a:t>
            </a:r>
            <a:r>
              <a:rPr dirty="0"/>
              <a:t> </a:t>
            </a:r>
            <a:r>
              <a:rPr dirty="0" err="1"/>
              <a:t>критической</a:t>
            </a:r>
            <a:r>
              <a:rPr dirty="0"/>
              <a:t> </a:t>
            </a:r>
            <a:r>
              <a:rPr dirty="0" err="1"/>
              <a:t>ситуации</a:t>
            </a:r>
            <a:r>
              <a:rPr dirty="0"/>
              <a:t> АЛЬФЫ </a:t>
            </a:r>
            <a:r>
              <a:rPr dirty="0" err="1"/>
              <a:t>также</a:t>
            </a:r>
            <a:r>
              <a:rPr dirty="0"/>
              <a:t> </a:t>
            </a:r>
            <a:r>
              <a:rPr dirty="0" err="1"/>
              <a:t>могут</a:t>
            </a:r>
            <a:r>
              <a:rPr dirty="0"/>
              <a:t> </a:t>
            </a:r>
            <a:r>
              <a:rPr dirty="0" err="1"/>
              <a:t>согреть</a:t>
            </a:r>
            <a:r>
              <a:rPr dirty="0"/>
              <a:t> </a:t>
            </a:r>
            <a:r>
              <a:rPr dirty="0" err="1"/>
              <a:t>хозяина</a:t>
            </a:r>
            <a:r>
              <a:rPr dirty="0"/>
              <a:t>. </a:t>
            </a:r>
            <a:r>
              <a:rPr dirty="0" err="1"/>
              <a:t>Какое</a:t>
            </a:r>
            <a:r>
              <a:rPr dirty="0"/>
              <a:t> </a:t>
            </a:r>
            <a:r>
              <a:rPr dirty="0" err="1"/>
              <a:t>слово</a:t>
            </a:r>
            <a:r>
              <a:rPr dirty="0"/>
              <a:t> </a:t>
            </a:r>
            <a:r>
              <a:rPr dirty="0" err="1"/>
              <a:t>мы</a:t>
            </a:r>
            <a:r>
              <a:rPr dirty="0"/>
              <a:t> </a:t>
            </a:r>
            <a:r>
              <a:rPr dirty="0" err="1"/>
              <a:t>заменили</a:t>
            </a:r>
            <a:r>
              <a:rPr dirty="0"/>
              <a:t> </a:t>
            </a:r>
            <a:r>
              <a:rPr dirty="0" err="1"/>
              <a:t>словом</a:t>
            </a:r>
            <a:r>
              <a:rPr dirty="0"/>
              <a:t> "АЛЬФЫ"?</a:t>
            </a:r>
          </a:p>
        </p:txBody>
      </p:sp>
    </p:spTree>
    <p:extLst>
      <p:ext uri="{BB962C8B-B14F-4D97-AF65-F5344CB8AC3E}">
        <p14:creationId xmlns:p14="http://schemas.microsoft.com/office/powerpoint/2010/main" val="34659071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лайки.</a:t>
            </a:r>
          </a:p>
        </p:txBody>
      </p:sp>
    </p:spTree>
    <p:extLst>
      <p:ext uri="{BB962C8B-B14F-4D97-AF65-F5344CB8AC3E}">
        <p14:creationId xmlns:p14="http://schemas.microsoft.com/office/powerpoint/2010/main" val="6430673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когда на странице пользователя кто-то оставляет like, жилет материализует эти электронные чувства в тактильные ощущения близости. Собака лайка в трудную минуту может спасти полярника от холода. Надеемся, что вы оставите лайки этому пакету.</a:t>
            </a:r>
          </a:p>
        </p:txBody>
      </p:sp>
    </p:spTree>
    <p:extLst>
      <p:ext uri="{BB962C8B-B14F-4D97-AF65-F5344CB8AC3E}">
        <p14:creationId xmlns:p14="http://schemas.microsoft.com/office/powerpoint/2010/main" val="234612235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Франц Кафка замечал, что правосудие должно стоять на месте, чтобы ИХ показания были точны. Назовите ИХ.</a:t>
            </a:r>
          </a:p>
        </p:txBody>
      </p:sp>
    </p:spTree>
    <p:extLst>
      <p:ext uri="{BB962C8B-B14F-4D97-AF65-F5344CB8AC3E}">
        <p14:creationId xmlns:p14="http://schemas.microsoft.com/office/powerpoint/2010/main" val="223155454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весы.</a:t>
            </a:r>
            <a:br/>
            <a:br/>
            <a:r>
              <a:t>Зачёт:весы Фемиды, весы правосудия и прочие ответы со словом «весы» без неверных уточнений.</a:t>
            </a:r>
          </a:p>
        </p:txBody>
      </p:sp>
    </p:spTree>
    <p:extLst>
      <p:ext uri="{BB962C8B-B14F-4D97-AF65-F5344CB8AC3E}">
        <p14:creationId xmlns:p14="http://schemas.microsoft.com/office/powerpoint/2010/main" val="375760142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атрибут богини правосудия — рычажные весы.</a:t>
            </a:r>
          </a:p>
        </p:txBody>
      </p:sp>
    </p:spTree>
    <p:extLst>
      <p:ext uri="{BB962C8B-B14F-4D97-AF65-F5344CB8AC3E}">
        <p14:creationId xmlns:p14="http://schemas.microsoft.com/office/powerpoint/2010/main" val="113548181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Всеволод Овчинников пишет, что токийские  юноши и девушки, красящие волосы в цвет спелой ржи, в буквальном смысле стремятся стать ЕЮ. Назовите ЕЁ двумя словами.</a:t>
            </a:r>
          </a:p>
        </p:txBody>
      </p:sp>
    </p:spTree>
    <p:extLst>
      <p:ext uri="{BB962C8B-B14F-4D97-AF65-F5344CB8AC3E}">
        <p14:creationId xmlns:p14="http://schemas.microsoft.com/office/powerpoint/2010/main" val="18858426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золотая молодёжь.</a:t>
            </a:r>
            <a:br/>
            <a:br/>
            <a:r>
              <a:t>Зачёт:точный ответ.</a:t>
            </a:r>
          </a:p>
        </p:txBody>
      </p:sp>
    </p:spTree>
    <p:extLst>
      <p:ext uri="{BB962C8B-B14F-4D97-AF65-F5344CB8AC3E}">
        <p14:creationId xmlns:p14="http://schemas.microsoft.com/office/powerpoint/2010/main" val="25179961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столичные дети богатых японских родителей.</a:t>
            </a:r>
          </a:p>
        </p:txBody>
      </p:sp>
    </p:spTree>
    <p:extLst>
      <p:ext uri="{BB962C8B-B14F-4D97-AF65-F5344CB8AC3E}">
        <p14:creationId xmlns:p14="http://schemas.microsoft.com/office/powerpoint/2010/main" val="327260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dirty="0" err="1"/>
              <a:t>В</a:t>
            </a:r>
            <a:r>
              <a:rPr dirty="0"/>
              <a:t> </a:t>
            </a:r>
            <a:r>
              <a:rPr dirty="0" err="1"/>
              <a:t>наши</a:t>
            </a:r>
            <a:r>
              <a:rPr dirty="0"/>
              <a:t> </a:t>
            </a:r>
            <a:r>
              <a:rPr dirty="0" err="1"/>
              <a:t>дни</a:t>
            </a:r>
            <a:r>
              <a:rPr dirty="0"/>
              <a:t> </a:t>
            </a:r>
            <a:r>
              <a:rPr dirty="0" err="1"/>
              <a:t>на</a:t>
            </a:r>
            <a:r>
              <a:rPr dirty="0"/>
              <a:t> </a:t>
            </a:r>
            <a:r>
              <a:rPr dirty="0" err="1"/>
              <a:t>Сорочинскую</a:t>
            </a:r>
            <a:r>
              <a:rPr dirty="0"/>
              <a:t> </a:t>
            </a:r>
            <a:r>
              <a:rPr dirty="0" err="1"/>
              <a:t>ярмарку</a:t>
            </a:r>
            <a:r>
              <a:rPr dirty="0"/>
              <a:t> </a:t>
            </a:r>
            <a:r>
              <a:rPr dirty="0" err="1"/>
              <a:t>приезжает</a:t>
            </a:r>
            <a:r>
              <a:rPr dirty="0"/>
              <a:t> </a:t>
            </a:r>
            <a:r>
              <a:rPr dirty="0" err="1"/>
              <a:t>много</a:t>
            </a:r>
            <a:r>
              <a:rPr dirty="0"/>
              <a:t> </a:t>
            </a:r>
            <a:r>
              <a:rPr dirty="0" err="1"/>
              <a:t>зарубежных</a:t>
            </a:r>
            <a:r>
              <a:rPr dirty="0"/>
              <a:t> </a:t>
            </a:r>
            <a:r>
              <a:rPr dirty="0" err="1"/>
              <a:t>гостей</a:t>
            </a:r>
            <a:r>
              <a:rPr dirty="0"/>
              <a:t>. </a:t>
            </a:r>
            <a:r>
              <a:rPr dirty="0" err="1"/>
              <a:t>После</a:t>
            </a:r>
            <a:br>
              <a:rPr dirty="0"/>
            </a:br>
            <a:r>
              <a:rPr dirty="0" err="1"/>
              <a:t>неудачной</a:t>
            </a:r>
            <a:r>
              <a:rPr dirty="0"/>
              <a:t> </a:t>
            </a:r>
            <a:r>
              <a:rPr dirty="0" err="1"/>
              <a:t>попытки</a:t>
            </a:r>
            <a:r>
              <a:rPr dirty="0"/>
              <a:t> </a:t>
            </a:r>
            <a:r>
              <a:rPr dirty="0" err="1"/>
              <a:t>перенять</a:t>
            </a:r>
            <a:r>
              <a:rPr dirty="0"/>
              <a:t> </a:t>
            </a:r>
            <a:r>
              <a:rPr dirty="0" err="1"/>
              <a:t>мастерство</a:t>
            </a:r>
            <a:r>
              <a:rPr dirty="0"/>
              <a:t> </a:t>
            </a:r>
            <a:r>
              <a:rPr dirty="0" err="1"/>
              <a:t>у</a:t>
            </a:r>
            <a:r>
              <a:rPr dirty="0"/>
              <a:t> </a:t>
            </a:r>
            <a:r>
              <a:rPr dirty="0" err="1"/>
              <a:t>иностранцев</a:t>
            </a:r>
            <a:r>
              <a:rPr dirty="0"/>
              <a:t> </a:t>
            </a:r>
            <a:r>
              <a:rPr dirty="0" err="1"/>
              <a:t>один</a:t>
            </a:r>
            <a:r>
              <a:rPr dirty="0"/>
              <a:t> </a:t>
            </a:r>
            <a:r>
              <a:rPr dirty="0" err="1"/>
              <a:t>селянин</a:t>
            </a:r>
            <a:r>
              <a:rPr dirty="0"/>
              <a:t> </a:t>
            </a:r>
            <a:r>
              <a:rPr dirty="0" err="1"/>
              <a:t>воскликнул</a:t>
            </a:r>
            <a:r>
              <a:rPr dirty="0"/>
              <a:t>:</a:t>
            </a:r>
          </a:p>
          <a:p>
            <a:r>
              <a:rPr dirty="0"/>
              <a:t>“</a:t>
            </a:r>
            <a:r>
              <a:rPr dirty="0" err="1"/>
              <a:t>Пароход</a:t>
            </a:r>
            <a:r>
              <a:rPr dirty="0"/>
              <a:t> – </a:t>
            </a:r>
            <a:r>
              <a:rPr dirty="0" err="1"/>
              <a:t>это</a:t>
            </a:r>
            <a:r>
              <a:rPr dirty="0"/>
              <a:t> </a:t>
            </a:r>
            <a:r>
              <a:rPr dirty="0" err="1"/>
              <a:t>вещь</a:t>
            </a:r>
            <a:r>
              <a:rPr dirty="0"/>
              <a:t>, </a:t>
            </a:r>
            <a:r>
              <a:rPr dirty="0" err="1"/>
              <a:t>а</a:t>
            </a:r>
            <a:r>
              <a:rPr dirty="0"/>
              <a:t> </a:t>
            </a:r>
            <a:r>
              <a:rPr dirty="0" err="1"/>
              <a:t>лебедь</a:t>
            </a:r>
            <a:r>
              <a:rPr dirty="0"/>
              <a:t> – </a:t>
            </a:r>
            <a:r>
              <a:rPr dirty="0" err="1"/>
              <a:t>что</a:t>
            </a:r>
            <a:r>
              <a:rPr dirty="0"/>
              <a:t>? </a:t>
            </a:r>
            <a:r>
              <a:rPr dirty="0" err="1"/>
              <a:t>Зажарили</a:t>
            </a:r>
            <a:r>
              <a:rPr dirty="0"/>
              <a:t>, </a:t>
            </a:r>
            <a:r>
              <a:rPr dirty="0" err="1"/>
              <a:t>и</a:t>
            </a:r>
            <a:r>
              <a:rPr dirty="0"/>
              <a:t> </a:t>
            </a:r>
            <a:r>
              <a:rPr dirty="0" err="1"/>
              <a:t>нету</a:t>
            </a:r>
            <a:r>
              <a:rPr dirty="0"/>
              <a:t> </a:t>
            </a:r>
            <a:r>
              <a:rPr dirty="0" err="1"/>
              <a:t>лебедя</a:t>
            </a:r>
            <a:r>
              <a:rPr dirty="0"/>
              <a:t>”.</a:t>
            </a:r>
          </a:p>
          <a:p>
            <a:br>
              <a:rPr dirty="0"/>
            </a:br>
            <a:r>
              <a:rPr dirty="0" err="1"/>
              <a:t>Ответьте</a:t>
            </a:r>
            <a:r>
              <a:rPr dirty="0"/>
              <a:t>, </a:t>
            </a:r>
            <a:r>
              <a:rPr dirty="0" err="1"/>
              <a:t>чему</a:t>
            </a:r>
            <a:r>
              <a:rPr dirty="0"/>
              <a:t> </a:t>
            </a:r>
            <a:r>
              <a:rPr dirty="0" err="1"/>
              <a:t>именно</a:t>
            </a:r>
            <a:r>
              <a:rPr dirty="0"/>
              <a:t> </a:t>
            </a:r>
            <a:r>
              <a:rPr dirty="0" err="1"/>
              <a:t>обучали</a:t>
            </a:r>
            <a:r>
              <a:rPr dirty="0"/>
              <a:t> </a:t>
            </a:r>
            <a:r>
              <a:rPr dirty="0" err="1"/>
              <a:t>сорочинцев</a:t>
            </a:r>
            <a:r>
              <a:rPr dirty="0"/>
              <a:t>?</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юмористическом сериале утверждается, что в Средние века поклонницы бросали своим кумирам ИХ. Назовите ИХ четырьмя словами.</a:t>
            </a:r>
          </a:p>
        </p:txBody>
      </p:sp>
    </p:spTree>
    <p:extLst>
      <p:ext uri="{BB962C8B-B14F-4D97-AF65-F5344CB8AC3E}">
        <p14:creationId xmlns:p14="http://schemas.microsoft.com/office/powerpoint/2010/main" val="311287329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ключи от пояса верности.</a:t>
            </a:r>
            <a:br/>
            <a:br/>
            <a:r>
              <a:t>Зачёт:точный ответ.</a:t>
            </a:r>
          </a:p>
        </p:txBody>
      </p:sp>
    </p:spTree>
    <p:extLst>
      <p:ext uri="{BB962C8B-B14F-4D97-AF65-F5344CB8AC3E}">
        <p14:creationId xmlns:p14="http://schemas.microsoft.com/office/powerpoint/2010/main" val="221666579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Персонаж Сергея Боброва занимается трисекцией угла с помощью циркуля и линейки. В  доме этого человека холодно, потому что для отопления он использует созданный им ИКС. Назовите ИКС.</a:t>
            </a:r>
          </a:p>
        </p:txBody>
      </p:sp>
    </p:spTree>
    <p:extLst>
      <p:ext uri="{BB962C8B-B14F-4D97-AF65-F5344CB8AC3E}">
        <p14:creationId xmlns:p14="http://schemas.microsoft.com/office/powerpoint/2010/main" val="13919321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вечный двигатель.</a:t>
            </a:r>
            <a:br/>
            <a:br/>
            <a:r>
              <a:t>Зачёт:perpetuum mobile.</a:t>
            </a:r>
          </a:p>
        </p:txBody>
      </p:sp>
    </p:spTree>
    <p:extLst>
      <p:ext uri="{BB962C8B-B14F-4D97-AF65-F5344CB8AC3E}">
        <p14:creationId xmlns:p14="http://schemas.microsoft.com/office/powerpoint/2010/main" val="1905463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как видно из вопроса — персонаж пытается сделать то, что невозможно. Вот и его «вечный двигатель» не работает.</a:t>
            </a:r>
          </a:p>
        </p:txBody>
      </p:sp>
    </p:spTree>
    <p:extLst>
      <p:ext uri="{BB962C8B-B14F-4D97-AF65-F5344CB8AC3E}">
        <p14:creationId xmlns:p14="http://schemas.microsoft.com/office/powerpoint/2010/main" val="125696000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ОНА — это мороженое. Такой вывод сделал Джимми Карр, объединив две ЕЁ популярные характеристики. Назовите ЕЁ.</a:t>
            </a:r>
          </a:p>
        </p:txBody>
      </p:sp>
    </p:spTree>
    <p:extLst>
      <p:ext uri="{BB962C8B-B14F-4D97-AF65-F5344CB8AC3E}">
        <p14:creationId xmlns:p14="http://schemas.microsoft.com/office/powerpoint/2010/main" val="298639956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месть.</a:t>
            </a:r>
            <a:br/>
            <a:br/>
            <a:r>
              <a:t>Зачёт:точный ответ.</a:t>
            </a:r>
          </a:p>
        </p:txBody>
      </p:sp>
    </p:spTree>
    <p:extLst>
      <p:ext uri="{BB962C8B-B14F-4D97-AF65-F5344CB8AC3E}">
        <p14:creationId xmlns:p14="http://schemas.microsoft.com/office/powerpoint/2010/main" val="30403317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Месть сладка. Месть — это блюдо, которое лучше подавать холодным.</a:t>
            </a:r>
          </a:p>
        </p:txBody>
      </p:sp>
    </p:spTree>
    <p:extLst>
      <p:ext uri="{BB962C8B-B14F-4D97-AF65-F5344CB8AC3E}">
        <p14:creationId xmlns:p14="http://schemas.microsoft.com/office/powerpoint/2010/main" val="318358347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рассказе ЧЕстертона люди, глядя на окно во время дождя, делают АЛЬФЫ. Необычные АЛЬФЫ можно сделать, например, на самый дождливый год. Назовите АЛЬФЫ.</a:t>
            </a:r>
          </a:p>
        </p:txBody>
      </p:sp>
    </p:spTree>
    <p:extLst>
      <p:ext uri="{BB962C8B-B14F-4D97-AF65-F5344CB8AC3E}">
        <p14:creationId xmlns:p14="http://schemas.microsoft.com/office/powerpoint/2010/main" val="5371052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ставки.</a:t>
            </a:r>
            <a:br/>
            <a:br/>
            <a:r>
              <a:t>Зачёт:точный ответ.</a:t>
            </a:r>
          </a:p>
        </p:txBody>
      </p:sp>
    </p:spTree>
    <p:extLst>
      <p:ext uri="{BB962C8B-B14F-4D97-AF65-F5344CB8AC3E}">
        <p14:creationId xmlns:p14="http://schemas.microsoft.com/office/powerpoint/2010/main" val="2554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оригами</a:t>
            </a:r>
            <a:br/>
            <a:br/>
            <a:r>
              <a:t>Зачёт:по слову "оригами"</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рассказе описано, как завзятые игроки ставят на то, какая капля быстрее пробежит по стеклу. Ставки на то, что текущий год станет самым дождливым за всю историю наблюдения, принимает, например, крупнейшая букмекерская контора «William Hill».</a:t>
            </a:r>
          </a:p>
        </p:txBody>
      </p:sp>
    </p:spTree>
    <p:extLst>
      <p:ext uri="{BB962C8B-B14F-4D97-AF65-F5344CB8AC3E}">
        <p14:creationId xmlns:p14="http://schemas.microsoft.com/office/powerpoint/2010/main" val="370165356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У героя фильма «Кукла» обнаруживают рак горла. Назовите специализацию этого героя.</a:t>
            </a:r>
          </a:p>
        </p:txBody>
      </p:sp>
    </p:spTree>
    <p:extLst>
      <p:ext uri="{BB962C8B-B14F-4D97-AF65-F5344CB8AC3E}">
        <p14:creationId xmlns:p14="http://schemas.microsoft.com/office/powerpoint/2010/main" val="224683070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чревовещатель.</a:t>
            </a:r>
            <a:br/>
            <a:br/>
            <a:r>
              <a:t>Зачёт:вентролог.</a:t>
            </a:r>
          </a:p>
        </p:txBody>
      </p:sp>
    </p:spTree>
    <p:extLst>
      <p:ext uri="{BB962C8B-B14F-4D97-AF65-F5344CB8AC3E}">
        <p14:creationId xmlns:p14="http://schemas.microsoft.com/office/powerpoint/2010/main" val="24999630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Кукольник-чревовещатель в своей работе постоянно напрягает мышцы горла и гортани.</a:t>
            </a:r>
          </a:p>
        </p:txBody>
      </p:sp>
    </p:spTree>
    <p:extLst>
      <p:ext uri="{BB962C8B-B14F-4D97-AF65-F5344CB8AC3E}">
        <p14:creationId xmlns:p14="http://schemas.microsoft.com/office/powerpoint/2010/main" val="93857711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Букинисту Эммануилу ЦипельзОну удалось приобрести в магазине на Кузнецком мосту экземпляр первого издания «ЭТОГО». По всей видимости, данный экземпляр также совершил ЭТО. Назовите ЭТО.</a:t>
            </a:r>
          </a:p>
        </p:txBody>
      </p:sp>
    </p:spTree>
    <p:extLst>
      <p:ext uri="{BB962C8B-B14F-4D97-AF65-F5344CB8AC3E}">
        <p14:creationId xmlns:p14="http://schemas.microsoft.com/office/powerpoint/2010/main" val="41523015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«Путешествие из Петербурга в Москву».</a:t>
            </a:r>
            <a:br/>
            <a:br/>
            <a:r>
              <a:t>Зачёт:точный ответ.</a:t>
            </a:r>
          </a:p>
        </p:txBody>
      </p:sp>
    </p:spTree>
    <p:extLst>
      <p:ext uri="{BB962C8B-B14F-4D97-AF65-F5344CB8AC3E}">
        <p14:creationId xmlns:p14="http://schemas.microsoft.com/office/powerpoint/2010/main" val="101268677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Первое издание книги было осуществлено Радищевым в своей домашней типографии в Санкт-Петербурге. Почти весь тираж был уничтожен. Но один из сохранившихся экземпляров был найден в Москве.</a:t>
            </a:r>
          </a:p>
        </p:txBody>
      </p:sp>
    </p:spTree>
    <p:extLst>
      <p:ext uri="{BB962C8B-B14F-4D97-AF65-F5344CB8AC3E}">
        <p14:creationId xmlns:p14="http://schemas.microsoft.com/office/powerpoint/2010/main" val="232940145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На</a:t>
            </a:r>
            <a:r>
              <a:rPr dirty="0"/>
              <a:t> </a:t>
            </a:r>
            <a:r>
              <a:rPr dirty="0" err="1"/>
              <a:t>картине</a:t>
            </a:r>
            <a:r>
              <a:rPr dirty="0"/>
              <a:t> </a:t>
            </a:r>
            <a:r>
              <a:rPr dirty="0" err="1"/>
              <a:t>художника</a:t>
            </a:r>
            <a:r>
              <a:rPr dirty="0"/>
              <a:t> </a:t>
            </a:r>
            <a:r>
              <a:rPr dirty="0" err="1"/>
              <a:t>девятнадцатого</a:t>
            </a:r>
            <a:r>
              <a:rPr dirty="0"/>
              <a:t> </a:t>
            </a:r>
            <a:r>
              <a:rPr dirty="0" err="1"/>
              <a:t>века</a:t>
            </a:r>
            <a:r>
              <a:rPr dirty="0"/>
              <a:t> </a:t>
            </a:r>
            <a:r>
              <a:rPr dirty="0" err="1"/>
              <a:t>Джона</a:t>
            </a:r>
            <a:r>
              <a:rPr dirty="0"/>
              <a:t> </a:t>
            </a:r>
            <a:r>
              <a:rPr dirty="0" err="1"/>
              <a:t>Эверетта</a:t>
            </a:r>
            <a:r>
              <a:rPr dirty="0"/>
              <a:t> </a:t>
            </a:r>
            <a:r>
              <a:rPr dirty="0" err="1"/>
              <a:t>МиллЕ</a:t>
            </a:r>
            <a:r>
              <a:rPr dirty="0"/>
              <a:t> </a:t>
            </a:r>
            <a:r>
              <a:rPr dirty="0" err="1"/>
              <a:t>игрушечные</a:t>
            </a:r>
            <a:r>
              <a:rPr dirty="0"/>
              <a:t> </a:t>
            </a:r>
            <a:r>
              <a:rPr dirty="0" err="1"/>
              <a:t>петух</a:t>
            </a:r>
            <a:r>
              <a:rPr dirty="0"/>
              <a:t>, </a:t>
            </a:r>
            <a:r>
              <a:rPr dirty="0" err="1"/>
              <a:t>индейка</a:t>
            </a:r>
            <a:r>
              <a:rPr dirty="0"/>
              <a:t> </a:t>
            </a:r>
            <a:r>
              <a:rPr dirty="0" err="1"/>
              <a:t>и</a:t>
            </a:r>
            <a:r>
              <a:rPr dirty="0"/>
              <a:t> </a:t>
            </a:r>
            <a:r>
              <a:rPr dirty="0" err="1"/>
              <a:t>лев</a:t>
            </a:r>
            <a:r>
              <a:rPr dirty="0"/>
              <a:t> </a:t>
            </a:r>
            <a:r>
              <a:rPr dirty="0" err="1"/>
              <a:t>расставлены</a:t>
            </a:r>
            <a:r>
              <a:rPr dirty="0"/>
              <a:t> </a:t>
            </a:r>
            <a:r>
              <a:rPr dirty="0" err="1"/>
              <a:t>вокруг</a:t>
            </a:r>
            <a:r>
              <a:rPr dirty="0"/>
              <a:t> </a:t>
            </a:r>
            <a:r>
              <a:rPr dirty="0" err="1"/>
              <a:t>ещё</a:t>
            </a:r>
            <a:r>
              <a:rPr dirty="0"/>
              <a:t> </a:t>
            </a:r>
            <a:r>
              <a:rPr dirty="0" err="1"/>
              <a:t>одного</a:t>
            </a:r>
            <a:r>
              <a:rPr dirty="0"/>
              <a:t> </a:t>
            </a:r>
            <a:r>
              <a:rPr dirty="0" err="1"/>
              <a:t>игрушечного</a:t>
            </a:r>
            <a:r>
              <a:rPr dirty="0"/>
              <a:t> </a:t>
            </a:r>
            <a:r>
              <a:rPr dirty="0" err="1"/>
              <a:t>млекопитающего</a:t>
            </a:r>
            <a:r>
              <a:rPr dirty="0"/>
              <a:t>. </a:t>
            </a:r>
            <a:r>
              <a:rPr dirty="0" err="1"/>
              <a:t>Какого</a:t>
            </a:r>
            <a:r>
              <a:rPr dirty="0"/>
              <a:t>?</a:t>
            </a:r>
          </a:p>
        </p:txBody>
      </p:sp>
    </p:spTree>
    <p:extLst>
      <p:ext uri="{BB962C8B-B14F-4D97-AF65-F5344CB8AC3E}">
        <p14:creationId xmlns:p14="http://schemas.microsoft.com/office/powerpoint/2010/main" val="49117809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медведя.</a:t>
            </a:r>
            <a:br/>
            <a:br/>
            <a:r>
              <a:t>Зачёт:точный ответ.</a:t>
            </a:r>
          </a:p>
        </p:txBody>
      </p:sp>
    </p:spTree>
    <p:extLst>
      <p:ext uri="{BB962C8B-B14F-4D97-AF65-F5344CB8AC3E}">
        <p14:creationId xmlns:p14="http://schemas.microsoft.com/office/powerpoint/2010/main" val="33075151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картина называется «Заключение мира» и посвящена окончанию Крымской войны. На картине изображён вернувшийся домой офицер в кругу семьи. Игрушки символизируют основных участников: Франция, Османская империя (Турция), Британия, Россия.</a:t>
            </a:r>
          </a:p>
        </p:txBody>
      </p:sp>
    </p:spTree>
    <p:extLst>
      <p:ext uri="{BB962C8B-B14F-4D97-AF65-F5344CB8AC3E}">
        <p14:creationId xmlns:p14="http://schemas.microsoft.com/office/powerpoint/2010/main" val="16559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dirty="0" err="1"/>
              <a:t>среди</a:t>
            </a:r>
            <a:r>
              <a:rPr dirty="0"/>
              <a:t> </a:t>
            </a:r>
            <a:r>
              <a:rPr dirty="0" err="1"/>
              <a:t>иностранных</a:t>
            </a:r>
            <a:r>
              <a:rPr dirty="0"/>
              <a:t> </a:t>
            </a:r>
            <a:r>
              <a:rPr dirty="0" err="1"/>
              <a:t>гостей</a:t>
            </a:r>
            <a:r>
              <a:rPr dirty="0"/>
              <a:t> </a:t>
            </a:r>
            <a:r>
              <a:rPr dirty="0" err="1"/>
              <a:t>были</a:t>
            </a:r>
            <a:r>
              <a:rPr dirty="0"/>
              <a:t> </a:t>
            </a:r>
            <a:r>
              <a:rPr dirty="0" err="1"/>
              <a:t>японцы</a:t>
            </a:r>
            <a:r>
              <a:rPr dirty="0"/>
              <a:t>, </a:t>
            </a:r>
            <a:r>
              <a:rPr dirty="0" err="1"/>
              <a:t>которые</a:t>
            </a:r>
            <a:r>
              <a:rPr dirty="0"/>
              <a:t> </a:t>
            </a:r>
            <a:r>
              <a:rPr dirty="0" err="1"/>
              <a:t>помогали</a:t>
            </a:r>
            <a:r>
              <a:rPr dirty="0"/>
              <a:t> </a:t>
            </a:r>
            <a:r>
              <a:rPr dirty="0" err="1"/>
              <a:t>другим</a:t>
            </a:r>
            <a:r>
              <a:rPr lang="en-US" dirty="0"/>
              <a:t> </a:t>
            </a:r>
            <a:r>
              <a:rPr dirty="0" err="1"/>
              <a:t>посетителям</a:t>
            </a:r>
            <a:r>
              <a:rPr dirty="0"/>
              <a:t> </a:t>
            </a:r>
            <a:r>
              <a:rPr dirty="0" err="1"/>
              <a:t>ярмарки</a:t>
            </a:r>
            <a:r>
              <a:rPr dirty="0"/>
              <a:t> </a:t>
            </a:r>
            <a:r>
              <a:rPr dirty="0" err="1"/>
              <a:t>овладеть</a:t>
            </a:r>
            <a:r>
              <a:rPr dirty="0"/>
              <a:t> </a:t>
            </a:r>
            <a:r>
              <a:rPr dirty="0" err="1"/>
              <a:t>искусством</a:t>
            </a:r>
            <a:r>
              <a:rPr dirty="0"/>
              <a:t> </a:t>
            </a:r>
            <a:r>
              <a:rPr dirty="0" err="1"/>
              <a:t>оригами</a:t>
            </a:r>
            <a:r>
              <a:rPr dirty="0"/>
              <a:t>. </a:t>
            </a:r>
            <a:r>
              <a:rPr dirty="0" err="1"/>
              <a:t>Хорошо</a:t>
            </a:r>
            <a:r>
              <a:rPr dirty="0"/>
              <a:t> </a:t>
            </a:r>
            <a:r>
              <a:rPr dirty="0" err="1"/>
              <a:t>подвыпивший</a:t>
            </a:r>
            <a:r>
              <a:rPr dirty="0"/>
              <a:t> </a:t>
            </a:r>
            <a:r>
              <a:rPr dirty="0" err="1"/>
              <a:t>парень</a:t>
            </a:r>
            <a:r>
              <a:rPr dirty="0"/>
              <a:t> </a:t>
            </a:r>
            <a:r>
              <a:rPr dirty="0" err="1"/>
              <a:t>долго</a:t>
            </a:r>
            <a:r>
              <a:rPr lang="en-US" dirty="0"/>
              <a:t> </a:t>
            </a:r>
            <a:r>
              <a:rPr dirty="0" err="1"/>
              <a:t>пытался</a:t>
            </a:r>
            <a:r>
              <a:rPr dirty="0"/>
              <a:t> </a:t>
            </a:r>
            <a:r>
              <a:rPr dirty="0" err="1"/>
              <a:t>сделать</a:t>
            </a:r>
            <a:r>
              <a:rPr dirty="0"/>
              <a:t> </a:t>
            </a:r>
            <a:r>
              <a:rPr dirty="0" err="1"/>
              <a:t>из</a:t>
            </a:r>
            <a:r>
              <a:rPr dirty="0"/>
              <a:t> </a:t>
            </a:r>
            <a:r>
              <a:rPr dirty="0" err="1"/>
              <a:t>листика</a:t>
            </a:r>
            <a:r>
              <a:rPr dirty="0"/>
              <a:t> </a:t>
            </a:r>
            <a:r>
              <a:rPr dirty="0" err="1"/>
              <a:t>бумаги</a:t>
            </a:r>
            <a:r>
              <a:rPr dirty="0"/>
              <a:t> </a:t>
            </a:r>
            <a:r>
              <a:rPr dirty="0" err="1"/>
              <a:t>лебедя</a:t>
            </a:r>
            <a:r>
              <a:rPr dirty="0"/>
              <a:t>, </a:t>
            </a:r>
            <a:r>
              <a:rPr dirty="0" err="1"/>
              <a:t>но</a:t>
            </a:r>
            <a:r>
              <a:rPr dirty="0"/>
              <a:t> </a:t>
            </a:r>
            <a:r>
              <a:rPr dirty="0" err="1"/>
              <a:t>в</a:t>
            </a:r>
            <a:r>
              <a:rPr dirty="0"/>
              <a:t> </a:t>
            </a:r>
            <a:r>
              <a:rPr dirty="0" err="1"/>
              <a:t>итоге</a:t>
            </a:r>
            <a:r>
              <a:rPr dirty="0"/>
              <a:t> </a:t>
            </a:r>
            <a:r>
              <a:rPr dirty="0" err="1"/>
              <a:t>получился</a:t>
            </a:r>
            <a:r>
              <a:rPr dirty="0"/>
              <a:t> </a:t>
            </a:r>
            <a:r>
              <a:rPr dirty="0" err="1"/>
              <a:t>пароход</a:t>
            </a:r>
            <a:r>
              <a:rPr dirty="0"/>
              <a:t>. </a:t>
            </a:r>
            <a:r>
              <a:rPr dirty="0" err="1"/>
              <a:t>Кораблики</a:t>
            </a:r>
            <a:r>
              <a:rPr dirty="0"/>
              <a:t> </a:t>
            </a:r>
            <a:r>
              <a:rPr dirty="0" err="1"/>
              <a:t>и</a:t>
            </a:r>
            <a:r>
              <a:rPr lang="en-US" dirty="0"/>
              <a:t> </a:t>
            </a:r>
            <a:r>
              <a:rPr dirty="0" err="1"/>
              <a:t>птицы</a:t>
            </a:r>
            <a:r>
              <a:rPr dirty="0"/>
              <a:t> – </a:t>
            </a:r>
            <a:r>
              <a:rPr dirty="0" err="1"/>
              <a:t>традиционные</a:t>
            </a:r>
            <a:r>
              <a:rPr dirty="0"/>
              <a:t> </a:t>
            </a:r>
            <a:r>
              <a:rPr dirty="0" err="1"/>
              <a:t>темы</a:t>
            </a:r>
            <a:r>
              <a:rPr dirty="0"/>
              <a:t> </a:t>
            </a:r>
            <a:r>
              <a:rPr dirty="0" err="1"/>
              <a:t>оригами</a:t>
            </a:r>
            <a:r>
              <a:rPr dirty="0"/>
              <a:t>.</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На</a:t>
            </a:r>
            <a:r>
              <a:rPr dirty="0"/>
              <a:t> </a:t>
            </a:r>
            <a:r>
              <a:rPr dirty="0" err="1"/>
              <a:t>картине</a:t>
            </a:r>
            <a:r>
              <a:rPr dirty="0"/>
              <a:t> </a:t>
            </a:r>
            <a:r>
              <a:rPr dirty="0" err="1"/>
              <a:t>МиллЕ</a:t>
            </a:r>
            <a:r>
              <a:rPr dirty="0"/>
              <a:t> «</a:t>
            </a:r>
            <a:r>
              <a:rPr dirty="0" err="1"/>
              <a:t>Заключение</a:t>
            </a:r>
            <a:r>
              <a:rPr dirty="0"/>
              <a:t> </a:t>
            </a:r>
            <a:r>
              <a:rPr dirty="0" err="1"/>
              <a:t>мира</a:t>
            </a:r>
            <a:r>
              <a:rPr dirty="0"/>
              <a:t>» </a:t>
            </a:r>
            <a:r>
              <a:rPr dirty="0" err="1"/>
              <a:t>девочка</a:t>
            </a:r>
            <a:r>
              <a:rPr dirty="0"/>
              <a:t> </a:t>
            </a:r>
            <a:r>
              <a:rPr dirty="0" err="1"/>
              <a:t>символически</a:t>
            </a:r>
            <a:r>
              <a:rPr dirty="0"/>
              <a:t> </a:t>
            </a:r>
            <a:r>
              <a:rPr dirty="0" err="1"/>
              <a:t>достаёт</a:t>
            </a:r>
            <a:r>
              <a:rPr dirty="0"/>
              <a:t> </a:t>
            </a:r>
            <a:r>
              <a:rPr dirty="0" err="1"/>
              <a:t>ещё</a:t>
            </a:r>
            <a:r>
              <a:rPr dirty="0"/>
              <a:t> </a:t>
            </a:r>
            <a:r>
              <a:rPr dirty="0" err="1"/>
              <a:t>одну</a:t>
            </a:r>
            <a:r>
              <a:rPr dirty="0"/>
              <a:t> </a:t>
            </a:r>
            <a:r>
              <a:rPr dirty="0" err="1"/>
              <a:t>птицу</a:t>
            </a:r>
            <a:r>
              <a:rPr dirty="0"/>
              <a:t> </a:t>
            </a:r>
            <a:r>
              <a:rPr dirty="0" err="1"/>
              <a:t>из</a:t>
            </a:r>
            <a:r>
              <a:rPr dirty="0"/>
              <a:t> </a:t>
            </a:r>
            <a:r>
              <a:rPr dirty="0" err="1"/>
              <a:t>коробки</a:t>
            </a:r>
            <a:r>
              <a:rPr dirty="0"/>
              <a:t>, </a:t>
            </a:r>
            <a:r>
              <a:rPr dirty="0" err="1"/>
              <a:t>выполненной</a:t>
            </a:r>
            <a:r>
              <a:rPr dirty="0"/>
              <a:t> </a:t>
            </a:r>
            <a:r>
              <a:rPr dirty="0" err="1"/>
              <a:t>в</a:t>
            </a:r>
            <a:r>
              <a:rPr dirty="0"/>
              <a:t> </a:t>
            </a:r>
            <a:r>
              <a:rPr dirty="0" err="1"/>
              <a:t>виде</a:t>
            </a:r>
            <a:r>
              <a:rPr dirty="0"/>
              <a:t> НЕГО. </a:t>
            </a:r>
            <a:r>
              <a:rPr dirty="0" err="1"/>
              <a:t>Назовите</a:t>
            </a:r>
            <a:r>
              <a:rPr dirty="0"/>
              <a:t> ЕГО.</a:t>
            </a:r>
          </a:p>
        </p:txBody>
      </p:sp>
    </p:spTree>
    <p:extLst>
      <p:ext uri="{BB962C8B-B14F-4D97-AF65-F5344CB8AC3E}">
        <p14:creationId xmlns:p14="http://schemas.microsoft.com/office/powerpoint/2010/main" val="234119559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Ноев ковчег.</a:t>
            </a:r>
            <a:br/>
            <a:br/>
            <a:r>
              <a:t>Зачёт:точный ответ.</a:t>
            </a:r>
          </a:p>
        </p:txBody>
      </p:sp>
    </p:spTree>
    <p:extLst>
      <p:ext uri="{BB962C8B-B14F-4D97-AF65-F5344CB8AC3E}">
        <p14:creationId xmlns:p14="http://schemas.microsoft.com/office/powerpoint/2010/main" val="5865695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девочка достаёт голубя, символизирующего мир. Как и прочие животные, упомянутые в предыдущем вопросе, игрушки находились в «Ноевом ковчеге» —  популярном в те времена наборе для детской игры.</a:t>
            </a:r>
          </a:p>
        </p:txBody>
      </p:sp>
    </p:spTree>
    <p:extLst>
      <p:ext uri="{BB962C8B-B14F-4D97-AF65-F5344CB8AC3E}">
        <p14:creationId xmlns:p14="http://schemas.microsoft.com/office/powerpoint/2010/main" val="310247834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романе</a:t>
            </a:r>
            <a:r>
              <a:rPr dirty="0"/>
              <a:t> </a:t>
            </a:r>
            <a:r>
              <a:rPr dirty="0" err="1"/>
              <a:t>Питера</a:t>
            </a:r>
            <a:r>
              <a:rPr dirty="0"/>
              <a:t> </a:t>
            </a:r>
            <a:r>
              <a:rPr dirty="0" err="1"/>
              <a:t>Акройда</a:t>
            </a:r>
            <a:r>
              <a:rPr dirty="0"/>
              <a:t> </a:t>
            </a:r>
            <a:r>
              <a:rPr dirty="0" err="1"/>
              <a:t>девушку</a:t>
            </a:r>
            <a:r>
              <a:rPr dirty="0"/>
              <a:t>, </a:t>
            </a:r>
            <a:r>
              <a:rPr dirty="0" err="1"/>
              <a:t>идущую</a:t>
            </a:r>
            <a:r>
              <a:rPr dirty="0"/>
              <a:t> </a:t>
            </a:r>
            <a:r>
              <a:rPr dirty="0" err="1"/>
              <a:t>по</a:t>
            </a:r>
            <a:r>
              <a:rPr dirty="0"/>
              <a:t> </a:t>
            </a:r>
            <a:r>
              <a:rPr dirty="0" err="1"/>
              <a:t>скользким</a:t>
            </a:r>
            <a:r>
              <a:rPr dirty="0"/>
              <a:t> </a:t>
            </a:r>
            <a:r>
              <a:rPr dirty="0" err="1"/>
              <a:t>ступенькам</a:t>
            </a:r>
            <a:r>
              <a:rPr dirty="0"/>
              <a:t>, </a:t>
            </a:r>
            <a:r>
              <a:rPr dirty="0" err="1"/>
              <a:t>успокаивают</a:t>
            </a:r>
            <a:r>
              <a:rPr dirty="0"/>
              <a:t> </a:t>
            </a:r>
            <a:r>
              <a:rPr dirty="0" err="1"/>
              <a:t>фразой</a:t>
            </a:r>
            <a:r>
              <a:rPr dirty="0"/>
              <a:t>: «</a:t>
            </a:r>
            <a:r>
              <a:rPr dirty="0" err="1"/>
              <a:t>Законы</a:t>
            </a:r>
            <a:r>
              <a:rPr dirty="0"/>
              <a:t> </a:t>
            </a:r>
            <a:r>
              <a:rPr dirty="0" err="1"/>
              <a:t>гравитации</a:t>
            </a:r>
            <a:r>
              <a:rPr dirty="0"/>
              <a:t> </a:t>
            </a:r>
            <a:r>
              <a:rPr dirty="0" err="1"/>
              <a:t>зависят</a:t>
            </a:r>
            <a:r>
              <a:rPr dirty="0"/>
              <a:t> </a:t>
            </a:r>
            <a:r>
              <a:rPr dirty="0" err="1"/>
              <a:t>от</a:t>
            </a:r>
            <a:r>
              <a:rPr dirty="0"/>
              <a:t> </a:t>
            </a:r>
            <a:r>
              <a:rPr dirty="0" err="1"/>
              <a:t>обстоятельств</a:t>
            </a:r>
            <a:r>
              <a:rPr dirty="0"/>
              <a:t>». </a:t>
            </a:r>
            <a:r>
              <a:rPr dirty="0" err="1"/>
              <a:t>В</a:t>
            </a:r>
            <a:r>
              <a:rPr dirty="0"/>
              <a:t> </a:t>
            </a:r>
            <a:r>
              <a:rPr dirty="0" err="1"/>
              <a:t>одно</a:t>
            </a:r>
            <a:r>
              <a:rPr dirty="0"/>
              <a:t> </a:t>
            </a:r>
            <a:r>
              <a:rPr dirty="0" err="1"/>
              <a:t>из</a:t>
            </a:r>
            <a:r>
              <a:rPr dirty="0"/>
              <a:t> </a:t>
            </a:r>
            <a:r>
              <a:rPr dirty="0" err="1"/>
              <a:t>слов</a:t>
            </a:r>
            <a:r>
              <a:rPr dirty="0"/>
              <a:t> </a:t>
            </a:r>
            <a:r>
              <a:rPr dirty="0" err="1"/>
              <a:t>предыдущего</a:t>
            </a:r>
            <a:r>
              <a:rPr dirty="0"/>
              <a:t> </a:t>
            </a:r>
            <a:r>
              <a:rPr dirty="0" err="1"/>
              <a:t>предложения</a:t>
            </a:r>
            <a:r>
              <a:rPr dirty="0"/>
              <a:t> </a:t>
            </a:r>
            <a:r>
              <a:rPr dirty="0" err="1"/>
              <a:t>мы</a:t>
            </a:r>
            <a:r>
              <a:rPr dirty="0"/>
              <a:t> </a:t>
            </a:r>
            <a:r>
              <a:rPr dirty="0" err="1"/>
              <a:t>добавили</a:t>
            </a:r>
            <a:r>
              <a:rPr dirty="0"/>
              <a:t> </a:t>
            </a:r>
            <a:r>
              <a:rPr dirty="0" err="1"/>
              <a:t>четыре</a:t>
            </a:r>
            <a:r>
              <a:rPr dirty="0"/>
              <a:t> </a:t>
            </a:r>
            <a:r>
              <a:rPr dirty="0" err="1"/>
              <a:t>буквы</a:t>
            </a:r>
            <a:r>
              <a:rPr dirty="0"/>
              <a:t>. </a:t>
            </a:r>
            <a:r>
              <a:rPr dirty="0" err="1"/>
              <a:t>Восстановите</a:t>
            </a:r>
            <a:r>
              <a:rPr dirty="0"/>
              <a:t> </a:t>
            </a:r>
            <a:r>
              <a:rPr dirty="0" err="1"/>
              <a:t>это</a:t>
            </a:r>
            <a:r>
              <a:rPr dirty="0"/>
              <a:t> </a:t>
            </a:r>
            <a:r>
              <a:rPr dirty="0" err="1"/>
              <a:t>слово</a:t>
            </a:r>
            <a:r>
              <a:rPr dirty="0"/>
              <a:t> </a:t>
            </a:r>
            <a:r>
              <a:rPr dirty="0" err="1"/>
              <a:t>в</a:t>
            </a:r>
            <a:r>
              <a:rPr dirty="0"/>
              <a:t> </a:t>
            </a:r>
            <a:r>
              <a:rPr dirty="0" err="1"/>
              <a:t>исходном</a:t>
            </a:r>
            <a:r>
              <a:rPr dirty="0"/>
              <a:t> </a:t>
            </a:r>
            <a:r>
              <a:rPr dirty="0" err="1"/>
              <a:t>виде</a:t>
            </a:r>
            <a:r>
              <a:rPr dirty="0"/>
              <a:t>.</a:t>
            </a:r>
          </a:p>
        </p:txBody>
      </p:sp>
    </p:spTree>
    <p:extLst>
      <p:ext uri="{BB962C8B-B14F-4D97-AF65-F5344CB8AC3E}">
        <p14:creationId xmlns:p14="http://schemas.microsoft.com/office/powerpoint/2010/main" val="74227109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грации.</a:t>
            </a:r>
            <a:br/>
            <a:br/>
            <a:r>
              <a:t>Зачёт:грация.</a:t>
            </a:r>
          </a:p>
        </p:txBody>
      </p:sp>
    </p:spTree>
    <p:extLst>
      <p:ext uri="{BB962C8B-B14F-4D97-AF65-F5344CB8AC3E}">
        <p14:creationId xmlns:p14="http://schemas.microsoft.com/office/powerpoint/2010/main" val="124379386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девушка переживает за свою неизящную походку.</a:t>
            </a:r>
          </a:p>
        </p:txBody>
      </p:sp>
    </p:spTree>
    <p:extLst>
      <p:ext uri="{BB962C8B-B14F-4D97-AF65-F5344CB8AC3E}">
        <p14:creationId xmlns:p14="http://schemas.microsoft.com/office/powerpoint/2010/main" val="49707974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заглавии</a:t>
            </a:r>
            <a:r>
              <a:rPr dirty="0"/>
              <a:t> </a:t>
            </a:r>
            <a:r>
              <a:rPr dirty="0" err="1"/>
              <a:t>сборника</a:t>
            </a:r>
            <a:r>
              <a:rPr dirty="0"/>
              <a:t> </a:t>
            </a:r>
            <a:r>
              <a:rPr dirty="0" err="1"/>
              <a:t>коротких</a:t>
            </a:r>
            <a:r>
              <a:rPr dirty="0"/>
              <a:t> </a:t>
            </a:r>
            <a:r>
              <a:rPr dirty="0" err="1"/>
              <a:t>кулинарных</a:t>
            </a:r>
            <a:r>
              <a:rPr dirty="0"/>
              <a:t> </a:t>
            </a:r>
            <a:r>
              <a:rPr dirty="0" err="1"/>
              <a:t>рецептов</a:t>
            </a:r>
            <a:r>
              <a:rPr dirty="0"/>
              <a:t> </a:t>
            </a:r>
            <a:r>
              <a:rPr dirty="0" err="1"/>
              <a:t>от</a:t>
            </a:r>
            <a:r>
              <a:rPr dirty="0"/>
              <a:t> </a:t>
            </a:r>
            <a:r>
              <a:rPr dirty="0" err="1"/>
              <a:t>Морин</a:t>
            </a:r>
            <a:r>
              <a:rPr dirty="0"/>
              <a:t> </a:t>
            </a:r>
            <a:r>
              <a:rPr dirty="0" err="1"/>
              <a:t>Эванс</a:t>
            </a:r>
            <a:r>
              <a:rPr dirty="0"/>
              <a:t> </a:t>
            </a:r>
            <a:r>
              <a:rPr dirty="0" err="1"/>
              <a:t>глагол</a:t>
            </a:r>
            <a:r>
              <a:rPr dirty="0"/>
              <a:t> «to eat» («</a:t>
            </a:r>
            <a:r>
              <a:rPr dirty="0" err="1"/>
              <a:t>ту</a:t>
            </a:r>
            <a:r>
              <a:rPr dirty="0"/>
              <a:t> </a:t>
            </a:r>
            <a:r>
              <a:rPr dirty="0" err="1"/>
              <a:t>ит</a:t>
            </a:r>
            <a:r>
              <a:rPr dirty="0"/>
              <a:t>», — «</a:t>
            </a:r>
            <a:r>
              <a:rPr dirty="0" err="1"/>
              <a:t>есть</a:t>
            </a:r>
            <a:r>
              <a:rPr dirty="0"/>
              <a:t>») </a:t>
            </a:r>
            <a:r>
              <a:rPr dirty="0" err="1"/>
              <a:t>рифмуется</a:t>
            </a:r>
            <a:r>
              <a:rPr dirty="0"/>
              <a:t> </a:t>
            </a:r>
            <a:r>
              <a:rPr dirty="0" err="1"/>
              <a:t>с</a:t>
            </a:r>
            <a:r>
              <a:rPr dirty="0"/>
              <a:t> </a:t>
            </a:r>
            <a:r>
              <a:rPr dirty="0" err="1"/>
              <a:t>другим</a:t>
            </a:r>
            <a:r>
              <a:rPr dirty="0"/>
              <a:t> </a:t>
            </a:r>
            <a:r>
              <a:rPr dirty="0" err="1"/>
              <a:t>словом</a:t>
            </a:r>
            <a:r>
              <a:rPr dirty="0"/>
              <a:t>. </a:t>
            </a:r>
            <a:r>
              <a:rPr dirty="0" err="1"/>
              <a:t>Напишите</a:t>
            </a:r>
            <a:r>
              <a:rPr dirty="0"/>
              <a:t> </a:t>
            </a:r>
            <a:r>
              <a:rPr dirty="0" err="1"/>
              <a:t>его</a:t>
            </a:r>
            <a:r>
              <a:rPr dirty="0"/>
              <a:t>.</a:t>
            </a:r>
          </a:p>
        </p:txBody>
      </p:sp>
    </p:spTree>
    <p:extLst>
      <p:ext uri="{BB962C8B-B14F-4D97-AF65-F5344CB8AC3E}">
        <p14:creationId xmlns:p14="http://schemas.microsoft.com/office/powerpoint/2010/main" val="400043561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твит.</a:t>
            </a:r>
            <a:br/>
            <a:br/>
            <a:r>
              <a:t>Зачёт:tweet.</a:t>
            </a:r>
          </a:p>
        </p:txBody>
      </p:sp>
    </p:spTree>
    <p:extLst>
      <p:ext uri="{BB962C8B-B14F-4D97-AF65-F5344CB8AC3E}">
        <p14:creationId xmlns:p14="http://schemas.microsoft.com/office/powerpoint/2010/main" val="13110120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Морин публикует свои рецепты в твиттере. Сборник называется «Eat Tweet cookbook».</a:t>
            </a:r>
          </a:p>
        </p:txBody>
      </p:sp>
    </p:spTree>
    <p:extLst>
      <p:ext uri="{BB962C8B-B14F-4D97-AF65-F5344CB8AC3E}">
        <p14:creationId xmlns:p14="http://schemas.microsoft.com/office/powerpoint/2010/main" val="313598463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Морин</a:t>
            </a:r>
            <a:r>
              <a:rPr dirty="0"/>
              <a:t> </a:t>
            </a:r>
            <a:r>
              <a:rPr dirty="0" err="1"/>
              <a:t>Эванс</a:t>
            </a:r>
            <a:r>
              <a:rPr dirty="0"/>
              <a:t> </a:t>
            </a:r>
            <a:r>
              <a:rPr dirty="0" err="1"/>
              <a:t>в</a:t>
            </a:r>
            <a:r>
              <a:rPr dirty="0"/>
              <a:t> </a:t>
            </a:r>
            <a:r>
              <a:rPr dirty="0" err="1"/>
              <a:t>своих</a:t>
            </a:r>
            <a:r>
              <a:rPr dirty="0"/>
              <a:t> </a:t>
            </a:r>
            <a:r>
              <a:rPr dirty="0" err="1"/>
              <a:t>рецептах</a:t>
            </a:r>
            <a:r>
              <a:rPr dirty="0"/>
              <a:t> </a:t>
            </a:r>
            <a:r>
              <a:rPr dirty="0" err="1"/>
              <a:t>для</a:t>
            </a:r>
            <a:r>
              <a:rPr dirty="0"/>
              <a:t> </a:t>
            </a:r>
            <a:r>
              <a:rPr dirty="0" err="1"/>
              <a:t>обозначения</a:t>
            </a:r>
            <a:r>
              <a:rPr dirty="0"/>
              <a:t> ПЕРВОЙ </a:t>
            </a:r>
            <a:r>
              <a:rPr dirty="0" err="1"/>
              <a:t>использует</a:t>
            </a:r>
            <a:r>
              <a:rPr dirty="0"/>
              <a:t> </a:t>
            </a:r>
            <a:r>
              <a:rPr dirty="0" err="1"/>
              <a:t>строчную</a:t>
            </a:r>
            <a:r>
              <a:rPr dirty="0"/>
              <a:t> </a:t>
            </a:r>
            <a:r>
              <a:rPr dirty="0" err="1"/>
              <a:t>букву</a:t>
            </a:r>
            <a:r>
              <a:rPr dirty="0"/>
              <a:t>, </a:t>
            </a:r>
            <a:r>
              <a:rPr dirty="0" err="1"/>
              <a:t>а</a:t>
            </a:r>
            <a:r>
              <a:rPr dirty="0"/>
              <a:t> </a:t>
            </a:r>
            <a:r>
              <a:rPr dirty="0" err="1"/>
              <a:t>для</a:t>
            </a:r>
            <a:r>
              <a:rPr dirty="0"/>
              <a:t> </a:t>
            </a:r>
            <a:r>
              <a:rPr dirty="0" err="1"/>
              <a:t>обозначения</a:t>
            </a:r>
            <a:r>
              <a:rPr dirty="0"/>
              <a:t> ВТОРОЙ </a:t>
            </a:r>
            <a:r>
              <a:rPr dirty="0" err="1"/>
              <a:t>ту</a:t>
            </a:r>
            <a:r>
              <a:rPr dirty="0"/>
              <a:t> </a:t>
            </a:r>
            <a:r>
              <a:rPr dirty="0" err="1"/>
              <a:t>же</a:t>
            </a:r>
            <a:r>
              <a:rPr dirty="0"/>
              <a:t> </a:t>
            </a:r>
            <a:r>
              <a:rPr dirty="0" err="1"/>
              <a:t>заглавную</a:t>
            </a:r>
            <a:r>
              <a:rPr dirty="0"/>
              <a:t> </a:t>
            </a:r>
            <a:r>
              <a:rPr dirty="0" err="1"/>
              <a:t>букву</a:t>
            </a:r>
            <a:r>
              <a:rPr dirty="0"/>
              <a:t>. </a:t>
            </a:r>
            <a:r>
              <a:rPr dirty="0" err="1"/>
              <a:t>Назовите</a:t>
            </a:r>
            <a:r>
              <a:rPr dirty="0"/>
              <a:t> ПЕРВУЮ </a:t>
            </a:r>
            <a:r>
              <a:rPr dirty="0" err="1"/>
              <a:t>и</a:t>
            </a:r>
            <a:r>
              <a:rPr dirty="0"/>
              <a:t> ВТОРУЮ.</a:t>
            </a:r>
          </a:p>
        </p:txBody>
      </p:sp>
    </p:spTree>
    <p:extLst>
      <p:ext uri="{BB962C8B-B14F-4D97-AF65-F5344CB8AC3E}">
        <p14:creationId xmlns:p14="http://schemas.microsoft.com/office/powerpoint/2010/main" val="264999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эпизоде</a:t>
            </a:r>
            <a:r>
              <a:rPr dirty="0"/>
              <a:t> </a:t>
            </a:r>
            <a:r>
              <a:rPr dirty="0" err="1"/>
              <a:t>романа</a:t>
            </a:r>
            <a:r>
              <a:rPr dirty="0"/>
              <a:t>, </a:t>
            </a:r>
            <a:r>
              <a:rPr dirty="0" err="1"/>
              <a:t>действие</a:t>
            </a:r>
            <a:r>
              <a:rPr dirty="0"/>
              <a:t> </a:t>
            </a:r>
            <a:r>
              <a:rPr dirty="0" err="1"/>
              <a:t>которого</a:t>
            </a:r>
            <a:r>
              <a:rPr dirty="0"/>
              <a:t> </a:t>
            </a:r>
            <a:r>
              <a:rPr dirty="0" err="1"/>
              <a:t>происходит</a:t>
            </a:r>
            <a:r>
              <a:rPr dirty="0"/>
              <a:t> </a:t>
            </a:r>
            <a:r>
              <a:rPr dirty="0" err="1"/>
              <a:t>в</a:t>
            </a:r>
            <a:r>
              <a:rPr dirty="0"/>
              <a:t> </a:t>
            </a:r>
            <a:r>
              <a:rPr dirty="0" err="1"/>
              <a:t>нацистской</a:t>
            </a:r>
            <a:r>
              <a:rPr dirty="0"/>
              <a:t> </a:t>
            </a:r>
            <a:r>
              <a:rPr dirty="0" err="1"/>
              <a:t>Германии</a:t>
            </a:r>
            <a:r>
              <a:rPr dirty="0"/>
              <a:t>, </a:t>
            </a:r>
            <a:r>
              <a:rPr dirty="0" err="1"/>
              <a:t>девочка</a:t>
            </a:r>
            <a:r>
              <a:rPr lang="en-US" dirty="0"/>
              <a:t> </a:t>
            </a:r>
            <a:r>
              <a:rPr dirty="0" err="1"/>
              <a:t>выхватывает</a:t>
            </a:r>
            <a:r>
              <a:rPr dirty="0"/>
              <a:t> ЕЁ, </a:t>
            </a:r>
            <a:r>
              <a:rPr dirty="0" err="1"/>
              <a:t>прячет</a:t>
            </a:r>
            <a:r>
              <a:rPr dirty="0"/>
              <a:t> </a:t>
            </a:r>
            <a:r>
              <a:rPr dirty="0" err="1"/>
              <a:t>под</a:t>
            </a:r>
            <a:r>
              <a:rPr dirty="0"/>
              <a:t> </a:t>
            </a:r>
            <a:r>
              <a:rPr dirty="0" err="1"/>
              <a:t>одежду</a:t>
            </a:r>
            <a:r>
              <a:rPr dirty="0"/>
              <a:t> </a:t>
            </a:r>
            <a:r>
              <a:rPr dirty="0" err="1"/>
              <a:t>и</a:t>
            </a:r>
            <a:r>
              <a:rPr dirty="0"/>
              <a:t> </a:t>
            </a:r>
            <a:r>
              <a:rPr dirty="0" err="1"/>
              <a:t>чуть</a:t>
            </a:r>
            <a:r>
              <a:rPr dirty="0"/>
              <a:t> </a:t>
            </a:r>
            <a:r>
              <a:rPr dirty="0" err="1"/>
              <a:t>не</a:t>
            </a:r>
            <a:r>
              <a:rPr dirty="0"/>
              <a:t> </a:t>
            </a:r>
            <a:r>
              <a:rPr dirty="0" err="1"/>
              <a:t>обжигается</a:t>
            </a:r>
            <a:r>
              <a:rPr dirty="0"/>
              <a:t>. </a:t>
            </a:r>
            <a:r>
              <a:rPr dirty="0" err="1"/>
              <a:t>Назовите</a:t>
            </a:r>
            <a:r>
              <a:rPr dirty="0"/>
              <a:t> ЕЁ </a:t>
            </a:r>
            <a:r>
              <a:rPr dirty="0" err="1"/>
              <a:t>одним</a:t>
            </a:r>
            <a:r>
              <a:rPr dirty="0"/>
              <a:t> </a:t>
            </a:r>
            <a:r>
              <a:rPr dirty="0" err="1"/>
              <a:t>словом</a:t>
            </a:r>
            <a:r>
              <a:rPr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До</a:t>
            </a:r>
            <a:r>
              <a:rPr dirty="0"/>
              <a:t> 1960 </a:t>
            </a:r>
            <a:r>
              <a:rPr dirty="0" err="1"/>
              <a:t>года</a:t>
            </a:r>
            <a:r>
              <a:rPr dirty="0"/>
              <a:t> ИХ </a:t>
            </a:r>
            <a:r>
              <a:rPr dirty="0" err="1"/>
              <a:t>передавали</a:t>
            </a:r>
            <a:r>
              <a:rPr dirty="0"/>
              <a:t> </a:t>
            </a:r>
            <a:r>
              <a:rPr dirty="0" err="1"/>
              <a:t>из</a:t>
            </a:r>
            <a:r>
              <a:rPr dirty="0"/>
              <a:t> </a:t>
            </a:r>
            <a:r>
              <a:rPr dirty="0" err="1"/>
              <a:t>рук</a:t>
            </a:r>
            <a:r>
              <a:rPr dirty="0"/>
              <a:t> </a:t>
            </a:r>
            <a:r>
              <a:rPr dirty="0" err="1"/>
              <a:t>в</a:t>
            </a:r>
            <a:r>
              <a:rPr dirty="0"/>
              <a:t> </a:t>
            </a:r>
            <a:r>
              <a:rPr dirty="0" err="1"/>
              <a:t>руки</a:t>
            </a:r>
            <a:r>
              <a:rPr dirty="0"/>
              <a:t>. </a:t>
            </a:r>
            <a:r>
              <a:rPr dirty="0" err="1"/>
              <a:t>Рискнув</a:t>
            </a:r>
            <a:r>
              <a:rPr dirty="0"/>
              <a:t> </a:t>
            </a:r>
            <a:r>
              <a:rPr dirty="0" err="1"/>
              <a:t>изменить</a:t>
            </a:r>
            <a:r>
              <a:rPr dirty="0"/>
              <a:t> </a:t>
            </a:r>
            <a:r>
              <a:rPr dirty="0" err="1"/>
              <a:t>традицию</a:t>
            </a:r>
            <a:r>
              <a:rPr dirty="0"/>
              <a:t>, </a:t>
            </a:r>
            <a:r>
              <a:rPr dirty="0" err="1"/>
              <a:t>организаторы</a:t>
            </a:r>
            <a:r>
              <a:rPr lang="en-US" dirty="0"/>
              <a:t> </a:t>
            </a:r>
            <a:br>
              <a:rPr dirty="0"/>
            </a:br>
            <a:r>
              <a:rPr dirty="0" err="1"/>
              <a:t>выдавали</a:t>
            </a:r>
            <a:r>
              <a:rPr dirty="0"/>
              <a:t> </a:t>
            </a:r>
            <a:r>
              <a:rPr dirty="0" err="1"/>
              <a:t>девушкам</a:t>
            </a:r>
            <a:r>
              <a:rPr dirty="0"/>
              <a:t> </a:t>
            </a:r>
            <a:r>
              <a:rPr dirty="0" err="1"/>
              <a:t>ещё</a:t>
            </a:r>
            <a:r>
              <a:rPr dirty="0"/>
              <a:t> </a:t>
            </a:r>
            <a:r>
              <a:rPr dirty="0" err="1"/>
              <a:t>и</a:t>
            </a:r>
            <a:r>
              <a:rPr dirty="0"/>
              <a:t> </a:t>
            </a:r>
            <a:r>
              <a:rPr dirty="0" err="1"/>
              <a:t>ножницы</a:t>
            </a:r>
            <a:r>
              <a:rPr dirty="0"/>
              <a:t>, </a:t>
            </a:r>
            <a:r>
              <a:rPr dirty="0" err="1"/>
              <a:t>чтобы</a:t>
            </a:r>
            <a:r>
              <a:rPr dirty="0"/>
              <a:t> </a:t>
            </a:r>
            <a:r>
              <a:rPr dirty="0" err="1"/>
              <a:t>в</a:t>
            </a:r>
            <a:r>
              <a:rPr dirty="0"/>
              <a:t> </a:t>
            </a:r>
            <a:r>
              <a:rPr dirty="0" err="1"/>
              <a:t>случае</a:t>
            </a:r>
            <a:r>
              <a:rPr dirty="0"/>
              <a:t> </a:t>
            </a:r>
            <a:r>
              <a:rPr dirty="0" err="1"/>
              <a:t>недовольства</a:t>
            </a:r>
            <a:r>
              <a:rPr dirty="0"/>
              <a:t> </a:t>
            </a:r>
            <a:r>
              <a:rPr dirty="0" err="1"/>
              <a:t>можно</a:t>
            </a:r>
            <a:r>
              <a:rPr dirty="0"/>
              <a:t> </a:t>
            </a:r>
            <a:r>
              <a:rPr dirty="0" err="1"/>
              <a:t>было</a:t>
            </a:r>
            <a:r>
              <a:rPr dirty="0"/>
              <a:t> </a:t>
            </a:r>
            <a:r>
              <a:rPr dirty="0" err="1"/>
              <a:t>срЕзать</a:t>
            </a:r>
            <a:br>
              <a:rPr dirty="0"/>
            </a:br>
            <a:r>
              <a:rPr dirty="0" err="1"/>
              <a:t>лишнюю</a:t>
            </a:r>
            <a:r>
              <a:rPr dirty="0"/>
              <a:t> </a:t>
            </a:r>
            <a:r>
              <a:rPr dirty="0" err="1"/>
              <a:t>деталь</a:t>
            </a:r>
            <a:r>
              <a:rPr dirty="0"/>
              <a:t>. </a:t>
            </a:r>
            <a:r>
              <a:rPr dirty="0" err="1"/>
              <a:t>Назовите</a:t>
            </a:r>
            <a:r>
              <a:rPr dirty="0"/>
              <a:t> ИХ </a:t>
            </a:r>
            <a:r>
              <a:rPr dirty="0" err="1"/>
              <a:t>двумя</a:t>
            </a:r>
            <a:r>
              <a:rPr dirty="0"/>
              <a:t> </a:t>
            </a:r>
            <a:r>
              <a:rPr dirty="0" err="1"/>
              <a:t>словами</a:t>
            </a:r>
            <a:r>
              <a:rPr dirty="0"/>
              <a:t>.</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чайная ложка, столовая ложка.</a:t>
            </a:r>
            <a:br/>
            <a:br/>
            <a:r>
              <a:t>Зачёт:teaspoon, tablespoon — в любом порядке; маленькая ложка, большая ложка — в любом порядке.</a:t>
            </a:r>
          </a:p>
        </p:txBody>
      </p:sp>
    </p:spTree>
    <p:extLst>
      <p:ext uri="{BB962C8B-B14F-4D97-AF65-F5344CB8AC3E}">
        <p14:creationId xmlns:p14="http://schemas.microsoft.com/office/powerpoint/2010/main" val="55340834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по-английски эти слова начинаются с одной и той же буквы «ти». Маленькая чайная ложка обозначается маленькой «t», а большая столовая ложка — большой «T».</a:t>
            </a:r>
          </a:p>
        </p:txBody>
      </p:sp>
    </p:spTree>
    <p:extLst>
      <p:ext uri="{BB962C8B-B14F-4D97-AF65-F5344CB8AC3E}">
        <p14:creationId xmlns:p14="http://schemas.microsoft.com/office/powerpoint/2010/main" val="117266646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Кто</a:t>
            </a:r>
            <a:r>
              <a:rPr dirty="0"/>
              <a:t> </a:t>
            </a:r>
            <a:r>
              <a:rPr dirty="0" err="1"/>
              <a:t>в</a:t>
            </a:r>
            <a:r>
              <a:rPr dirty="0"/>
              <a:t> </a:t>
            </a:r>
            <a:r>
              <a:rPr dirty="0" err="1"/>
              <a:t>своих</a:t>
            </a:r>
            <a:r>
              <a:rPr dirty="0"/>
              <a:t> </a:t>
            </a:r>
            <a:r>
              <a:rPr dirty="0" err="1"/>
              <a:t>мемуарах</a:t>
            </a:r>
            <a:r>
              <a:rPr dirty="0"/>
              <a:t> </a:t>
            </a:r>
            <a:r>
              <a:rPr dirty="0" err="1"/>
              <a:t>упоминает</a:t>
            </a:r>
            <a:r>
              <a:rPr dirty="0"/>
              <a:t> «</a:t>
            </a:r>
            <a:r>
              <a:rPr dirty="0" err="1"/>
              <a:t>сурового</a:t>
            </a:r>
            <a:r>
              <a:rPr dirty="0"/>
              <a:t> </a:t>
            </a:r>
            <a:r>
              <a:rPr dirty="0" err="1"/>
              <a:t>тёзку</a:t>
            </a:r>
            <a:r>
              <a:rPr dirty="0"/>
              <a:t> </a:t>
            </a:r>
            <a:r>
              <a:rPr dirty="0" err="1"/>
              <a:t>с</a:t>
            </a:r>
            <a:r>
              <a:rPr dirty="0"/>
              <a:t> </a:t>
            </a:r>
            <a:r>
              <a:rPr dirty="0" err="1"/>
              <a:t>молотом</a:t>
            </a:r>
            <a:r>
              <a:rPr dirty="0"/>
              <a:t> </a:t>
            </a:r>
            <a:r>
              <a:rPr dirty="0" err="1"/>
              <a:t>в</a:t>
            </a:r>
            <a:r>
              <a:rPr dirty="0"/>
              <a:t> </a:t>
            </a:r>
            <a:r>
              <a:rPr dirty="0" err="1"/>
              <a:t>руке</a:t>
            </a:r>
            <a:r>
              <a:rPr dirty="0"/>
              <a:t>»?</a:t>
            </a:r>
          </a:p>
        </p:txBody>
      </p:sp>
    </p:spTree>
    <p:extLst>
      <p:ext uri="{BB962C8B-B14F-4D97-AF65-F5344CB8AC3E}">
        <p14:creationId xmlns:p14="http://schemas.microsoft.com/office/powerpoint/2010/main" val="16455398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Тур Хейердал.</a:t>
            </a:r>
            <a:br/>
            <a:br/>
            <a:r>
              <a:t>Зачёт:по фамилии без неверных уточнений.</a:t>
            </a:r>
          </a:p>
        </p:txBody>
      </p:sp>
    </p:spTree>
    <p:extLst>
      <p:ext uri="{BB962C8B-B14F-4D97-AF65-F5344CB8AC3E}">
        <p14:creationId xmlns:p14="http://schemas.microsoft.com/office/powerpoint/2010/main" val="85408336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норвежец Хейердал называет своим тёзкой скандинавского бога Тора, чей атрибут — молот.</a:t>
            </a:r>
          </a:p>
        </p:txBody>
      </p:sp>
    </p:spTree>
    <p:extLst>
      <p:ext uri="{BB962C8B-B14F-4D97-AF65-F5344CB8AC3E}">
        <p14:creationId xmlns:p14="http://schemas.microsoft.com/office/powerpoint/2010/main" val="35453021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Тур</a:t>
            </a:r>
            <a:r>
              <a:rPr dirty="0"/>
              <a:t> </a:t>
            </a:r>
            <a:r>
              <a:rPr dirty="0" err="1"/>
              <a:t>Хейердал</a:t>
            </a:r>
            <a:r>
              <a:rPr dirty="0"/>
              <a:t> </a:t>
            </a:r>
            <a:r>
              <a:rPr dirty="0" err="1"/>
              <a:t>рассказывал</a:t>
            </a:r>
            <a:r>
              <a:rPr dirty="0"/>
              <a:t>, </a:t>
            </a:r>
            <a:r>
              <a:rPr dirty="0" err="1"/>
              <a:t>как</a:t>
            </a:r>
            <a:r>
              <a:rPr dirty="0"/>
              <a:t> </a:t>
            </a:r>
            <a:r>
              <a:rPr dirty="0" err="1"/>
              <a:t>на</a:t>
            </a:r>
            <a:r>
              <a:rPr dirty="0"/>
              <a:t> </a:t>
            </a:r>
            <a:r>
              <a:rPr dirty="0" err="1"/>
              <a:t>него</a:t>
            </a:r>
            <a:r>
              <a:rPr dirty="0"/>
              <a:t> </a:t>
            </a:r>
            <a:r>
              <a:rPr dirty="0" err="1"/>
              <a:t>однажды</a:t>
            </a:r>
            <a:r>
              <a:rPr dirty="0"/>
              <a:t> </a:t>
            </a:r>
            <a:r>
              <a:rPr dirty="0" err="1"/>
              <a:t>ополчились</a:t>
            </a:r>
            <a:r>
              <a:rPr dirty="0"/>
              <a:t> </a:t>
            </a:r>
            <a:r>
              <a:rPr dirty="0" err="1"/>
              <a:t>журналисты</a:t>
            </a:r>
            <a:r>
              <a:rPr dirty="0"/>
              <a:t> </a:t>
            </a:r>
            <a:r>
              <a:rPr dirty="0" err="1"/>
              <a:t>во</a:t>
            </a:r>
            <a:r>
              <a:rPr dirty="0"/>
              <a:t> </a:t>
            </a:r>
            <a:r>
              <a:rPr dirty="0" err="1"/>
              <a:t>главе</a:t>
            </a:r>
            <a:r>
              <a:rPr dirty="0"/>
              <a:t> </a:t>
            </a:r>
            <a:r>
              <a:rPr dirty="0" err="1"/>
              <a:t>с</a:t>
            </a:r>
            <a:r>
              <a:rPr dirty="0"/>
              <a:t> </a:t>
            </a:r>
            <a:r>
              <a:rPr dirty="0" err="1"/>
              <a:t>одним</a:t>
            </a:r>
            <a:r>
              <a:rPr dirty="0"/>
              <a:t> «</a:t>
            </a:r>
            <a:r>
              <a:rPr dirty="0" err="1"/>
              <a:t>крупным</a:t>
            </a:r>
            <a:r>
              <a:rPr dirty="0"/>
              <a:t>» </a:t>
            </a:r>
            <a:r>
              <a:rPr dirty="0" err="1"/>
              <a:t>учёным</a:t>
            </a:r>
            <a:r>
              <a:rPr dirty="0"/>
              <a:t>. </a:t>
            </a:r>
            <a:r>
              <a:rPr dirty="0" err="1"/>
              <a:t>Обдумывая</a:t>
            </a:r>
            <a:r>
              <a:rPr dirty="0"/>
              <a:t> </a:t>
            </a:r>
            <a:r>
              <a:rPr dirty="0" err="1"/>
              <a:t>в</a:t>
            </a:r>
            <a:r>
              <a:rPr dirty="0"/>
              <a:t> </a:t>
            </a:r>
            <a:r>
              <a:rPr dirty="0" err="1"/>
              <a:t>гостиничном</a:t>
            </a:r>
            <a:r>
              <a:rPr dirty="0"/>
              <a:t> </a:t>
            </a:r>
            <a:r>
              <a:rPr dirty="0" err="1"/>
              <a:t>номере</a:t>
            </a:r>
            <a:r>
              <a:rPr dirty="0"/>
              <a:t> </a:t>
            </a:r>
            <a:r>
              <a:rPr dirty="0" err="1"/>
              <a:t>будущую</a:t>
            </a:r>
            <a:r>
              <a:rPr dirty="0"/>
              <a:t> </a:t>
            </a:r>
            <a:r>
              <a:rPr dirty="0" err="1"/>
              <a:t>схватку</a:t>
            </a:r>
            <a:r>
              <a:rPr dirty="0"/>
              <a:t>, </a:t>
            </a:r>
            <a:r>
              <a:rPr dirty="0" err="1"/>
              <a:t>Хейердал</a:t>
            </a:r>
            <a:r>
              <a:rPr dirty="0"/>
              <a:t> </a:t>
            </a:r>
            <a:r>
              <a:rPr dirty="0" err="1"/>
              <a:t>наткнулся</a:t>
            </a:r>
            <a:r>
              <a:rPr dirty="0"/>
              <a:t> </a:t>
            </a:r>
            <a:r>
              <a:rPr dirty="0" err="1"/>
              <a:t>на</a:t>
            </a:r>
            <a:r>
              <a:rPr dirty="0"/>
              <a:t> </a:t>
            </a:r>
            <a:r>
              <a:rPr dirty="0" err="1"/>
              <a:t>эпизод</a:t>
            </a:r>
            <a:r>
              <a:rPr dirty="0"/>
              <a:t> </a:t>
            </a:r>
            <a:r>
              <a:rPr dirty="0" err="1"/>
              <a:t>с</a:t>
            </a:r>
            <a:r>
              <a:rPr dirty="0"/>
              <a:t> </a:t>
            </a:r>
            <a:r>
              <a:rPr dirty="0" err="1"/>
              <a:t>участием</a:t>
            </a:r>
            <a:r>
              <a:rPr dirty="0"/>
              <a:t> ПЕРВОГО </a:t>
            </a:r>
            <a:r>
              <a:rPr dirty="0" err="1"/>
              <a:t>и</a:t>
            </a:r>
            <a:r>
              <a:rPr dirty="0"/>
              <a:t> ВТОРОГО. </a:t>
            </a:r>
            <a:r>
              <a:rPr dirty="0" err="1"/>
              <a:t>Назовите</a:t>
            </a:r>
            <a:r>
              <a:rPr dirty="0"/>
              <a:t> ПЕРВОГО </a:t>
            </a:r>
            <a:r>
              <a:rPr dirty="0" err="1"/>
              <a:t>и</a:t>
            </a:r>
            <a:r>
              <a:rPr dirty="0"/>
              <a:t> ВТОРОГО.</a:t>
            </a:r>
          </a:p>
        </p:txBody>
      </p:sp>
    </p:spTree>
    <p:extLst>
      <p:ext uri="{BB962C8B-B14F-4D97-AF65-F5344CB8AC3E}">
        <p14:creationId xmlns:p14="http://schemas.microsoft.com/office/powerpoint/2010/main" val="42785027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Давид, Голиаф.</a:t>
            </a:r>
            <a:br/>
            <a:br/>
            <a:r>
              <a:t>Зачёт:в любом порядке.</a:t>
            </a:r>
          </a:p>
        </p:txBody>
      </p:sp>
    </p:spTree>
    <p:extLst>
      <p:ext uri="{BB962C8B-B14F-4D97-AF65-F5344CB8AC3E}">
        <p14:creationId xmlns:p14="http://schemas.microsoft.com/office/powerpoint/2010/main" val="28641780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Хейердал открыл на случайном месте гостиничный экземпляр Библии и наткнулся на эпизод о Давиде и Голиафе. Себя, очевидно, он сопоставил с Давидом, «крупного» учёного – с Голиафом, а журналистов — с филистимлянами.</a:t>
            </a:r>
          </a:p>
        </p:txBody>
      </p:sp>
    </p:spTree>
    <p:extLst>
      <p:ext uri="{BB962C8B-B14F-4D97-AF65-F5344CB8AC3E}">
        <p14:creationId xmlns:p14="http://schemas.microsoft.com/office/powerpoint/2010/main" val="380162137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На</a:t>
            </a:r>
            <a:r>
              <a:rPr dirty="0"/>
              <a:t> </a:t>
            </a:r>
            <a:r>
              <a:rPr dirty="0" err="1"/>
              <a:t>одной</a:t>
            </a:r>
            <a:r>
              <a:rPr dirty="0"/>
              <a:t> </a:t>
            </a:r>
            <a:r>
              <a:rPr dirty="0" err="1"/>
              <a:t>карикатуре</a:t>
            </a:r>
            <a:r>
              <a:rPr dirty="0"/>
              <a:t> </a:t>
            </a:r>
            <a:r>
              <a:rPr dirty="0" err="1"/>
              <a:t>работодатель</a:t>
            </a:r>
            <a:r>
              <a:rPr dirty="0"/>
              <a:t> </a:t>
            </a:r>
            <a:r>
              <a:rPr dirty="0" err="1"/>
              <a:t>указывает</a:t>
            </a:r>
            <a:r>
              <a:rPr dirty="0"/>
              <a:t> </a:t>
            </a:r>
            <a:r>
              <a:rPr dirty="0" err="1"/>
              <a:t>на</a:t>
            </a:r>
            <a:r>
              <a:rPr dirty="0"/>
              <a:t> </a:t>
            </a:r>
            <a:r>
              <a:rPr dirty="0" err="1"/>
              <a:t>предметы</a:t>
            </a:r>
            <a:r>
              <a:rPr dirty="0"/>
              <a:t>, </a:t>
            </a:r>
            <a:r>
              <a:rPr dirty="0" err="1"/>
              <a:t>разложенные</a:t>
            </a:r>
            <a:r>
              <a:rPr dirty="0"/>
              <a:t> </a:t>
            </a:r>
            <a:r>
              <a:rPr dirty="0" err="1"/>
              <a:t>на</a:t>
            </a:r>
            <a:r>
              <a:rPr dirty="0"/>
              <a:t> </a:t>
            </a:r>
            <a:r>
              <a:rPr dirty="0" err="1"/>
              <a:t>полу</a:t>
            </a:r>
            <a:r>
              <a:rPr dirty="0"/>
              <a:t>, </a:t>
            </a:r>
            <a:r>
              <a:rPr dirty="0" err="1"/>
              <a:t>и</a:t>
            </a:r>
            <a:r>
              <a:rPr dirty="0"/>
              <a:t> </a:t>
            </a:r>
            <a:r>
              <a:rPr dirty="0" err="1"/>
              <a:t>предлагает</a:t>
            </a:r>
            <a:r>
              <a:rPr dirty="0"/>
              <a:t> </a:t>
            </a:r>
            <a:r>
              <a:rPr dirty="0" err="1"/>
              <a:t>соискателю</a:t>
            </a:r>
            <a:r>
              <a:rPr dirty="0"/>
              <a:t> </a:t>
            </a:r>
            <a:r>
              <a:rPr dirty="0" err="1"/>
              <a:t>присаживаться</a:t>
            </a:r>
            <a:r>
              <a:rPr dirty="0"/>
              <a:t>. </a:t>
            </a:r>
            <a:r>
              <a:rPr dirty="0" err="1"/>
              <a:t>В</a:t>
            </a:r>
            <a:r>
              <a:rPr dirty="0"/>
              <a:t> </a:t>
            </a:r>
            <a:r>
              <a:rPr dirty="0" err="1"/>
              <a:t>какую</a:t>
            </a:r>
            <a:r>
              <a:rPr dirty="0"/>
              <a:t> </a:t>
            </a:r>
            <a:r>
              <a:rPr dirty="0" err="1"/>
              <a:t>компанию</a:t>
            </a:r>
            <a:r>
              <a:rPr dirty="0"/>
              <a:t> </a:t>
            </a:r>
            <a:r>
              <a:rPr dirty="0" err="1"/>
              <a:t>пытается</a:t>
            </a:r>
            <a:r>
              <a:rPr dirty="0"/>
              <a:t> </a:t>
            </a:r>
            <a:r>
              <a:rPr dirty="0" err="1"/>
              <a:t>устроиться</a:t>
            </a:r>
            <a:r>
              <a:rPr dirty="0"/>
              <a:t> </a:t>
            </a:r>
            <a:r>
              <a:rPr dirty="0" err="1"/>
              <a:t>соискатель</a:t>
            </a:r>
            <a:r>
              <a:rPr dirty="0"/>
              <a:t>?</a:t>
            </a:r>
          </a:p>
        </p:txBody>
      </p:sp>
    </p:spTree>
    <p:extLst>
      <p:ext uri="{BB962C8B-B14F-4D97-AF65-F5344CB8AC3E}">
        <p14:creationId xmlns:p14="http://schemas.microsoft.com/office/powerpoint/2010/main" val="215644295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IKEA.</a:t>
            </a:r>
            <a:br/>
            <a:br/>
            <a:r>
              <a:t>Зачёт:«Икея».</a:t>
            </a:r>
          </a:p>
        </p:txBody>
      </p:sp>
    </p:spTree>
    <p:extLst>
      <p:ext uri="{BB962C8B-B14F-4D97-AF65-F5344CB8AC3E}">
        <p14:creationId xmlns:p14="http://schemas.microsoft.com/office/powerpoint/2010/main" val="2750992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олимпийские медали</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соискатель видит перед собой стул в разобранном виде.</a:t>
            </a:r>
          </a:p>
        </p:txBody>
      </p:sp>
    </p:spTree>
    <p:extLst>
      <p:ext uri="{BB962C8B-B14F-4D97-AF65-F5344CB8AC3E}">
        <p14:creationId xmlns:p14="http://schemas.microsoft.com/office/powerpoint/2010/main" val="183551447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Альфред</a:t>
            </a:r>
            <a:r>
              <a:rPr dirty="0"/>
              <a:t> </a:t>
            </a:r>
            <a:r>
              <a:rPr dirty="0" err="1"/>
              <a:t>ВЕгенер</a:t>
            </a:r>
            <a:r>
              <a:rPr dirty="0"/>
              <a:t> </a:t>
            </a:r>
            <a:r>
              <a:rPr dirty="0" err="1"/>
              <a:t>теорию</a:t>
            </a:r>
            <a:r>
              <a:rPr dirty="0"/>
              <a:t> </a:t>
            </a:r>
            <a:r>
              <a:rPr dirty="0" err="1"/>
              <a:t>дрейфа</a:t>
            </a:r>
            <a:r>
              <a:rPr dirty="0"/>
              <a:t> </a:t>
            </a:r>
            <a:r>
              <a:rPr dirty="0" err="1"/>
              <a:t>материков</a:t>
            </a:r>
            <a:r>
              <a:rPr dirty="0"/>
              <a:t> </a:t>
            </a:r>
            <a:r>
              <a:rPr dirty="0" err="1"/>
              <a:t>проиллюстрировал</a:t>
            </a:r>
            <a:r>
              <a:rPr dirty="0"/>
              <a:t> </a:t>
            </a:r>
            <a:r>
              <a:rPr dirty="0" err="1"/>
              <a:t>на</a:t>
            </a:r>
            <a:r>
              <a:rPr dirty="0"/>
              <a:t> ИХ </a:t>
            </a:r>
            <a:r>
              <a:rPr dirty="0" err="1"/>
              <a:t>примере</a:t>
            </a:r>
            <a:r>
              <a:rPr dirty="0"/>
              <a:t>. </a:t>
            </a:r>
            <a:r>
              <a:rPr dirty="0" err="1"/>
              <a:t>Международная</a:t>
            </a:r>
            <a:r>
              <a:rPr dirty="0"/>
              <a:t> </a:t>
            </a:r>
            <a:r>
              <a:rPr dirty="0" err="1"/>
              <a:t>служба</a:t>
            </a:r>
            <a:r>
              <a:rPr dirty="0"/>
              <a:t> </a:t>
            </a:r>
            <a:r>
              <a:rPr dirty="0" err="1"/>
              <a:t>по</a:t>
            </a:r>
            <a:r>
              <a:rPr dirty="0"/>
              <a:t> </a:t>
            </a:r>
            <a:r>
              <a:rPr dirty="0" err="1"/>
              <a:t>слежению</a:t>
            </a:r>
            <a:r>
              <a:rPr dirty="0"/>
              <a:t> </a:t>
            </a:r>
            <a:r>
              <a:rPr dirty="0" err="1"/>
              <a:t>за</a:t>
            </a:r>
            <a:r>
              <a:rPr dirty="0"/>
              <a:t> НИМИ </a:t>
            </a:r>
            <a:r>
              <a:rPr dirty="0" err="1"/>
              <a:t>была</a:t>
            </a:r>
            <a:r>
              <a:rPr dirty="0"/>
              <a:t> </a:t>
            </a:r>
            <a:r>
              <a:rPr dirty="0" err="1"/>
              <a:t>создана</a:t>
            </a:r>
            <a:r>
              <a:rPr dirty="0"/>
              <a:t> </a:t>
            </a:r>
            <a:r>
              <a:rPr dirty="0" err="1"/>
              <a:t>в</a:t>
            </a:r>
            <a:r>
              <a:rPr dirty="0"/>
              <a:t> 1914 </a:t>
            </a:r>
            <a:r>
              <a:rPr dirty="0" err="1"/>
              <a:t>году</a:t>
            </a:r>
            <a:r>
              <a:rPr dirty="0"/>
              <a:t>. </a:t>
            </a:r>
            <a:r>
              <a:rPr dirty="0" err="1"/>
              <a:t>Назовите</a:t>
            </a:r>
            <a:r>
              <a:rPr dirty="0"/>
              <a:t> ИХ.</a:t>
            </a:r>
          </a:p>
        </p:txBody>
      </p:sp>
    </p:spTree>
    <p:extLst>
      <p:ext uri="{BB962C8B-B14F-4D97-AF65-F5344CB8AC3E}">
        <p14:creationId xmlns:p14="http://schemas.microsoft.com/office/powerpoint/2010/main" val="386636569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Айсберги.</a:t>
            </a:r>
            <a:br/>
            <a:br/>
            <a:r>
              <a:t>Зачёт:точный ответ.</a:t>
            </a:r>
          </a:p>
        </p:txBody>
      </p:sp>
    </p:spTree>
    <p:extLst>
      <p:ext uri="{BB962C8B-B14F-4D97-AF65-F5344CB8AC3E}">
        <p14:creationId xmlns:p14="http://schemas.microsoft.com/office/powerpoint/2010/main" val="368990151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Вегенер во время арктических экспедиций наблюдал за перемещением айсбергов по поверхности воды. Организация «International Ice Patrol» была создана во многом из-за катастрофы «Титаника».</a:t>
            </a:r>
          </a:p>
        </p:txBody>
      </p:sp>
    </p:spTree>
    <p:extLst>
      <p:ext uri="{BB962C8B-B14F-4D97-AF65-F5344CB8AC3E}">
        <p14:creationId xmlns:p14="http://schemas.microsoft.com/office/powerpoint/2010/main" val="102486603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a:xfrm>
            <a:off x="457200" y="1417638"/>
            <a:ext cx="8229600" cy="4810221"/>
          </a:xfrm>
        </p:spPr>
        <p:txBody>
          <a:bodyPr/>
          <a:lstStyle/>
          <a:p>
            <a:r>
              <a:rPr lang="en-US" i="1" dirty="0" err="1"/>
              <a:t>Llanfairpwllgwyngyllgogerychwyrndrobwllllantysiliogogogoch</a:t>
            </a:r>
            <a:endParaRPr lang="ru-RU" i="1" dirty="0"/>
          </a:p>
          <a:p>
            <a:endParaRPr lang="ru-RU" i="1" dirty="0"/>
          </a:p>
          <a:p>
            <a:r>
              <a:rPr lang="ru-RU" dirty="0"/>
              <a:t>Перед вами название валлийского городка, которое в комедии </a:t>
            </a:r>
            <a:r>
              <a:rPr lang="ru-RU" dirty="0" err="1"/>
              <a:t>РожЕ</a:t>
            </a:r>
            <a:r>
              <a:rPr lang="ru-RU" dirty="0"/>
              <a:t> </a:t>
            </a:r>
            <a:r>
              <a:rPr lang="ru-RU" dirty="0" err="1"/>
              <a:t>ВадИма</a:t>
            </a:r>
            <a:r>
              <a:rPr lang="ru-RU" dirty="0"/>
              <a:t> используют в качестве </a:t>
            </a:r>
            <a:r>
              <a:rPr lang="ru-RU" dirty="0" err="1"/>
              <a:t>ИКСа</a:t>
            </a:r>
            <a:r>
              <a:rPr lang="ru-RU" dirty="0"/>
              <a:t>. Согласно одному исследованию, современные британцы нередко указывают свои </a:t>
            </a:r>
            <a:r>
              <a:rPr lang="ru-RU" dirty="0" err="1"/>
              <a:t>ИКСы</a:t>
            </a:r>
            <a:r>
              <a:rPr lang="ru-RU" dirty="0"/>
              <a:t> в завещании. Что мы заменили на ИКС?</a:t>
            </a:r>
            <a:endParaRPr i="1" dirty="0"/>
          </a:p>
        </p:txBody>
      </p:sp>
    </p:spTree>
    <p:extLst>
      <p:ext uri="{BB962C8B-B14F-4D97-AF65-F5344CB8AC3E}">
        <p14:creationId xmlns:p14="http://schemas.microsoft.com/office/powerpoint/2010/main" val="2396275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пароль.</a:t>
            </a:r>
            <a:br/>
            <a:br/>
            <a:r>
              <a:t>Зачёт:password.</a:t>
            </a:r>
          </a:p>
        </p:txBody>
      </p:sp>
    </p:spTree>
    <p:extLst>
      <p:ext uri="{BB962C8B-B14F-4D97-AF65-F5344CB8AC3E}">
        <p14:creationId xmlns:p14="http://schemas.microsoft.com/office/powerpoint/2010/main" val="311114578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Марсель</a:t>
            </a:r>
            <a:r>
              <a:rPr dirty="0"/>
              <a:t> </a:t>
            </a:r>
            <a:r>
              <a:rPr dirty="0" err="1"/>
              <a:t>Пруст</a:t>
            </a:r>
            <a:r>
              <a:rPr dirty="0"/>
              <a:t> </a:t>
            </a:r>
            <a:r>
              <a:rPr dirty="0" err="1"/>
              <a:t>считал</a:t>
            </a:r>
            <a:r>
              <a:rPr dirty="0"/>
              <a:t>, </a:t>
            </a:r>
            <a:r>
              <a:rPr dirty="0" err="1"/>
              <a:t>что</a:t>
            </a:r>
            <a:r>
              <a:rPr dirty="0"/>
              <a:t> </a:t>
            </a:r>
            <a:r>
              <a:rPr dirty="0" err="1"/>
              <a:t>привычка</a:t>
            </a:r>
            <a:r>
              <a:rPr dirty="0"/>
              <a:t>, </a:t>
            </a:r>
            <a:r>
              <a:rPr dirty="0" err="1"/>
              <a:t>вторая</a:t>
            </a:r>
            <a:r>
              <a:rPr dirty="0"/>
              <a:t> </a:t>
            </a:r>
            <a:r>
              <a:rPr dirty="0" err="1"/>
              <a:t>натура</a:t>
            </a:r>
            <a:r>
              <a:rPr dirty="0"/>
              <a:t>, </a:t>
            </a:r>
            <a:r>
              <a:rPr dirty="0" err="1"/>
              <a:t>защищает</a:t>
            </a:r>
            <a:r>
              <a:rPr dirty="0"/>
              <a:t> </a:t>
            </a:r>
            <a:r>
              <a:rPr dirty="0" err="1"/>
              <a:t>нас</a:t>
            </a:r>
            <a:r>
              <a:rPr dirty="0"/>
              <a:t> </a:t>
            </a:r>
            <a:r>
              <a:rPr dirty="0" err="1"/>
              <a:t>от</a:t>
            </a:r>
            <a:r>
              <a:rPr dirty="0"/>
              <a:t> </a:t>
            </a:r>
            <a:r>
              <a:rPr dirty="0" err="1"/>
              <a:t>проявлений</a:t>
            </a:r>
            <a:r>
              <a:rPr dirty="0"/>
              <a:t> </a:t>
            </a:r>
            <a:r>
              <a:rPr dirty="0" err="1"/>
              <a:t>подлинной</a:t>
            </a:r>
            <a:r>
              <a:rPr dirty="0"/>
              <a:t> </a:t>
            </a:r>
            <a:r>
              <a:rPr dirty="0" err="1"/>
              <a:t>жизни</a:t>
            </a:r>
            <a:r>
              <a:rPr dirty="0"/>
              <a:t>, </a:t>
            </a:r>
            <a:r>
              <a:rPr dirty="0" err="1"/>
              <a:t>первой</a:t>
            </a:r>
            <a:r>
              <a:rPr dirty="0"/>
              <a:t> </a:t>
            </a:r>
            <a:r>
              <a:rPr dirty="0" err="1"/>
              <a:t>натуры</a:t>
            </a:r>
            <a:r>
              <a:rPr dirty="0"/>
              <a:t>. </a:t>
            </a:r>
            <a:r>
              <a:rPr dirty="0" err="1"/>
              <a:t>СЭмюэль</a:t>
            </a:r>
            <a:r>
              <a:rPr dirty="0"/>
              <a:t> </a:t>
            </a:r>
            <a:r>
              <a:rPr dirty="0" err="1"/>
              <a:t>Беккет</a:t>
            </a:r>
            <a:r>
              <a:rPr dirty="0"/>
              <a:t>, </a:t>
            </a:r>
            <a:r>
              <a:rPr dirty="0" err="1"/>
              <a:t>комментируя</a:t>
            </a:r>
            <a:r>
              <a:rPr dirty="0"/>
              <a:t> </a:t>
            </a:r>
            <a:r>
              <a:rPr dirty="0" err="1"/>
              <a:t>это</a:t>
            </a:r>
            <a:r>
              <a:rPr dirty="0"/>
              <a:t> </a:t>
            </a:r>
            <a:r>
              <a:rPr dirty="0" err="1"/>
              <a:t>утверждение</a:t>
            </a:r>
            <a:r>
              <a:rPr dirty="0"/>
              <a:t>, </a:t>
            </a:r>
            <a:r>
              <a:rPr dirty="0" err="1"/>
              <a:t>называл</a:t>
            </a:r>
            <a:r>
              <a:rPr dirty="0"/>
              <a:t> </a:t>
            </a:r>
            <a:r>
              <a:rPr dirty="0" err="1"/>
              <a:t>привычку</a:t>
            </a:r>
            <a:r>
              <a:rPr dirty="0"/>
              <a:t> ИКСОМ </a:t>
            </a:r>
            <a:r>
              <a:rPr dirty="0" err="1"/>
              <a:t>человеческого</a:t>
            </a:r>
            <a:r>
              <a:rPr dirty="0"/>
              <a:t> </a:t>
            </a:r>
            <a:r>
              <a:rPr dirty="0" err="1"/>
              <a:t>существования</a:t>
            </a:r>
            <a:r>
              <a:rPr dirty="0"/>
              <a:t>. ИКС </a:t>
            </a:r>
            <a:r>
              <a:rPr dirty="0" err="1"/>
              <a:t>был</a:t>
            </a:r>
            <a:r>
              <a:rPr dirty="0"/>
              <a:t> </a:t>
            </a:r>
            <a:r>
              <a:rPr dirty="0" err="1"/>
              <a:t>изобретен</a:t>
            </a:r>
            <a:r>
              <a:rPr dirty="0"/>
              <a:t> </a:t>
            </a:r>
            <a:r>
              <a:rPr dirty="0" err="1"/>
              <a:t>в</a:t>
            </a:r>
            <a:r>
              <a:rPr dirty="0"/>
              <a:t> 1754 </a:t>
            </a:r>
            <a:r>
              <a:rPr dirty="0" err="1"/>
              <a:t>году</a:t>
            </a:r>
            <a:r>
              <a:rPr dirty="0"/>
              <a:t>. </a:t>
            </a:r>
            <a:r>
              <a:rPr dirty="0" err="1"/>
              <a:t>Назовите</a:t>
            </a:r>
            <a:r>
              <a:rPr dirty="0"/>
              <a:t> ИКС.</a:t>
            </a:r>
          </a:p>
        </p:txBody>
      </p:sp>
    </p:spTree>
    <p:extLst>
      <p:ext uri="{BB962C8B-B14F-4D97-AF65-F5344CB8AC3E}">
        <p14:creationId xmlns:p14="http://schemas.microsoft.com/office/powerpoint/2010/main" val="36236606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молниеотвод.</a:t>
            </a:r>
            <a:br/>
            <a:br/>
            <a:r>
              <a:t>Зачёт:громоотвод.</a:t>
            </a:r>
          </a:p>
        </p:txBody>
      </p:sp>
    </p:spTree>
    <p:extLst>
      <p:ext uri="{BB962C8B-B14F-4D97-AF65-F5344CB8AC3E}">
        <p14:creationId xmlns:p14="http://schemas.microsoft.com/office/powerpoint/2010/main" val="257016003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Молния, в общем, тоже проявление натуры, природы.</a:t>
            </a:r>
          </a:p>
        </p:txBody>
      </p:sp>
    </p:spTree>
    <p:extLst>
      <p:ext uri="{BB962C8B-B14F-4D97-AF65-F5344CB8AC3E}">
        <p14:creationId xmlns:p14="http://schemas.microsoft.com/office/powerpoint/2010/main" val="682917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одном</a:t>
            </a:r>
            <a:r>
              <a:rPr dirty="0"/>
              <a:t> </a:t>
            </a:r>
            <a:r>
              <a:rPr dirty="0" err="1"/>
              <a:t>описании</a:t>
            </a:r>
            <a:r>
              <a:rPr dirty="0"/>
              <a:t> </a:t>
            </a:r>
            <a:r>
              <a:rPr dirty="0" err="1"/>
              <a:t>Дон</a:t>
            </a:r>
            <a:r>
              <a:rPr dirty="0"/>
              <a:t> </a:t>
            </a:r>
            <a:r>
              <a:rPr dirty="0" err="1"/>
              <a:t>Кихота</a:t>
            </a:r>
            <a:r>
              <a:rPr dirty="0"/>
              <a:t> </a:t>
            </a:r>
            <a:r>
              <a:rPr dirty="0" err="1"/>
              <a:t>фигурируют</a:t>
            </a:r>
            <a:r>
              <a:rPr dirty="0"/>
              <a:t> «</a:t>
            </a:r>
            <a:r>
              <a:rPr dirty="0" err="1"/>
              <a:t>фантастические</a:t>
            </a:r>
            <a:r>
              <a:rPr dirty="0"/>
              <a:t> </a:t>
            </a:r>
            <a:r>
              <a:rPr dirty="0" err="1"/>
              <a:t>доспехи</a:t>
            </a:r>
            <a:r>
              <a:rPr dirty="0"/>
              <a:t>». </a:t>
            </a:r>
            <a:r>
              <a:rPr dirty="0" err="1"/>
              <a:t>Назовите</a:t>
            </a:r>
            <a:r>
              <a:rPr dirty="0"/>
              <a:t> </a:t>
            </a:r>
            <a:r>
              <a:rPr dirty="0" err="1"/>
              <a:t>тех</a:t>
            </a:r>
            <a:r>
              <a:rPr dirty="0"/>
              <a:t> </a:t>
            </a:r>
            <a:r>
              <a:rPr dirty="0" err="1"/>
              <a:t>двоих</a:t>
            </a:r>
            <a:r>
              <a:rPr dirty="0"/>
              <a:t>, </a:t>
            </a:r>
            <a:r>
              <a:rPr dirty="0" err="1"/>
              <a:t>кем</a:t>
            </a:r>
            <a:r>
              <a:rPr dirty="0"/>
              <a:t> </a:t>
            </a:r>
            <a:r>
              <a:rPr dirty="0" err="1"/>
              <a:t>Эдвард</a:t>
            </a:r>
            <a:r>
              <a:rPr dirty="0"/>
              <a:t> </a:t>
            </a:r>
            <a:r>
              <a:rPr dirty="0" err="1"/>
              <a:t>Райли</a:t>
            </a:r>
            <a:r>
              <a:rPr dirty="0"/>
              <a:t> </a:t>
            </a:r>
            <a:r>
              <a:rPr dirty="0" err="1"/>
              <a:t>заканчивает</a:t>
            </a:r>
            <a:r>
              <a:rPr dirty="0"/>
              <a:t> </a:t>
            </a:r>
            <a:r>
              <a:rPr dirty="0" err="1"/>
              <a:t>перечень</a:t>
            </a:r>
            <a:r>
              <a:rPr dirty="0"/>
              <a:t> </a:t>
            </a:r>
            <a:r>
              <a:rPr dirty="0" err="1"/>
              <a:t>персонажей</a:t>
            </a:r>
            <a:r>
              <a:rPr dirty="0"/>
              <a:t>, </a:t>
            </a:r>
            <a:r>
              <a:rPr dirty="0" err="1"/>
              <a:t>при</a:t>
            </a:r>
            <a:r>
              <a:rPr dirty="0"/>
              <a:t> </a:t>
            </a:r>
            <a:r>
              <a:rPr dirty="0" err="1"/>
              <a:t>создании</a:t>
            </a:r>
            <a:r>
              <a:rPr dirty="0"/>
              <a:t> </a:t>
            </a:r>
            <a:r>
              <a:rPr dirty="0" err="1"/>
              <a:t>которых</a:t>
            </a:r>
            <a:r>
              <a:rPr dirty="0"/>
              <a:t> </a:t>
            </a:r>
            <a:r>
              <a:rPr dirty="0" err="1"/>
              <a:t>были</a:t>
            </a:r>
            <a:r>
              <a:rPr dirty="0"/>
              <a:t> </a:t>
            </a:r>
            <a:r>
              <a:rPr dirty="0" err="1"/>
              <a:t>использованы</a:t>
            </a:r>
            <a:r>
              <a:rPr dirty="0"/>
              <a:t> </a:t>
            </a:r>
            <a:r>
              <a:rPr dirty="0" err="1"/>
              <a:t>образы</a:t>
            </a:r>
            <a:r>
              <a:rPr dirty="0"/>
              <a:t> </a:t>
            </a:r>
            <a:r>
              <a:rPr dirty="0" err="1"/>
              <a:t>Дон</a:t>
            </a:r>
            <a:r>
              <a:rPr dirty="0"/>
              <a:t> </a:t>
            </a:r>
            <a:r>
              <a:rPr dirty="0" err="1"/>
              <a:t>Кихота</a:t>
            </a:r>
            <a:r>
              <a:rPr dirty="0"/>
              <a:t> </a:t>
            </a:r>
            <a:r>
              <a:rPr dirty="0" err="1"/>
              <a:t>и</a:t>
            </a:r>
            <a:r>
              <a:rPr dirty="0"/>
              <a:t> </a:t>
            </a:r>
            <a:r>
              <a:rPr dirty="0" err="1"/>
              <a:t>Санчо</a:t>
            </a:r>
            <a:r>
              <a:rPr dirty="0"/>
              <a:t> </a:t>
            </a:r>
            <a:r>
              <a:rPr dirty="0" err="1"/>
              <a:t>Пансы</a:t>
            </a:r>
            <a:r>
              <a:rPr dirty="0"/>
              <a:t>.</a:t>
            </a:r>
          </a:p>
        </p:txBody>
      </p:sp>
    </p:spTree>
    <p:extLst>
      <p:ext uri="{BB962C8B-B14F-4D97-AF65-F5344CB8AC3E}">
        <p14:creationId xmlns:p14="http://schemas.microsoft.com/office/powerpoint/2010/main" val="2846771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первоначально</a:t>
            </a:r>
            <a:r>
              <a:rPr dirty="0"/>
              <a:t> </a:t>
            </a:r>
            <a:r>
              <a:rPr dirty="0" err="1"/>
              <a:t>олимпийские</a:t>
            </a:r>
            <a:r>
              <a:rPr dirty="0"/>
              <a:t> </a:t>
            </a:r>
            <a:r>
              <a:rPr dirty="0" err="1"/>
              <a:t>медали</a:t>
            </a:r>
            <a:r>
              <a:rPr dirty="0"/>
              <a:t> </a:t>
            </a:r>
            <a:r>
              <a:rPr dirty="0" err="1"/>
              <a:t>были</a:t>
            </a:r>
            <a:r>
              <a:rPr dirty="0"/>
              <a:t> </a:t>
            </a:r>
            <a:r>
              <a:rPr dirty="0" err="1"/>
              <a:t>без</a:t>
            </a:r>
            <a:r>
              <a:rPr dirty="0"/>
              <a:t> </a:t>
            </a:r>
            <a:r>
              <a:rPr dirty="0" err="1"/>
              <a:t>лент</a:t>
            </a:r>
            <a:r>
              <a:rPr dirty="0"/>
              <a:t>. </a:t>
            </a:r>
            <a:r>
              <a:rPr dirty="0" err="1"/>
              <a:t>Организаторы</a:t>
            </a:r>
            <a:r>
              <a:rPr lang="en-US" dirty="0"/>
              <a:t> </a:t>
            </a:r>
            <a:r>
              <a:rPr dirty="0" err="1"/>
              <a:t>Олимпиады</a:t>
            </a:r>
            <a:r>
              <a:rPr dirty="0"/>
              <a:t> </a:t>
            </a:r>
            <a:r>
              <a:rPr dirty="0" err="1"/>
              <a:t>в</a:t>
            </a:r>
            <a:r>
              <a:rPr dirty="0"/>
              <a:t> </a:t>
            </a:r>
            <a:r>
              <a:rPr dirty="0" err="1"/>
              <a:t>Риме</a:t>
            </a:r>
            <a:r>
              <a:rPr dirty="0"/>
              <a:t> </a:t>
            </a:r>
            <a:r>
              <a:rPr dirty="0" err="1"/>
              <a:t>давали</a:t>
            </a:r>
            <a:r>
              <a:rPr dirty="0"/>
              <a:t> </a:t>
            </a:r>
            <a:r>
              <a:rPr dirty="0" err="1"/>
              <a:t>ассистенткам</a:t>
            </a:r>
            <a:r>
              <a:rPr dirty="0"/>
              <a:t> </a:t>
            </a:r>
            <a:r>
              <a:rPr dirty="0" err="1"/>
              <a:t>ножницы</a:t>
            </a:r>
            <a:r>
              <a:rPr dirty="0"/>
              <a:t>, </a:t>
            </a:r>
            <a:r>
              <a:rPr dirty="0" err="1"/>
              <a:t>чтобы</a:t>
            </a:r>
            <a:r>
              <a:rPr dirty="0"/>
              <a:t> </a:t>
            </a:r>
            <a:r>
              <a:rPr dirty="0" err="1"/>
              <a:t>в</a:t>
            </a:r>
            <a:r>
              <a:rPr dirty="0"/>
              <a:t> </a:t>
            </a:r>
            <a:r>
              <a:rPr dirty="0" err="1"/>
              <a:t>случае</a:t>
            </a:r>
            <a:r>
              <a:rPr dirty="0"/>
              <a:t> </a:t>
            </a:r>
            <a:r>
              <a:rPr dirty="0" err="1"/>
              <a:t>возражений</a:t>
            </a:r>
            <a:r>
              <a:rPr dirty="0"/>
              <a:t> </a:t>
            </a:r>
            <a:r>
              <a:rPr dirty="0" err="1"/>
              <a:t>со</a:t>
            </a:r>
            <a:r>
              <a:rPr dirty="0"/>
              <a:t> </a:t>
            </a:r>
            <a:r>
              <a:rPr dirty="0" err="1"/>
              <a:t>стороны</a:t>
            </a:r>
            <a:r>
              <a:rPr lang="en-US" dirty="0"/>
              <a:t> </a:t>
            </a:r>
            <a:r>
              <a:rPr dirty="0" err="1"/>
              <a:t>спортсменов</a:t>
            </a:r>
            <a:r>
              <a:rPr dirty="0"/>
              <a:t> </a:t>
            </a:r>
            <a:r>
              <a:rPr dirty="0" err="1"/>
              <a:t>можно</a:t>
            </a:r>
            <a:r>
              <a:rPr dirty="0"/>
              <a:t> </a:t>
            </a:r>
            <a:r>
              <a:rPr dirty="0" err="1"/>
              <a:t>было</a:t>
            </a:r>
            <a:r>
              <a:rPr dirty="0"/>
              <a:t> </a:t>
            </a:r>
            <a:r>
              <a:rPr dirty="0" err="1"/>
              <a:t>вернуть</a:t>
            </a:r>
            <a:r>
              <a:rPr dirty="0"/>
              <a:t> </a:t>
            </a:r>
            <a:r>
              <a:rPr dirty="0" err="1"/>
              <a:t>вручаемую</a:t>
            </a:r>
            <a:r>
              <a:rPr dirty="0"/>
              <a:t> </a:t>
            </a:r>
            <a:r>
              <a:rPr dirty="0" err="1"/>
              <a:t>медаль</a:t>
            </a:r>
            <a:r>
              <a:rPr dirty="0"/>
              <a:t> </a:t>
            </a:r>
            <a:r>
              <a:rPr dirty="0" err="1"/>
              <a:t>к</a:t>
            </a:r>
            <a:r>
              <a:rPr dirty="0"/>
              <a:t> </a:t>
            </a:r>
            <a:r>
              <a:rPr dirty="0" err="1"/>
              <a:t>привычному</a:t>
            </a:r>
            <a:r>
              <a:rPr dirty="0"/>
              <a:t> </a:t>
            </a:r>
            <a:r>
              <a:rPr dirty="0" err="1"/>
              <a:t>виду</a:t>
            </a:r>
            <a:r>
              <a:rPr dirty="0"/>
              <a:t>.</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С-3PO и R2-D2.</a:t>
            </a:r>
            <a:br/>
            <a:br/>
            <a:r>
              <a:t>Зачёт:в любом порядке.</a:t>
            </a:r>
          </a:p>
        </p:txBody>
      </p:sp>
    </p:spTree>
    <p:extLst>
      <p:ext uri="{BB962C8B-B14F-4D97-AF65-F5344CB8AC3E}">
        <p14:creationId xmlns:p14="http://schemas.microsoft.com/office/powerpoint/2010/main" val="367507591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персонажи «Звёздных войн» и внешне, и характерами напоминают главных героев Сервантеса.</a:t>
            </a:r>
          </a:p>
        </p:txBody>
      </p:sp>
    </p:spTree>
    <p:extLst>
      <p:ext uri="{BB962C8B-B14F-4D97-AF65-F5344CB8AC3E}">
        <p14:creationId xmlns:p14="http://schemas.microsoft.com/office/powerpoint/2010/main" val="77577791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Стивен</a:t>
            </a:r>
            <a:r>
              <a:rPr dirty="0"/>
              <a:t> </a:t>
            </a:r>
            <a:r>
              <a:rPr dirty="0" err="1"/>
              <a:t>Кинг</a:t>
            </a:r>
            <a:r>
              <a:rPr dirty="0"/>
              <a:t> </a:t>
            </a:r>
            <a:r>
              <a:rPr dirty="0" err="1"/>
              <a:t>пишет</a:t>
            </a:r>
            <a:r>
              <a:rPr dirty="0"/>
              <a:t> </a:t>
            </a:r>
            <a:r>
              <a:rPr dirty="0" err="1"/>
              <a:t>о</a:t>
            </a:r>
            <a:r>
              <a:rPr dirty="0"/>
              <a:t> </a:t>
            </a:r>
            <a:r>
              <a:rPr dirty="0" err="1"/>
              <a:t>том</a:t>
            </a:r>
            <a:r>
              <a:rPr dirty="0"/>
              <a:t>, </a:t>
            </a:r>
            <a:r>
              <a:rPr dirty="0" err="1"/>
              <a:t>как</a:t>
            </a:r>
            <a:r>
              <a:rPr dirty="0"/>
              <a:t> </a:t>
            </a:r>
            <a:r>
              <a:rPr dirty="0" err="1"/>
              <a:t>разрозненные</a:t>
            </a:r>
            <a:r>
              <a:rPr dirty="0"/>
              <a:t> </a:t>
            </a:r>
            <a:r>
              <a:rPr dirty="0" err="1"/>
              <a:t>слова</a:t>
            </a:r>
            <a:r>
              <a:rPr dirty="0"/>
              <a:t>, </a:t>
            </a:r>
            <a:r>
              <a:rPr dirty="0" err="1"/>
              <a:t>собранные</a:t>
            </a:r>
            <a:r>
              <a:rPr dirty="0"/>
              <a:t> </a:t>
            </a:r>
            <a:r>
              <a:rPr dirty="0" err="1"/>
              <a:t>вместе</a:t>
            </a:r>
            <a:r>
              <a:rPr dirty="0"/>
              <a:t> </a:t>
            </a:r>
            <a:r>
              <a:rPr dirty="0" err="1"/>
              <a:t>за</a:t>
            </a:r>
            <a:r>
              <a:rPr dirty="0"/>
              <a:t> </a:t>
            </a:r>
            <a:r>
              <a:rPr dirty="0" err="1"/>
              <a:t>писательским</a:t>
            </a:r>
            <a:r>
              <a:rPr dirty="0"/>
              <a:t> </a:t>
            </a:r>
            <a:r>
              <a:rPr dirty="0" err="1"/>
              <a:t>столом</a:t>
            </a:r>
            <a:r>
              <a:rPr dirty="0"/>
              <a:t>, </a:t>
            </a:r>
            <a:r>
              <a:rPr dirty="0" err="1"/>
              <a:t>начинают</a:t>
            </a:r>
            <a:r>
              <a:rPr dirty="0"/>
              <a:t> </a:t>
            </a:r>
            <a:r>
              <a:rPr dirty="0" err="1"/>
              <a:t>жить</a:t>
            </a:r>
            <a:r>
              <a:rPr dirty="0"/>
              <a:t> </a:t>
            </a:r>
            <a:r>
              <a:rPr dirty="0" err="1"/>
              <a:t>своей</a:t>
            </a:r>
            <a:r>
              <a:rPr dirty="0"/>
              <a:t> </a:t>
            </a:r>
            <a:r>
              <a:rPr dirty="0" err="1"/>
              <a:t>собственной</a:t>
            </a:r>
            <a:r>
              <a:rPr dirty="0"/>
              <a:t> </a:t>
            </a:r>
            <a:r>
              <a:rPr dirty="0" err="1"/>
              <a:t>жизнью</a:t>
            </a:r>
            <a:r>
              <a:rPr dirty="0"/>
              <a:t>. </a:t>
            </a:r>
            <a:r>
              <a:rPr dirty="0" err="1"/>
              <a:t>Какого</a:t>
            </a:r>
            <a:r>
              <a:rPr dirty="0"/>
              <a:t> </a:t>
            </a:r>
            <a:r>
              <a:rPr dirty="0" err="1"/>
              <a:t>учёного</a:t>
            </a:r>
            <a:r>
              <a:rPr dirty="0"/>
              <a:t> </a:t>
            </a:r>
            <a:r>
              <a:rPr dirty="0" err="1"/>
              <a:t>при</a:t>
            </a:r>
            <a:r>
              <a:rPr dirty="0"/>
              <a:t> </a:t>
            </a:r>
            <a:r>
              <a:rPr dirty="0" err="1"/>
              <a:t>этом</a:t>
            </a:r>
            <a:r>
              <a:rPr dirty="0"/>
              <a:t> </a:t>
            </a:r>
            <a:r>
              <a:rPr dirty="0" err="1"/>
              <a:t>упоминает</a:t>
            </a:r>
            <a:r>
              <a:rPr dirty="0"/>
              <a:t> </a:t>
            </a:r>
            <a:r>
              <a:rPr dirty="0" err="1"/>
              <a:t>Кинг</a:t>
            </a:r>
            <a:r>
              <a:rPr dirty="0"/>
              <a:t>?</a:t>
            </a:r>
          </a:p>
        </p:txBody>
      </p:sp>
    </p:spTree>
    <p:extLst>
      <p:ext uri="{BB962C8B-B14F-4D97-AF65-F5344CB8AC3E}">
        <p14:creationId xmlns:p14="http://schemas.microsoft.com/office/powerpoint/2010/main" val="148690985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Франкенштейн.</a:t>
            </a:r>
            <a:br/>
            <a:br/>
            <a:r>
              <a:t>Зачёт:по фамилии без неверных уточнений.</a:t>
            </a:r>
          </a:p>
        </p:txBody>
      </p:sp>
    </p:spTree>
    <p:extLst>
      <p:ext uri="{BB962C8B-B14F-4D97-AF65-F5344CB8AC3E}">
        <p14:creationId xmlns:p14="http://schemas.microsoft.com/office/powerpoint/2010/main" val="144245755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писательский стол Кинг уподобляет сборочному столу, на котором Виктор Франкенштейн создал существо из частей нескольких тел и оживил его.</a:t>
            </a:r>
          </a:p>
        </p:txBody>
      </p:sp>
    </p:spTree>
    <p:extLst>
      <p:ext uri="{BB962C8B-B14F-4D97-AF65-F5344CB8AC3E}">
        <p14:creationId xmlns:p14="http://schemas.microsoft.com/office/powerpoint/2010/main" val="344707817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одном</a:t>
            </a:r>
            <a:r>
              <a:rPr dirty="0"/>
              <a:t> </a:t>
            </a:r>
            <a:r>
              <a:rPr dirty="0" err="1"/>
              <a:t>описании</a:t>
            </a:r>
            <a:r>
              <a:rPr dirty="0"/>
              <a:t> ОНИ </a:t>
            </a:r>
            <a:r>
              <a:rPr dirty="0" err="1"/>
              <a:t>наблюдали</a:t>
            </a:r>
            <a:r>
              <a:rPr dirty="0"/>
              <a:t> </a:t>
            </a:r>
            <a:r>
              <a:rPr dirty="0" err="1"/>
              <a:t>за</a:t>
            </a:r>
            <a:r>
              <a:rPr dirty="0"/>
              <a:t> </a:t>
            </a:r>
            <a:r>
              <a:rPr dirty="0" err="1"/>
              <a:t>игрой</a:t>
            </a:r>
            <a:r>
              <a:rPr dirty="0"/>
              <a:t> </a:t>
            </a:r>
            <a:r>
              <a:rPr dirty="0" err="1"/>
              <a:t>подобно</a:t>
            </a:r>
            <a:r>
              <a:rPr dirty="0"/>
              <a:t> </a:t>
            </a:r>
            <a:r>
              <a:rPr dirty="0" err="1"/>
              <a:t>паре</a:t>
            </a:r>
            <a:r>
              <a:rPr dirty="0"/>
              <a:t> </a:t>
            </a:r>
            <a:r>
              <a:rPr dirty="0" err="1"/>
              <a:t>глаз</a:t>
            </a:r>
            <a:r>
              <a:rPr dirty="0"/>
              <a:t> </a:t>
            </a:r>
            <a:r>
              <a:rPr dirty="0" err="1"/>
              <a:t>морского</a:t>
            </a:r>
            <a:r>
              <a:rPr dirty="0"/>
              <a:t> </a:t>
            </a:r>
            <a:r>
              <a:rPr dirty="0" err="1"/>
              <a:t>чудовища</a:t>
            </a:r>
            <a:r>
              <a:rPr dirty="0"/>
              <a:t>, </a:t>
            </a:r>
            <a:r>
              <a:rPr dirty="0" err="1"/>
              <a:t>торчащих</a:t>
            </a:r>
            <a:r>
              <a:rPr dirty="0"/>
              <a:t> </a:t>
            </a:r>
            <a:r>
              <a:rPr dirty="0" err="1"/>
              <a:t>над</a:t>
            </a:r>
            <a:r>
              <a:rPr dirty="0"/>
              <a:t> </a:t>
            </a:r>
            <a:r>
              <a:rPr dirty="0" err="1"/>
              <a:t>поверхностью</a:t>
            </a:r>
            <a:r>
              <a:rPr dirty="0"/>
              <a:t>. </a:t>
            </a:r>
            <a:r>
              <a:rPr dirty="0" err="1"/>
              <a:t>Назовите</a:t>
            </a:r>
            <a:r>
              <a:rPr dirty="0"/>
              <a:t> ИХ </a:t>
            </a:r>
            <a:r>
              <a:rPr dirty="0" err="1"/>
              <a:t>тремя</a:t>
            </a:r>
            <a:r>
              <a:rPr dirty="0"/>
              <a:t> </a:t>
            </a:r>
            <a:r>
              <a:rPr dirty="0" err="1"/>
              <a:t>словами</a:t>
            </a:r>
            <a:r>
              <a:rPr dirty="0"/>
              <a:t>, </a:t>
            </a:r>
            <a:r>
              <a:rPr dirty="0" err="1"/>
              <a:t>начинающимися</a:t>
            </a:r>
            <a:r>
              <a:rPr dirty="0"/>
              <a:t> </a:t>
            </a:r>
            <a:r>
              <a:rPr dirty="0" err="1"/>
              <a:t>на</a:t>
            </a:r>
            <a:r>
              <a:rPr dirty="0"/>
              <a:t> </a:t>
            </a:r>
            <a:r>
              <a:rPr dirty="0" err="1"/>
              <a:t>соседние</a:t>
            </a:r>
            <a:r>
              <a:rPr dirty="0"/>
              <a:t> </a:t>
            </a:r>
            <a:r>
              <a:rPr dirty="0" err="1"/>
              <a:t>буквы</a:t>
            </a:r>
            <a:r>
              <a:rPr dirty="0"/>
              <a:t> </a:t>
            </a:r>
            <a:r>
              <a:rPr dirty="0" err="1"/>
              <a:t>алфавита</a:t>
            </a:r>
            <a:r>
              <a:rPr dirty="0"/>
              <a:t>.</a:t>
            </a:r>
          </a:p>
        </p:txBody>
      </p:sp>
    </p:spTree>
    <p:extLst>
      <p:ext uri="{BB962C8B-B14F-4D97-AF65-F5344CB8AC3E}">
        <p14:creationId xmlns:p14="http://schemas.microsoft.com/office/powerpoint/2010/main" val="225635739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Циферблаты шахматных часов.</a:t>
            </a:r>
            <a:br/>
            <a:br/>
            <a:r>
              <a:t>Зачёт:циферблаты часов шахматных; шахматных часов циферблаты.</a:t>
            </a:r>
          </a:p>
        </p:txBody>
      </p:sp>
    </p:spTree>
    <p:extLst>
      <p:ext uri="{BB962C8B-B14F-4D97-AF65-F5344CB8AC3E}">
        <p14:creationId xmlns:p14="http://schemas.microsoft.com/office/powerpoint/2010/main" val="163519333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«Циферблаты шахматных часов «смотрели» на шахматную доску подобно глазам какого-то  морского  чудовища,  выглянувшего  из-за  края   стола,   чтобы понаблюдать за игрой».</a:t>
            </a:r>
          </a:p>
        </p:txBody>
      </p:sp>
    </p:spTree>
    <p:extLst>
      <p:ext uri="{BB962C8B-B14F-4D97-AF65-F5344CB8AC3E}">
        <p14:creationId xmlns:p14="http://schemas.microsoft.com/office/powerpoint/2010/main" val="346968128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Иосиф</a:t>
            </a:r>
            <a:r>
              <a:rPr dirty="0"/>
              <a:t> </a:t>
            </a:r>
            <a:r>
              <a:rPr dirty="0" err="1"/>
              <a:t>Бродский</a:t>
            </a:r>
            <a:r>
              <a:rPr dirty="0"/>
              <a:t> </a:t>
            </a:r>
            <a:r>
              <a:rPr dirty="0" err="1"/>
              <a:t>писал</a:t>
            </a:r>
            <a:r>
              <a:rPr dirty="0"/>
              <a:t>, </a:t>
            </a:r>
            <a:r>
              <a:rPr dirty="0" err="1"/>
              <a:t>что</a:t>
            </a:r>
            <a:r>
              <a:rPr dirty="0"/>
              <a:t> </a:t>
            </a:r>
            <a:r>
              <a:rPr dirty="0" err="1"/>
              <a:t>ближе</a:t>
            </a:r>
            <a:r>
              <a:rPr dirty="0"/>
              <a:t> </a:t>
            </a:r>
            <a:r>
              <a:rPr dirty="0" err="1"/>
              <a:t>к</a:t>
            </a:r>
            <a:r>
              <a:rPr dirty="0"/>
              <a:t> </a:t>
            </a:r>
            <a:r>
              <a:rPr dirty="0" err="1"/>
              <a:t>концу</a:t>
            </a:r>
            <a:r>
              <a:rPr dirty="0"/>
              <a:t> </a:t>
            </a:r>
            <a:r>
              <a:rPr dirty="0" err="1"/>
              <a:t>жизни</a:t>
            </a:r>
            <a:r>
              <a:rPr dirty="0"/>
              <a:t> </a:t>
            </a:r>
            <a:r>
              <a:rPr dirty="0" err="1"/>
              <a:t>чаще</a:t>
            </a:r>
            <a:r>
              <a:rPr dirty="0"/>
              <a:t> </a:t>
            </a:r>
            <a:r>
              <a:rPr dirty="0" err="1"/>
              <a:t>принимал</a:t>
            </a:r>
            <a:r>
              <a:rPr dirty="0"/>
              <a:t> </a:t>
            </a:r>
            <a:r>
              <a:rPr dirty="0" err="1"/>
              <a:t>на</a:t>
            </a:r>
            <a:r>
              <a:rPr dirty="0"/>
              <a:t> </a:t>
            </a:r>
            <a:r>
              <a:rPr dirty="0" err="1"/>
              <a:t>свой</a:t>
            </a:r>
            <a:r>
              <a:rPr dirty="0"/>
              <a:t> </a:t>
            </a:r>
            <a:r>
              <a:rPr dirty="0" err="1"/>
              <a:t>счёт</a:t>
            </a:r>
            <a:r>
              <a:rPr dirty="0"/>
              <a:t> ИКСЫ. </a:t>
            </a:r>
            <a:r>
              <a:rPr dirty="0" err="1"/>
              <a:t>Возможно</a:t>
            </a:r>
            <a:r>
              <a:rPr dirty="0"/>
              <a:t>, </a:t>
            </a:r>
            <a:r>
              <a:rPr dirty="0" err="1"/>
              <a:t>в</a:t>
            </a:r>
            <a:r>
              <a:rPr dirty="0"/>
              <a:t> </a:t>
            </a:r>
            <a:r>
              <a:rPr dirty="0" err="1"/>
              <a:t>качестве</a:t>
            </a:r>
            <a:r>
              <a:rPr dirty="0"/>
              <a:t> </a:t>
            </a:r>
            <a:r>
              <a:rPr dirty="0" err="1"/>
              <a:t>характерной</a:t>
            </a:r>
            <a:r>
              <a:rPr dirty="0"/>
              <a:t> </a:t>
            </a:r>
            <a:r>
              <a:rPr dirty="0" err="1"/>
              <a:t>особенности</a:t>
            </a:r>
            <a:r>
              <a:rPr dirty="0"/>
              <a:t> ИКСОВ </a:t>
            </a:r>
            <a:r>
              <a:rPr dirty="0" err="1"/>
              <a:t>Бродский</a:t>
            </a:r>
            <a:r>
              <a:rPr dirty="0"/>
              <a:t> </a:t>
            </a:r>
            <a:r>
              <a:rPr dirty="0" err="1"/>
              <a:t>упомянул</a:t>
            </a:r>
            <a:r>
              <a:rPr dirty="0"/>
              <a:t> </a:t>
            </a:r>
            <a:r>
              <a:rPr dirty="0" err="1"/>
              <a:t>букву</a:t>
            </a:r>
            <a:r>
              <a:rPr dirty="0"/>
              <a:t> «</a:t>
            </a:r>
            <a:r>
              <a:rPr dirty="0" err="1"/>
              <a:t>Л</a:t>
            </a:r>
            <a:r>
              <a:rPr dirty="0"/>
              <a:t>» (</a:t>
            </a:r>
            <a:r>
              <a:rPr dirty="0" err="1"/>
              <a:t>эл</a:t>
            </a:r>
            <a:r>
              <a:rPr dirty="0"/>
              <a:t>). </a:t>
            </a:r>
            <a:r>
              <a:rPr dirty="0" err="1"/>
              <a:t>Что</a:t>
            </a:r>
            <a:r>
              <a:rPr dirty="0"/>
              <a:t> </a:t>
            </a:r>
            <a:r>
              <a:rPr dirty="0" err="1"/>
              <a:t>автор</a:t>
            </a:r>
            <a:r>
              <a:rPr dirty="0"/>
              <a:t> </a:t>
            </a:r>
            <a:r>
              <a:rPr dirty="0" err="1"/>
              <a:t>вопроса</a:t>
            </a:r>
            <a:r>
              <a:rPr dirty="0"/>
              <a:t> </a:t>
            </a:r>
            <a:r>
              <a:rPr dirty="0" err="1"/>
              <a:t>заменил</a:t>
            </a:r>
            <a:r>
              <a:rPr dirty="0"/>
              <a:t> </a:t>
            </a:r>
            <a:r>
              <a:rPr dirty="0" err="1"/>
              <a:t>на</a:t>
            </a:r>
            <a:r>
              <a:rPr dirty="0"/>
              <a:t> ИКСЫ?</a:t>
            </a:r>
          </a:p>
        </p:txBody>
      </p:sp>
    </p:spTree>
    <p:extLst>
      <p:ext uri="{BB962C8B-B14F-4D97-AF65-F5344CB8AC3E}">
        <p14:creationId xmlns:p14="http://schemas.microsoft.com/office/powerpoint/2010/main" val="425680704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глаголы в прошедшем времени.</a:t>
            </a:r>
            <a:br/>
            <a:br/>
            <a:r>
              <a:t>Зачёт:глаголы прошедшего времени.</a:t>
            </a:r>
          </a:p>
        </p:txBody>
      </p:sp>
    </p:spTree>
    <p:extLst>
      <p:ext uri="{BB962C8B-B14F-4D97-AF65-F5344CB8AC3E}">
        <p14:creationId xmlns:p14="http://schemas.microsoft.com/office/powerpoint/2010/main" val="2591443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fontScale="85000" lnSpcReduction="20000"/>
          </a:bodyPr>
          <a:lstStyle/>
          <a:p>
            <a:r>
              <a:rPr dirty="0" err="1"/>
              <a:t>Внимание</a:t>
            </a:r>
            <a:r>
              <a:rPr dirty="0"/>
              <a:t>, </a:t>
            </a:r>
            <a:r>
              <a:rPr dirty="0" err="1"/>
              <a:t>дуплет</a:t>
            </a:r>
            <a:r>
              <a:rPr dirty="0"/>
              <a:t>. </a:t>
            </a:r>
            <a:r>
              <a:rPr dirty="0" err="1"/>
              <a:t>На</a:t>
            </a:r>
            <a:r>
              <a:rPr dirty="0"/>
              <a:t> </a:t>
            </a:r>
            <a:r>
              <a:rPr dirty="0" err="1"/>
              <a:t>первый</a:t>
            </a:r>
            <a:r>
              <a:rPr dirty="0"/>
              <a:t> </a:t>
            </a:r>
            <a:r>
              <a:rPr dirty="0" err="1"/>
              <a:t>вопрос</a:t>
            </a:r>
            <a:r>
              <a:rPr dirty="0"/>
              <a:t> </a:t>
            </a:r>
            <a:r>
              <a:rPr dirty="0" err="1"/>
              <a:t>дуплета</a:t>
            </a:r>
            <a:r>
              <a:rPr dirty="0"/>
              <a:t> </a:t>
            </a:r>
            <a:r>
              <a:rPr dirty="0" err="1"/>
              <a:t>даётся</a:t>
            </a:r>
            <a:r>
              <a:rPr dirty="0"/>
              <a:t> 20 </a:t>
            </a:r>
            <a:r>
              <a:rPr dirty="0" err="1"/>
              <a:t>секунд</a:t>
            </a:r>
            <a:r>
              <a:rPr dirty="0"/>
              <a:t>, </a:t>
            </a:r>
            <a:r>
              <a:rPr dirty="0" err="1"/>
              <a:t>на</a:t>
            </a:r>
            <a:r>
              <a:rPr dirty="0"/>
              <a:t> </a:t>
            </a:r>
            <a:r>
              <a:rPr dirty="0" err="1"/>
              <a:t>второй</a:t>
            </a:r>
            <a:r>
              <a:rPr dirty="0"/>
              <a:t> – 40 </a:t>
            </a:r>
            <a:r>
              <a:rPr dirty="0" err="1"/>
              <a:t>секунд</a:t>
            </a:r>
            <a:r>
              <a:rPr dirty="0"/>
              <a:t>.</a:t>
            </a:r>
          </a:p>
          <a:p>
            <a:br>
              <a:rPr dirty="0"/>
            </a:br>
            <a:r>
              <a:rPr dirty="0"/>
              <a:t>1) </a:t>
            </a:r>
            <a:r>
              <a:rPr dirty="0" err="1"/>
              <a:t>Короткое</a:t>
            </a:r>
            <a:r>
              <a:rPr dirty="0"/>
              <a:t> </a:t>
            </a:r>
            <a:r>
              <a:rPr dirty="0" err="1"/>
              <a:t>название</a:t>
            </a:r>
            <a:r>
              <a:rPr dirty="0"/>
              <a:t> </a:t>
            </a:r>
            <a:r>
              <a:rPr dirty="0" err="1"/>
              <a:t>одного</a:t>
            </a:r>
            <a:r>
              <a:rPr dirty="0"/>
              <a:t> </a:t>
            </a:r>
            <a:r>
              <a:rPr dirty="0" err="1"/>
              <a:t>англоязычного</a:t>
            </a:r>
            <a:r>
              <a:rPr dirty="0"/>
              <a:t> </a:t>
            </a:r>
            <a:r>
              <a:rPr dirty="0" err="1"/>
              <a:t>романа</a:t>
            </a:r>
            <a:r>
              <a:rPr dirty="0"/>
              <a:t> </a:t>
            </a:r>
            <a:r>
              <a:rPr dirty="0" err="1"/>
              <a:t>обусловлено</a:t>
            </a:r>
            <a:r>
              <a:rPr dirty="0"/>
              <a:t>, </a:t>
            </a:r>
            <a:r>
              <a:rPr dirty="0" err="1"/>
              <a:t>в</a:t>
            </a:r>
            <a:r>
              <a:rPr dirty="0"/>
              <a:t> </a:t>
            </a:r>
            <a:r>
              <a:rPr dirty="0" err="1"/>
              <a:t>частности</a:t>
            </a:r>
            <a:r>
              <a:rPr dirty="0"/>
              <a:t>, </a:t>
            </a:r>
            <a:r>
              <a:rPr dirty="0" err="1"/>
              <a:t>тем</a:t>
            </a:r>
            <a:r>
              <a:rPr dirty="0"/>
              <a:t>, </a:t>
            </a:r>
            <a:r>
              <a:rPr dirty="0" err="1"/>
              <a:t>что</a:t>
            </a:r>
            <a:r>
              <a:rPr lang="en-US" dirty="0"/>
              <a:t> </a:t>
            </a:r>
            <a:r>
              <a:rPr dirty="0" err="1"/>
              <a:t>две</a:t>
            </a:r>
            <a:r>
              <a:rPr dirty="0"/>
              <a:t> </a:t>
            </a:r>
            <a:r>
              <a:rPr dirty="0" err="1"/>
              <a:t>сюжетные</a:t>
            </a:r>
            <a:r>
              <a:rPr dirty="0"/>
              <a:t> </a:t>
            </a:r>
            <a:r>
              <a:rPr dirty="0" err="1"/>
              <a:t>линии</a:t>
            </a:r>
            <a:r>
              <a:rPr dirty="0"/>
              <a:t> </a:t>
            </a:r>
            <a:r>
              <a:rPr dirty="0" err="1"/>
              <a:t>встречаются</a:t>
            </a:r>
            <a:r>
              <a:rPr dirty="0"/>
              <a:t> </a:t>
            </a:r>
            <a:r>
              <a:rPr dirty="0" err="1"/>
              <a:t>в</a:t>
            </a:r>
            <a:r>
              <a:rPr dirty="0"/>
              <a:t> </a:t>
            </a:r>
            <a:r>
              <a:rPr dirty="0" err="1"/>
              <a:t>самом</a:t>
            </a:r>
            <a:r>
              <a:rPr dirty="0"/>
              <a:t> </a:t>
            </a:r>
            <a:r>
              <a:rPr dirty="0" err="1"/>
              <a:t>конце</a:t>
            </a:r>
            <a:r>
              <a:rPr dirty="0"/>
              <a:t>. </a:t>
            </a:r>
            <a:r>
              <a:rPr dirty="0" err="1"/>
              <a:t>Напишите</a:t>
            </a:r>
            <a:r>
              <a:rPr dirty="0"/>
              <a:t> </a:t>
            </a:r>
            <a:r>
              <a:rPr dirty="0" err="1"/>
              <a:t>это</a:t>
            </a:r>
            <a:r>
              <a:rPr dirty="0"/>
              <a:t> </a:t>
            </a:r>
            <a:r>
              <a:rPr dirty="0" err="1"/>
              <a:t>название</a:t>
            </a:r>
            <a:r>
              <a:rPr dirty="0"/>
              <a:t>.</a:t>
            </a:r>
            <a:endParaRPr lang="en-US" dirty="0"/>
          </a:p>
          <a:p>
            <a:endParaRPr lang="en-US" dirty="0"/>
          </a:p>
          <a:p>
            <a:r>
              <a:rPr dirty="0"/>
              <a:t>2) </a:t>
            </a:r>
            <a:r>
              <a:rPr dirty="0" err="1"/>
              <a:t>Один</a:t>
            </a:r>
            <a:r>
              <a:rPr dirty="0"/>
              <a:t> </a:t>
            </a:r>
            <a:r>
              <a:rPr dirty="0" err="1"/>
              <a:t>англоязычный</a:t>
            </a:r>
            <a:r>
              <a:rPr dirty="0"/>
              <a:t> </a:t>
            </a:r>
            <a:r>
              <a:rPr dirty="0" err="1"/>
              <a:t>журнал</a:t>
            </a:r>
            <a:r>
              <a:rPr dirty="0"/>
              <a:t> </a:t>
            </a:r>
            <a:r>
              <a:rPr dirty="0" err="1"/>
              <a:t>обещает</a:t>
            </a:r>
            <a:r>
              <a:rPr dirty="0"/>
              <a:t> </a:t>
            </a:r>
            <a:r>
              <a:rPr dirty="0" err="1"/>
              <a:t>рассказать</a:t>
            </a:r>
            <a:r>
              <a:rPr dirty="0"/>
              <a:t>, </a:t>
            </a:r>
            <a:r>
              <a:rPr dirty="0" err="1"/>
              <a:t>кто</a:t>
            </a:r>
            <a:r>
              <a:rPr dirty="0"/>
              <a:t>, </a:t>
            </a:r>
            <a:r>
              <a:rPr dirty="0" err="1"/>
              <a:t>что</a:t>
            </a:r>
            <a:r>
              <a:rPr dirty="0"/>
              <a:t>, </a:t>
            </a:r>
            <a:r>
              <a:rPr dirty="0" err="1"/>
              <a:t>где</a:t>
            </a:r>
            <a:r>
              <a:rPr dirty="0"/>
              <a:t>, </a:t>
            </a:r>
            <a:r>
              <a:rPr dirty="0" err="1"/>
              <a:t>когда</a:t>
            </a:r>
            <a:r>
              <a:rPr dirty="0"/>
              <a:t> </a:t>
            </a:r>
            <a:r>
              <a:rPr dirty="0" err="1"/>
              <a:t>и</a:t>
            </a:r>
            <a:r>
              <a:rPr dirty="0"/>
              <a:t> </a:t>
            </a:r>
            <a:r>
              <a:rPr dirty="0" err="1"/>
              <a:t>почему</a:t>
            </a:r>
            <a:r>
              <a:rPr dirty="0"/>
              <a:t>.</a:t>
            </a:r>
          </a:p>
          <a:p>
            <a:br>
              <a:rPr dirty="0"/>
            </a:br>
            <a:r>
              <a:rPr dirty="0" err="1"/>
              <a:t>Напишите</a:t>
            </a:r>
            <a:r>
              <a:rPr dirty="0"/>
              <a:t> </a:t>
            </a:r>
            <a:r>
              <a:rPr dirty="0" err="1"/>
              <a:t>короткое</a:t>
            </a:r>
            <a:r>
              <a:rPr dirty="0"/>
              <a:t> </a:t>
            </a:r>
            <a:r>
              <a:rPr dirty="0" err="1"/>
              <a:t>название</a:t>
            </a:r>
            <a:r>
              <a:rPr dirty="0"/>
              <a:t> </a:t>
            </a:r>
            <a:r>
              <a:rPr dirty="0" err="1"/>
              <a:t>журнала</a:t>
            </a:r>
            <a:r>
              <a:rPr dirty="0"/>
              <a:t>.</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для глаголов прошедшего времени характерна буква «Л» в конце. В тексте вопроса присутствуют только глаголы в прошедшем времени: «писал», «принимал», «упомянул», «заменил».</a:t>
            </a:r>
          </a:p>
        </p:txBody>
      </p:sp>
    </p:spTree>
    <p:extLst>
      <p:ext uri="{BB962C8B-B14F-4D97-AF65-F5344CB8AC3E}">
        <p14:creationId xmlns:p14="http://schemas.microsoft.com/office/powerpoint/2010/main" val="417436144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МадИна</a:t>
            </a:r>
            <a:r>
              <a:rPr dirty="0"/>
              <a:t> </a:t>
            </a:r>
            <a:r>
              <a:rPr dirty="0" err="1"/>
              <a:t>РевАзова</a:t>
            </a:r>
            <a:r>
              <a:rPr dirty="0"/>
              <a:t> </a:t>
            </a:r>
            <a:r>
              <a:rPr dirty="0" err="1"/>
              <a:t>уточняет</a:t>
            </a:r>
            <a:r>
              <a:rPr dirty="0"/>
              <a:t> </a:t>
            </a:r>
            <a:r>
              <a:rPr dirty="0" err="1"/>
              <a:t>русскую</a:t>
            </a:r>
            <a:r>
              <a:rPr dirty="0"/>
              <a:t> </a:t>
            </a:r>
            <a:r>
              <a:rPr dirty="0" err="1"/>
              <a:t>народную</a:t>
            </a:r>
            <a:r>
              <a:rPr dirty="0"/>
              <a:t> </a:t>
            </a:r>
            <a:r>
              <a:rPr dirty="0" err="1"/>
              <a:t>мудрость</a:t>
            </a:r>
            <a:r>
              <a:rPr dirty="0"/>
              <a:t>, </a:t>
            </a:r>
            <a:r>
              <a:rPr dirty="0" err="1"/>
              <a:t>замечая</a:t>
            </a:r>
            <a:r>
              <a:rPr dirty="0"/>
              <a:t>, </a:t>
            </a:r>
            <a:r>
              <a:rPr dirty="0" err="1"/>
              <a:t>что</a:t>
            </a:r>
            <a:r>
              <a:rPr dirty="0"/>
              <a:t> ОНО — </a:t>
            </a:r>
            <a:r>
              <a:rPr dirty="0" err="1"/>
              <a:t>это</a:t>
            </a:r>
            <a:r>
              <a:rPr dirty="0"/>
              <a:t> </a:t>
            </a:r>
            <a:r>
              <a:rPr dirty="0" err="1"/>
              <a:t>стрела</a:t>
            </a:r>
            <a:r>
              <a:rPr dirty="0"/>
              <a:t>. </a:t>
            </a:r>
            <a:r>
              <a:rPr dirty="0" err="1"/>
              <a:t>Назовите</a:t>
            </a:r>
            <a:r>
              <a:rPr dirty="0"/>
              <a:t> ЕГО.</a:t>
            </a:r>
          </a:p>
        </p:txBody>
      </p:sp>
    </p:spTree>
    <p:extLst>
      <p:ext uri="{BB962C8B-B14F-4D97-AF65-F5344CB8AC3E}">
        <p14:creationId xmlns:p14="http://schemas.microsoft.com/office/powerpoint/2010/main" val="136535161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слово.</a:t>
            </a:r>
            <a:br/>
            <a:br/>
            <a:r>
              <a:t>Зачёт:точный ответ.</a:t>
            </a:r>
          </a:p>
        </p:txBody>
      </p:sp>
    </p:spTree>
    <p:extLst>
      <p:ext uri="{BB962C8B-B14F-4D97-AF65-F5344CB8AC3E}">
        <p14:creationId xmlns:p14="http://schemas.microsoft.com/office/powerpoint/2010/main" val="3131169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Слово — не воробей, а стрела, которую поймать куда сложнее.</a:t>
            </a:r>
          </a:p>
        </p:txBody>
      </p:sp>
    </p:spTree>
    <p:extLst>
      <p:ext uri="{BB962C8B-B14F-4D97-AF65-F5344CB8AC3E}">
        <p14:creationId xmlns:p14="http://schemas.microsoft.com/office/powerpoint/2010/main" val="3601506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dirty="0" err="1"/>
              <a:t>на</a:t>
            </a:r>
            <a:r>
              <a:rPr dirty="0"/>
              <a:t> </a:t>
            </a:r>
            <a:r>
              <a:rPr dirty="0" err="1"/>
              <a:t>первый</a:t>
            </a:r>
            <a:r>
              <a:rPr dirty="0"/>
              <a:t> </a:t>
            </a:r>
            <a:r>
              <a:rPr dirty="0" err="1"/>
              <a:t>вопрос</a:t>
            </a:r>
            <a:r>
              <a:rPr dirty="0"/>
              <a:t> – </a:t>
            </a:r>
            <a:r>
              <a:rPr dirty="0" err="1"/>
              <a:t>английская</a:t>
            </a:r>
            <a:r>
              <a:rPr dirty="0"/>
              <a:t> </a:t>
            </a:r>
            <a:r>
              <a:rPr dirty="0" err="1"/>
              <a:t>буква</a:t>
            </a:r>
            <a:r>
              <a:rPr dirty="0"/>
              <a:t> V [</a:t>
            </a:r>
            <a:r>
              <a:rPr dirty="0" err="1"/>
              <a:t>ви</a:t>
            </a:r>
            <a:r>
              <a:rPr dirty="0"/>
              <a:t>], </a:t>
            </a:r>
            <a:r>
              <a:rPr dirty="0" err="1"/>
              <a:t>она</a:t>
            </a:r>
            <a:r>
              <a:rPr dirty="0"/>
              <a:t> </a:t>
            </a:r>
            <a:r>
              <a:rPr dirty="0" err="1"/>
              <a:t>же</a:t>
            </a:r>
            <a:r>
              <a:rPr dirty="0"/>
              <a:t> </a:t>
            </a:r>
            <a:r>
              <a:rPr dirty="0" err="1"/>
              <a:t>латинская</a:t>
            </a:r>
            <a:r>
              <a:rPr dirty="0"/>
              <a:t> V [</a:t>
            </a:r>
            <a:r>
              <a:rPr dirty="0" err="1"/>
              <a:t>вэ</a:t>
            </a:r>
            <a:r>
              <a:rPr dirty="0"/>
              <a:t>],</a:t>
            </a:r>
            <a:endParaRPr lang="en-US" dirty="0"/>
          </a:p>
          <a:p>
            <a:r>
              <a:rPr dirty="0" err="1"/>
              <a:t>на</a:t>
            </a:r>
            <a:r>
              <a:rPr dirty="0"/>
              <a:t> </a:t>
            </a:r>
            <a:r>
              <a:rPr dirty="0" err="1"/>
              <a:t>второй</a:t>
            </a:r>
            <a:r>
              <a:rPr dirty="0"/>
              <a:t> </a:t>
            </a:r>
            <a:r>
              <a:rPr dirty="0" err="1"/>
              <a:t>вопрос</a:t>
            </a:r>
            <a:r>
              <a:rPr dirty="0"/>
              <a:t> – </a:t>
            </a:r>
            <a:r>
              <a:rPr dirty="0" err="1"/>
              <a:t>английская</a:t>
            </a:r>
            <a:r>
              <a:rPr dirty="0"/>
              <a:t> </a:t>
            </a:r>
            <a:r>
              <a:rPr dirty="0" err="1"/>
              <a:t>буква</a:t>
            </a:r>
            <a:r>
              <a:rPr dirty="0"/>
              <a:t> W [</a:t>
            </a:r>
            <a:r>
              <a:rPr dirty="0" err="1"/>
              <a:t>даблъю</a:t>
            </a:r>
            <a:r>
              <a:rPr dirty="0"/>
              <a:t>], </a:t>
            </a:r>
            <a:r>
              <a:rPr dirty="0" err="1"/>
              <a:t>она</a:t>
            </a:r>
            <a:r>
              <a:rPr dirty="0"/>
              <a:t> </a:t>
            </a:r>
            <a:r>
              <a:rPr dirty="0" err="1"/>
              <a:t>же</a:t>
            </a:r>
            <a:r>
              <a:rPr dirty="0"/>
              <a:t> </a:t>
            </a:r>
            <a:r>
              <a:rPr dirty="0" err="1"/>
              <a:t>латинская</a:t>
            </a:r>
            <a:r>
              <a:rPr dirty="0"/>
              <a:t> W [</a:t>
            </a:r>
            <a:r>
              <a:rPr dirty="0" err="1"/>
              <a:t>дубльвэ</a:t>
            </a:r>
            <a:r>
              <a:rPr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буква</a:t>
            </a:r>
            <a:r>
              <a:rPr dirty="0"/>
              <a:t> V [</a:t>
            </a:r>
            <a:r>
              <a:rPr dirty="0" err="1"/>
              <a:t>ви</a:t>
            </a:r>
            <a:r>
              <a:rPr dirty="0"/>
              <a:t>] </a:t>
            </a:r>
            <a:r>
              <a:rPr dirty="0" err="1"/>
              <a:t>графически</a:t>
            </a:r>
            <a:r>
              <a:rPr dirty="0"/>
              <a:t> </a:t>
            </a:r>
            <a:r>
              <a:rPr dirty="0" err="1"/>
              <a:t>изображает</a:t>
            </a:r>
            <a:r>
              <a:rPr dirty="0"/>
              <a:t> </a:t>
            </a:r>
            <a:r>
              <a:rPr dirty="0" err="1"/>
              <a:t>две</a:t>
            </a:r>
            <a:r>
              <a:rPr dirty="0"/>
              <a:t> </a:t>
            </a:r>
            <a:r>
              <a:rPr dirty="0" err="1"/>
              <a:t>сходящиеся</a:t>
            </a:r>
            <a:r>
              <a:rPr dirty="0"/>
              <a:t> </a:t>
            </a:r>
            <a:r>
              <a:rPr dirty="0" err="1"/>
              <a:t>сюжетные</a:t>
            </a:r>
            <a:r>
              <a:rPr dirty="0"/>
              <a:t> </a:t>
            </a:r>
            <a:r>
              <a:rPr dirty="0" err="1"/>
              <a:t>линииромана</a:t>
            </a:r>
            <a:r>
              <a:rPr dirty="0"/>
              <a:t> </a:t>
            </a:r>
            <a:r>
              <a:rPr dirty="0" err="1"/>
              <a:t>Томаса</a:t>
            </a:r>
            <a:r>
              <a:rPr dirty="0"/>
              <a:t> </a:t>
            </a:r>
            <a:r>
              <a:rPr dirty="0" err="1"/>
              <a:t>ПИнчона</a:t>
            </a:r>
            <a:r>
              <a:rPr dirty="0"/>
              <a:t>. </a:t>
            </a:r>
            <a:endParaRPr lang="en-US" dirty="0"/>
          </a:p>
          <a:p>
            <a:r>
              <a:rPr dirty="0" err="1"/>
              <a:t>Английские</a:t>
            </a:r>
            <a:r>
              <a:rPr dirty="0"/>
              <a:t> </a:t>
            </a:r>
            <a:r>
              <a:rPr dirty="0" err="1"/>
              <a:t>слова</a:t>
            </a:r>
            <a:r>
              <a:rPr dirty="0"/>
              <a:t> “</a:t>
            </a:r>
            <a:r>
              <a:rPr dirty="0" err="1"/>
              <a:t>кто</a:t>
            </a:r>
            <a:r>
              <a:rPr dirty="0"/>
              <a:t>”, “</a:t>
            </a:r>
            <a:r>
              <a:rPr dirty="0" err="1"/>
              <a:t>что</a:t>
            </a:r>
            <a:r>
              <a:rPr dirty="0"/>
              <a:t>”, “</a:t>
            </a:r>
            <a:r>
              <a:rPr dirty="0" err="1"/>
              <a:t>где</a:t>
            </a:r>
            <a:r>
              <a:rPr dirty="0"/>
              <a:t>”, “</a:t>
            </a:r>
            <a:r>
              <a:rPr dirty="0" err="1"/>
              <a:t>когда</a:t>
            </a:r>
            <a:r>
              <a:rPr dirty="0"/>
              <a:t>” </a:t>
            </a:r>
            <a:r>
              <a:rPr dirty="0" err="1"/>
              <a:t>и</a:t>
            </a:r>
            <a:r>
              <a:rPr dirty="0"/>
              <a:t> “</a:t>
            </a:r>
            <a:r>
              <a:rPr dirty="0" err="1"/>
              <a:t>почему</a:t>
            </a:r>
            <a:r>
              <a:rPr dirty="0"/>
              <a:t>”</a:t>
            </a:r>
            <a:r>
              <a:rPr lang="en-US" dirty="0"/>
              <a:t> </a:t>
            </a:r>
            <a:r>
              <a:rPr dirty="0" err="1"/>
              <a:t>начинаются</a:t>
            </a:r>
            <a:r>
              <a:rPr dirty="0"/>
              <a:t> </a:t>
            </a:r>
            <a:r>
              <a:rPr dirty="0" err="1"/>
              <a:t>на</a:t>
            </a:r>
            <a:r>
              <a:rPr dirty="0"/>
              <a:t> </a:t>
            </a:r>
            <a:r>
              <a:rPr dirty="0" err="1"/>
              <a:t>букву</a:t>
            </a:r>
            <a:r>
              <a:rPr dirty="0"/>
              <a:t> W [</a:t>
            </a:r>
            <a:r>
              <a:rPr dirty="0" err="1"/>
              <a:t>даблъю</a:t>
            </a:r>
            <a:r>
              <a:rPr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Герой</a:t>
            </a:r>
            <a:r>
              <a:rPr dirty="0"/>
              <a:t> </a:t>
            </a:r>
            <a:r>
              <a:rPr dirty="0" err="1"/>
              <a:t>одного</a:t>
            </a:r>
            <a:r>
              <a:rPr dirty="0"/>
              <a:t> </a:t>
            </a:r>
            <a:r>
              <a:rPr dirty="0" err="1"/>
              <a:t>рассказа</a:t>
            </a:r>
            <a:r>
              <a:rPr dirty="0"/>
              <a:t> </a:t>
            </a:r>
            <a:r>
              <a:rPr dirty="0" err="1"/>
              <a:t>гостит</a:t>
            </a:r>
            <a:r>
              <a:rPr dirty="0"/>
              <a:t> </a:t>
            </a:r>
            <a:r>
              <a:rPr dirty="0" err="1"/>
              <a:t>в</a:t>
            </a:r>
            <a:r>
              <a:rPr dirty="0"/>
              <a:t> </a:t>
            </a:r>
            <a:r>
              <a:rPr dirty="0" err="1"/>
              <a:t>деревне</a:t>
            </a:r>
            <a:r>
              <a:rPr dirty="0"/>
              <a:t>. </a:t>
            </a:r>
            <a:r>
              <a:rPr dirty="0" err="1"/>
              <a:t>Он</a:t>
            </a:r>
            <a:r>
              <a:rPr dirty="0"/>
              <a:t> </a:t>
            </a:r>
            <a:r>
              <a:rPr dirty="0" err="1"/>
              <a:t>видит</a:t>
            </a:r>
            <a:r>
              <a:rPr dirty="0"/>
              <a:t>, </a:t>
            </a:r>
            <a:r>
              <a:rPr dirty="0" err="1"/>
              <a:t>как</a:t>
            </a:r>
            <a:r>
              <a:rPr dirty="0"/>
              <a:t> </a:t>
            </a:r>
            <a:r>
              <a:rPr dirty="0" err="1"/>
              <a:t>птицы</a:t>
            </a:r>
            <a:r>
              <a:rPr dirty="0"/>
              <a:t> </a:t>
            </a:r>
            <a:r>
              <a:rPr dirty="0" err="1"/>
              <a:t>за</a:t>
            </a:r>
            <a:r>
              <a:rPr dirty="0"/>
              <a:t> </a:t>
            </a:r>
            <a:r>
              <a:rPr dirty="0" err="1"/>
              <a:t>несколько</a:t>
            </a:r>
            <a:r>
              <a:rPr dirty="0"/>
              <a:t> </a:t>
            </a:r>
            <a:r>
              <a:rPr dirty="0" err="1"/>
              <a:t>дней</a:t>
            </a:r>
            <a:r>
              <a:rPr lang="en-US" dirty="0"/>
              <a:t> </a:t>
            </a:r>
            <a:r>
              <a:rPr dirty="0" err="1"/>
              <a:t>превращают</a:t>
            </a:r>
            <a:r>
              <a:rPr dirty="0"/>
              <a:t> </a:t>
            </a:r>
            <a:r>
              <a:rPr dirty="0" err="1"/>
              <a:t>чёрные</a:t>
            </a:r>
            <a:r>
              <a:rPr dirty="0"/>
              <a:t> </a:t>
            </a:r>
            <a:r>
              <a:rPr dirty="0" err="1"/>
              <a:t>диски</a:t>
            </a:r>
            <a:r>
              <a:rPr dirty="0"/>
              <a:t> </a:t>
            </a:r>
            <a:r>
              <a:rPr dirty="0" err="1"/>
              <a:t>в</a:t>
            </a:r>
            <a:r>
              <a:rPr dirty="0"/>
              <a:t> </a:t>
            </a:r>
            <a:r>
              <a:rPr dirty="0" err="1"/>
              <a:t>нечто</a:t>
            </a:r>
            <a:r>
              <a:rPr dirty="0"/>
              <a:t> </a:t>
            </a:r>
            <a:r>
              <a:rPr dirty="0" err="1"/>
              <a:t>похожее</a:t>
            </a:r>
            <a:r>
              <a:rPr dirty="0"/>
              <a:t> </a:t>
            </a:r>
            <a:r>
              <a:rPr dirty="0" err="1"/>
              <a:t>на</a:t>
            </a:r>
            <a:r>
              <a:rPr dirty="0"/>
              <a:t> </a:t>
            </a:r>
            <a:r>
              <a:rPr dirty="0" err="1"/>
              <a:t>карты</a:t>
            </a:r>
            <a:r>
              <a:rPr dirty="0"/>
              <a:t> </a:t>
            </a:r>
            <a:r>
              <a:rPr dirty="0" err="1"/>
              <a:t>полушарий</a:t>
            </a:r>
            <a:r>
              <a:rPr dirty="0"/>
              <a:t>. </a:t>
            </a:r>
            <a:r>
              <a:rPr dirty="0" err="1"/>
              <a:t>Ответьте</a:t>
            </a:r>
            <a:r>
              <a:rPr dirty="0"/>
              <a:t>, </a:t>
            </a:r>
            <a:r>
              <a:rPr dirty="0" err="1"/>
              <a:t>что</a:t>
            </a:r>
            <a:r>
              <a:rPr dirty="0"/>
              <a:t> </a:t>
            </a:r>
            <a:r>
              <a:rPr dirty="0" err="1"/>
              <a:t>это</a:t>
            </a:r>
            <a:r>
              <a:rPr dirty="0"/>
              <a:t> </a:t>
            </a:r>
            <a:r>
              <a:rPr dirty="0" err="1"/>
              <a:t>за</a:t>
            </a:r>
            <a:br>
              <a:rPr dirty="0"/>
            </a:br>
            <a:r>
              <a:rPr dirty="0" err="1"/>
              <a:t>чёрные</a:t>
            </a:r>
            <a:r>
              <a:rPr dirty="0"/>
              <a:t> </a:t>
            </a:r>
            <a:r>
              <a:rPr dirty="0" err="1"/>
              <a:t>диски</a:t>
            </a:r>
            <a:r>
              <a:rPr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цветы подсолнуха</a:t>
            </a:r>
            <a:br/>
            <a:br/>
            <a:r>
              <a:t>Зачёт:по слову "подсолнух" или "подсолнечник"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птицы причудливым образом выклевали семечки подсолнухов.</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статье</a:t>
            </a:r>
            <a:r>
              <a:rPr dirty="0"/>
              <a:t> </a:t>
            </a:r>
            <a:r>
              <a:rPr dirty="0" err="1"/>
              <a:t>Википедии</a:t>
            </a:r>
            <a:r>
              <a:rPr dirty="0"/>
              <a:t> </a:t>
            </a:r>
            <a:r>
              <a:rPr dirty="0" err="1"/>
              <a:t>о</a:t>
            </a:r>
            <a:r>
              <a:rPr dirty="0"/>
              <a:t> НЁМ </a:t>
            </a:r>
            <a:r>
              <a:rPr dirty="0" err="1"/>
              <a:t>изображен</a:t>
            </a:r>
            <a:r>
              <a:rPr dirty="0"/>
              <a:t> </a:t>
            </a:r>
            <a:r>
              <a:rPr dirty="0" err="1"/>
              <a:t>оперённый</a:t>
            </a:r>
            <a:r>
              <a:rPr dirty="0"/>
              <a:t> </a:t>
            </a:r>
            <a:r>
              <a:rPr dirty="0" err="1"/>
              <a:t>человек</a:t>
            </a:r>
            <a:r>
              <a:rPr dirty="0"/>
              <a:t>, </a:t>
            </a:r>
            <a:r>
              <a:rPr dirty="0" err="1"/>
              <a:t>а</a:t>
            </a:r>
            <a:r>
              <a:rPr dirty="0"/>
              <a:t> </a:t>
            </a:r>
            <a:r>
              <a:rPr dirty="0" err="1"/>
              <a:t>также</a:t>
            </a:r>
            <a:r>
              <a:rPr dirty="0"/>
              <a:t> </a:t>
            </a:r>
            <a:r>
              <a:rPr dirty="0" err="1"/>
              <a:t>сообщается</a:t>
            </a:r>
            <a:r>
              <a:rPr dirty="0"/>
              <a:t>, </a:t>
            </a:r>
            <a:r>
              <a:rPr dirty="0" err="1"/>
              <a:t>что</a:t>
            </a:r>
            <a:r>
              <a:rPr dirty="0"/>
              <a:t> </a:t>
            </a:r>
            <a:r>
              <a:rPr dirty="0" err="1"/>
              <a:t>одна</a:t>
            </a:r>
            <a:r>
              <a:rPr lang="en-US" dirty="0"/>
              <a:t> </a:t>
            </a:r>
            <a:r>
              <a:rPr dirty="0" err="1"/>
              <a:t>финская</a:t>
            </a:r>
            <a:r>
              <a:rPr dirty="0"/>
              <a:t> </a:t>
            </a:r>
            <a:r>
              <a:rPr dirty="0" err="1"/>
              <a:t>фабрика</a:t>
            </a:r>
            <a:r>
              <a:rPr dirty="0"/>
              <a:t> </a:t>
            </a:r>
            <a:r>
              <a:rPr dirty="0" err="1"/>
              <a:t>всё-таки</a:t>
            </a:r>
            <a:r>
              <a:rPr dirty="0"/>
              <a:t> </a:t>
            </a:r>
            <a:r>
              <a:rPr dirty="0" err="1"/>
              <a:t>использует</a:t>
            </a:r>
            <a:r>
              <a:rPr dirty="0"/>
              <a:t> ЕГО </a:t>
            </a:r>
            <a:r>
              <a:rPr dirty="0" err="1"/>
              <a:t>как</a:t>
            </a:r>
            <a:r>
              <a:rPr dirty="0"/>
              <a:t> </a:t>
            </a:r>
            <a:r>
              <a:rPr dirty="0" err="1"/>
              <a:t>добавку</a:t>
            </a:r>
            <a:r>
              <a:rPr dirty="0"/>
              <a:t> </a:t>
            </a:r>
            <a:r>
              <a:rPr dirty="0" err="1"/>
              <a:t>в</a:t>
            </a:r>
            <a:r>
              <a:rPr dirty="0"/>
              <a:t> </a:t>
            </a:r>
            <a:r>
              <a:rPr dirty="0" err="1"/>
              <a:t>конфеты</a:t>
            </a:r>
            <a:r>
              <a:rPr dirty="0"/>
              <a:t>. </a:t>
            </a:r>
            <a:r>
              <a:rPr dirty="0" err="1"/>
              <a:t>Назовите</a:t>
            </a:r>
            <a:r>
              <a:rPr dirty="0"/>
              <a:t> ЕГО.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книга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дёготь</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ложка</a:t>
            </a:r>
            <a:r>
              <a:rPr dirty="0"/>
              <a:t> </a:t>
            </a:r>
            <a:r>
              <a:rPr dirty="0" err="1"/>
              <a:t>соснового</a:t>
            </a:r>
            <a:r>
              <a:rPr dirty="0"/>
              <a:t> </a:t>
            </a:r>
            <a:r>
              <a:rPr dirty="0" err="1"/>
              <a:t>дёгтя</a:t>
            </a:r>
            <a:r>
              <a:rPr dirty="0"/>
              <a:t> </a:t>
            </a:r>
            <a:r>
              <a:rPr dirty="0" err="1"/>
              <a:t>не</a:t>
            </a:r>
            <a:r>
              <a:rPr dirty="0"/>
              <a:t> </a:t>
            </a:r>
            <a:r>
              <a:rPr dirty="0" err="1"/>
              <a:t>портит</a:t>
            </a:r>
            <a:r>
              <a:rPr dirty="0"/>
              <a:t> </a:t>
            </a:r>
            <a:r>
              <a:rPr dirty="0" err="1"/>
              <a:t>финские</a:t>
            </a:r>
            <a:r>
              <a:rPr dirty="0"/>
              <a:t> </a:t>
            </a:r>
            <a:r>
              <a:rPr dirty="0" err="1"/>
              <a:t>конфеты</a:t>
            </a:r>
            <a:r>
              <a:rPr dirty="0"/>
              <a:t>. </a:t>
            </a:r>
            <a:r>
              <a:rPr dirty="0" err="1"/>
              <a:t>Человека</a:t>
            </a:r>
            <a:r>
              <a:rPr dirty="0"/>
              <a:t>, </a:t>
            </a:r>
            <a:r>
              <a:rPr dirty="0" err="1"/>
              <a:t>обмазанного</a:t>
            </a:r>
            <a:r>
              <a:rPr lang="en-US" dirty="0"/>
              <a:t> </a:t>
            </a:r>
            <a:r>
              <a:rPr dirty="0" err="1"/>
              <a:t>в</a:t>
            </a:r>
            <a:r>
              <a:rPr dirty="0"/>
              <a:t> </a:t>
            </a:r>
            <a:r>
              <a:rPr dirty="0" err="1"/>
              <a:t>качестве</a:t>
            </a:r>
            <a:r>
              <a:rPr dirty="0"/>
              <a:t> </a:t>
            </a:r>
            <a:r>
              <a:rPr dirty="0" err="1"/>
              <a:t>наказания</a:t>
            </a:r>
            <a:r>
              <a:rPr dirty="0"/>
              <a:t> </a:t>
            </a:r>
            <a:r>
              <a:rPr dirty="0" err="1"/>
              <a:t>дёгтем</a:t>
            </a:r>
            <a:r>
              <a:rPr dirty="0"/>
              <a:t>, </a:t>
            </a:r>
            <a:r>
              <a:rPr dirty="0" err="1"/>
              <a:t>часто</a:t>
            </a:r>
            <a:r>
              <a:rPr dirty="0"/>
              <a:t> </a:t>
            </a:r>
            <a:r>
              <a:rPr dirty="0" err="1"/>
              <a:t>еще</a:t>
            </a:r>
            <a:r>
              <a:rPr dirty="0"/>
              <a:t> </a:t>
            </a:r>
            <a:r>
              <a:rPr dirty="0" err="1"/>
              <a:t>и</a:t>
            </a:r>
            <a:r>
              <a:rPr dirty="0"/>
              <a:t> </a:t>
            </a:r>
            <a:r>
              <a:rPr dirty="0" err="1"/>
              <a:t>обсыпAли</a:t>
            </a:r>
            <a:r>
              <a:rPr dirty="0"/>
              <a:t> </a:t>
            </a:r>
            <a:r>
              <a:rPr dirty="0" err="1"/>
              <a:t>перьями</a:t>
            </a:r>
            <a:r>
              <a:rPr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a:t>“</a:t>
            </a:r>
            <a:r>
              <a:rPr dirty="0" err="1"/>
              <a:t>Сердца</a:t>
            </a:r>
            <a:r>
              <a:rPr dirty="0"/>
              <a:t> </a:t>
            </a:r>
            <a:r>
              <a:rPr dirty="0" err="1"/>
              <a:t>ледяные</a:t>
            </a:r>
            <a:r>
              <a:rPr dirty="0"/>
              <a:t>, </a:t>
            </a:r>
            <a:r>
              <a:rPr dirty="0" err="1"/>
              <a:t>слезами</a:t>
            </a:r>
            <a:r>
              <a:rPr dirty="0"/>
              <a:t> </a:t>
            </a:r>
            <a:r>
              <a:rPr dirty="0" err="1"/>
              <a:t>не</a:t>
            </a:r>
            <a:r>
              <a:rPr dirty="0"/>
              <a:t> </a:t>
            </a:r>
            <a:r>
              <a:rPr dirty="0" err="1"/>
              <a:t>растопишь</a:t>
            </a:r>
            <a:r>
              <a:rPr dirty="0"/>
              <a:t>”, – </a:t>
            </a:r>
            <a:r>
              <a:rPr dirty="0" err="1"/>
              <a:t>жаловались</a:t>
            </a:r>
            <a:r>
              <a:rPr dirty="0"/>
              <a:t> </a:t>
            </a:r>
            <a:r>
              <a:rPr dirty="0" err="1"/>
              <a:t>вынужденые</a:t>
            </a:r>
            <a:r>
              <a:rPr dirty="0"/>
              <a:t> </a:t>
            </a:r>
            <a:r>
              <a:rPr dirty="0" err="1"/>
              <a:t>скитаться</a:t>
            </a:r>
            <a:r>
              <a:rPr dirty="0"/>
              <a:t> </a:t>
            </a:r>
            <a:r>
              <a:rPr dirty="0" err="1"/>
              <a:t>по</a:t>
            </a:r>
            <a:r>
              <a:rPr lang="en-US" dirty="0"/>
              <a:t> </a:t>
            </a:r>
            <a:r>
              <a:rPr dirty="0" err="1"/>
              <a:t>деревням</a:t>
            </a:r>
            <a:r>
              <a:rPr dirty="0"/>
              <a:t> </a:t>
            </a:r>
            <a:r>
              <a:rPr dirty="0" err="1"/>
              <a:t>и</a:t>
            </a:r>
            <a:r>
              <a:rPr dirty="0"/>
              <a:t> </a:t>
            </a:r>
            <a:r>
              <a:rPr dirty="0" err="1"/>
              <a:t>пригородам</a:t>
            </a:r>
            <a:r>
              <a:rPr dirty="0"/>
              <a:t> </a:t>
            </a:r>
            <a:r>
              <a:rPr dirty="0" err="1"/>
              <a:t>нищие</a:t>
            </a:r>
            <a:r>
              <a:rPr dirty="0"/>
              <a:t> </a:t>
            </a:r>
            <a:r>
              <a:rPr dirty="0" err="1"/>
              <a:t>в</a:t>
            </a:r>
            <a:r>
              <a:rPr dirty="0"/>
              <a:t> </a:t>
            </a:r>
            <a:r>
              <a:rPr dirty="0" err="1"/>
              <a:t>рассказе</a:t>
            </a:r>
            <a:r>
              <a:rPr dirty="0"/>
              <a:t> </a:t>
            </a:r>
            <a:r>
              <a:rPr dirty="0" err="1"/>
              <a:t>Владимира</a:t>
            </a:r>
            <a:r>
              <a:rPr dirty="0"/>
              <a:t> </a:t>
            </a:r>
            <a:r>
              <a:rPr dirty="0" err="1"/>
              <a:t>Сорокина</a:t>
            </a:r>
            <a:r>
              <a:rPr dirty="0"/>
              <a:t>. </a:t>
            </a:r>
            <a:r>
              <a:rPr dirty="0" err="1"/>
              <a:t>О</a:t>
            </a:r>
            <a:r>
              <a:rPr dirty="0"/>
              <a:t> </a:t>
            </a:r>
            <a:r>
              <a:rPr dirty="0" err="1"/>
              <a:t>ком</a:t>
            </a:r>
            <a:r>
              <a:rPr dirty="0"/>
              <a:t> </a:t>
            </a:r>
            <a:r>
              <a:rPr dirty="0" err="1"/>
              <a:t>так</a:t>
            </a:r>
            <a:r>
              <a:rPr dirty="0"/>
              <a:t> </a:t>
            </a:r>
            <a:r>
              <a:rPr dirty="0" err="1"/>
              <a:t>говорили</a:t>
            </a:r>
            <a:br>
              <a:rPr dirty="0"/>
            </a:br>
            <a:r>
              <a:rPr dirty="0" err="1"/>
              <a:t>странники</a:t>
            </a:r>
            <a:r>
              <a:rPr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о москвичах</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Москва, как известно, слезам не верит.</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Если</a:t>
            </a:r>
            <a:r>
              <a:rPr dirty="0"/>
              <a:t> </a:t>
            </a:r>
            <a:r>
              <a:rPr dirty="0" err="1"/>
              <a:t>в</a:t>
            </a:r>
            <a:r>
              <a:rPr dirty="0"/>
              <a:t> </a:t>
            </a:r>
            <a:r>
              <a:rPr dirty="0" err="1"/>
              <a:t>каком-либо</a:t>
            </a:r>
            <a:r>
              <a:rPr dirty="0"/>
              <a:t> </a:t>
            </a:r>
            <a:r>
              <a:rPr dirty="0" err="1"/>
              <a:t>вопросе</a:t>
            </a:r>
            <a:r>
              <a:rPr dirty="0"/>
              <a:t> </a:t>
            </a:r>
            <a:r>
              <a:rPr dirty="0" err="1"/>
              <a:t>консенсус</a:t>
            </a:r>
            <a:r>
              <a:rPr dirty="0"/>
              <a:t> </a:t>
            </a:r>
            <a:r>
              <a:rPr dirty="0" err="1"/>
              <a:t>не</a:t>
            </a:r>
            <a:r>
              <a:rPr dirty="0"/>
              <a:t> </a:t>
            </a:r>
            <a:r>
              <a:rPr dirty="0" err="1"/>
              <a:t>достигнут</a:t>
            </a:r>
            <a:r>
              <a:rPr dirty="0"/>
              <a:t>, </a:t>
            </a:r>
            <a:r>
              <a:rPr dirty="0" err="1"/>
              <a:t>англичане</a:t>
            </a:r>
            <a:r>
              <a:rPr dirty="0"/>
              <a:t> </a:t>
            </a:r>
            <a:r>
              <a:rPr dirty="0" err="1"/>
              <a:t>говорят</a:t>
            </a:r>
            <a:r>
              <a:rPr dirty="0"/>
              <a:t>, </a:t>
            </a:r>
            <a:r>
              <a:rPr dirty="0" err="1"/>
              <a:t>что</a:t>
            </a:r>
            <a:r>
              <a:rPr dirty="0"/>
              <a:t> ОНИ </a:t>
            </a:r>
            <a:r>
              <a:rPr dirty="0" err="1"/>
              <a:t>ещё</a:t>
            </a:r>
            <a:r>
              <a:rPr dirty="0"/>
              <a:t> </a:t>
            </a:r>
            <a:r>
              <a:rPr dirty="0" err="1"/>
              <a:t>не</a:t>
            </a:r>
            <a:endParaRPr dirty="0"/>
          </a:p>
          <a:p>
            <a:r>
              <a:rPr dirty="0" err="1"/>
              <a:t>вернулись</a:t>
            </a:r>
            <a:r>
              <a:rPr dirty="0"/>
              <a:t>. </a:t>
            </a:r>
            <a:r>
              <a:rPr dirty="0" err="1"/>
              <a:t>В</a:t>
            </a:r>
            <a:r>
              <a:rPr dirty="0"/>
              <a:t> </a:t>
            </a:r>
            <a:r>
              <a:rPr dirty="0" err="1"/>
              <a:t>начале</a:t>
            </a:r>
            <a:r>
              <a:rPr dirty="0"/>
              <a:t> </a:t>
            </a:r>
            <a:r>
              <a:rPr dirty="0" err="1"/>
              <a:t>викторианской</a:t>
            </a:r>
            <a:r>
              <a:rPr dirty="0"/>
              <a:t> </a:t>
            </a:r>
            <a:r>
              <a:rPr dirty="0" err="1"/>
              <a:t>эпохи</a:t>
            </a:r>
            <a:r>
              <a:rPr dirty="0"/>
              <a:t> ИХ </a:t>
            </a:r>
            <a:r>
              <a:rPr dirty="0" err="1"/>
              <a:t>не</a:t>
            </a:r>
            <a:r>
              <a:rPr dirty="0"/>
              <a:t> </a:t>
            </a:r>
            <a:r>
              <a:rPr dirty="0" err="1"/>
              <a:t>кормили</a:t>
            </a:r>
            <a:r>
              <a:rPr dirty="0"/>
              <a:t>. </a:t>
            </a:r>
            <a:r>
              <a:rPr dirty="0" err="1"/>
              <a:t>Назовите</a:t>
            </a:r>
            <a:r>
              <a:rPr dirty="0"/>
              <a:t> ИХ.</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присяжные</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викторианцы стремились сократить время обсуждения приговора.</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Святослав</a:t>
            </a:r>
            <a:r>
              <a:rPr dirty="0"/>
              <a:t> </a:t>
            </a:r>
            <a:r>
              <a:rPr dirty="0" err="1"/>
              <a:t>РИхтер</a:t>
            </a:r>
            <a:r>
              <a:rPr dirty="0"/>
              <a:t> </a:t>
            </a:r>
            <a:r>
              <a:rPr dirty="0" err="1"/>
              <a:t>утверждал</a:t>
            </a:r>
            <a:r>
              <a:rPr dirty="0"/>
              <a:t>, </a:t>
            </a:r>
            <a:r>
              <a:rPr dirty="0" err="1"/>
              <a:t>что</a:t>
            </a:r>
            <a:r>
              <a:rPr dirty="0"/>
              <a:t> ВТОРОЕ </a:t>
            </a:r>
            <a:r>
              <a:rPr dirty="0" err="1"/>
              <a:t>способно</a:t>
            </a:r>
            <a:r>
              <a:rPr dirty="0"/>
              <a:t> </a:t>
            </a:r>
            <a:r>
              <a:rPr dirty="0" err="1"/>
              <a:t>произвести</a:t>
            </a:r>
            <a:r>
              <a:rPr dirty="0"/>
              <a:t> </a:t>
            </a:r>
            <a:r>
              <a:rPr dirty="0" err="1"/>
              <a:t>гораздо</a:t>
            </a:r>
            <a:r>
              <a:rPr dirty="0"/>
              <a:t> </a:t>
            </a:r>
            <a:r>
              <a:rPr dirty="0" err="1"/>
              <a:t>больший</a:t>
            </a:r>
            <a:br>
              <a:rPr dirty="0"/>
            </a:br>
            <a:r>
              <a:rPr dirty="0" err="1"/>
              <a:t>эффект</a:t>
            </a:r>
            <a:r>
              <a:rPr dirty="0"/>
              <a:t>, </a:t>
            </a:r>
            <a:r>
              <a:rPr dirty="0" err="1"/>
              <a:t>чем</a:t>
            </a:r>
            <a:r>
              <a:rPr dirty="0"/>
              <a:t> ПЕРВОЕ. </a:t>
            </a:r>
            <a:r>
              <a:rPr dirty="0" err="1"/>
              <a:t>Назовите</a:t>
            </a:r>
            <a:r>
              <a:rPr dirty="0"/>
              <a:t> ПЕРВОЕ </a:t>
            </a:r>
            <a:r>
              <a:rPr dirty="0" err="1"/>
              <a:t>и</a:t>
            </a:r>
            <a:r>
              <a:rPr dirty="0"/>
              <a:t> ВТОРОЕ.</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форте, пиано</a:t>
            </a:r>
            <a:br/>
            <a:br/>
            <a:r>
              <a:t>Зачёт:по корням слов, например "фортиссимо, пианиссимо" тоже зачёт.</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девочка</a:t>
            </a:r>
            <a:r>
              <a:rPr dirty="0"/>
              <a:t> </a:t>
            </a:r>
            <a:r>
              <a:rPr dirty="0" err="1"/>
              <a:t>выхватывает</a:t>
            </a:r>
            <a:r>
              <a:rPr dirty="0"/>
              <a:t> </a:t>
            </a:r>
            <a:r>
              <a:rPr dirty="0" err="1"/>
              <a:t>книгу</a:t>
            </a:r>
            <a:r>
              <a:rPr dirty="0"/>
              <a:t> </a:t>
            </a:r>
            <a:r>
              <a:rPr dirty="0" err="1"/>
              <a:t>из</a:t>
            </a:r>
            <a:r>
              <a:rPr dirty="0"/>
              <a:t> </a:t>
            </a:r>
            <a:r>
              <a:rPr dirty="0" err="1"/>
              <a:t>костра</a:t>
            </a:r>
            <a:r>
              <a:rPr dirty="0"/>
              <a:t>, </a:t>
            </a:r>
            <a:r>
              <a:rPr dirty="0" err="1"/>
              <a:t>на</a:t>
            </a:r>
            <a:r>
              <a:rPr dirty="0"/>
              <a:t> </a:t>
            </a:r>
            <a:r>
              <a:rPr dirty="0" err="1"/>
              <a:t>котором</a:t>
            </a:r>
            <a:r>
              <a:rPr dirty="0"/>
              <a:t> </a:t>
            </a:r>
            <a:r>
              <a:rPr dirty="0" err="1"/>
              <a:t>сжигали</a:t>
            </a:r>
            <a:r>
              <a:rPr dirty="0"/>
              <a:t> </a:t>
            </a:r>
            <a:r>
              <a:rPr dirty="0" err="1"/>
              <a:t>неугодные</a:t>
            </a:r>
            <a:r>
              <a:rPr lang="en-US" dirty="0"/>
              <a:t> </a:t>
            </a:r>
            <a:r>
              <a:rPr dirty="0" err="1"/>
              <a:t>режиму</a:t>
            </a:r>
            <a:r>
              <a:rPr dirty="0"/>
              <a:t> </a:t>
            </a:r>
            <a:r>
              <a:rPr dirty="0" err="1"/>
              <a:t>произведения</a:t>
            </a:r>
            <a:r>
              <a:rPr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Рихтер</a:t>
            </a:r>
            <a:r>
              <a:rPr dirty="0"/>
              <a:t> </a:t>
            </a:r>
            <a:r>
              <a:rPr dirty="0" err="1"/>
              <a:t>говорил</a:t>
            </a:r>
            <a:r>
              <a:rPr dirty="0"/>
              <a:t> </a:t>
            </a:r>
            <a:r>
              <a:rPr dirty="0" err="1"/>
              <a:t>о</a:t>
            </a:r>
            <a:r>
              <a:rPr dirty="0"/>
              <a:t> </a:t>
            </a:r>
            <a:r>
              <a:rPr dirty="0" err="1"/>
              <a:t>концертном</a:t>
            </a:r>
            <a:r>
              <a:rPr dirty="0"/>
              <a:t> </a:t>
            </a:r>
            <a:r>
              <a:rPr dirty="0" err="1"/>
              <a:t>исполнении</a:t>
            </a:r>
            <a:r>
              <a:rPr dirty="0"/>
              <a:t> </a:t>
            </a:r>
            <a:r>
              <a:rPr dirty="0" err="1"/>
              <a:t>фортепианных</a:t>
            </a:r>
            <a:r>
              <a:rPr dirty="0"/>
              <a:t> </a:t>
            </a:r>
            <a:r>
              <a:rPr dirty="0" err="1"/>
              <a:t>произведений</a:t>
            </a:r>
            <a:r>
              <a:rPr dirty="0"/>
              <a:t>,</a:t>
            </a:r>
            <a:r>
              <a:rPr lang="en-US" dirty="0"/>
              <a:t> </a:t>
            </a:r>
            <a:r>
              <a:rPr dirty="0" err="1"/>
              <a:t>но</a:t>
            </a:r>
            <a:r>
              <a:rPr dirty="0"/>
              <a:t> </a:t>
            </a:r>
            <a:r>
              <a:rPr dirty="0" err="1"/>
              <a:t>можно</a:t>
            </a:r>
            <a:r>
              <a:rPr dirty="0"/>
              <a:t> </a:t>
            </a:r>
            <a:r>
              <a:rPr dirty="0" err="1"/>
              <a:t>отнести</a:t>
            </a:r>
            <a:r>
              <a:rPr dirty="0"/>
              <a:t> </a:t>
            </a:r>
            <a:r>
              <a:rPr dirty="0" err="1"/>
              <a:t>его</a:t>
            </a:r>
            <a:r>
              <a:rPr dirty="0"/>
              <a:t> </a:t>
            </a:r>
            <a:r>
              <a:rPr dirty="0" err="1"/>
              <a:t>замечание</a:t>
            </a:r>
            <a:r>
              <a:rPr dirty="0"/>
              <a:t> </a:t>
            </a:r>
            <a:r>
              <a:rPr dirty="0" err="1"/>
              <a:t>и</a:t>
            </a:r>
            <a:r>
              <a:rPr dirty="0"/>
              <a:t> </a:t>
            </a:r>
            <a:r>
              <a:rPr dirty="0" err="1"/>
              <a:t>к</a:t>
            </a:r>
            <a:r>
              <a:rPr dirty="0"/>
              <a:t> </a:t>
            </a:r>
            <a:r>
              <a:rPr dirty="0" err="1"/>
              <a:t>более</a:t>
            </a:r>
            <a:r>
              <a:rPr dirty="0"/>
              <a:t> </a:t>
            </a:r>
            <a:r>
              <a:rPr dirty="0" err="1"/>
              <a:t>широкому</a:t>
            </a:r>
            <a:r>
              <a:rPr dirty="0"/>
              <a:t> </a:t>
            </a:r>
            <a:r>
              <a:rPr dirty="0" err="1"/>
              <a:t>контексту</a:t>
            </a:r>
            <a:r>
              <a:rPr dirty="0"/>
              <a:t>: </a:t>
            </a:r>
            <a:r>
              <a:rPr dirty="0" err="1"/>
              <a:t>громко</a:t>
            </a:r>
            <a:r>
              <a:rPr dirty="0"/>
              <a:t> </a:t>
            </a:r>
            <a:r>
              <a:rPr dirty="0" err="1"/>
              <a:t>не</a:t>
            </a:r>
            <a:r>
              <a:rPr dirty="0"/>
              <a:t> </a:t>
            </a:r>
            <a:r>
              <a:rPr dirty="0" err="1"/>
              <a:t>значит</a:t>
            </a:r>
            <a:r>
              <a:rPr lang="en-US" dirty="0"/>
              <a:t> </a:t>
            </a:r>
            <a:r>
              <a:rPr dirty="0" err="1"/>
              <a:t>эффективно</a:t>
            </a:r>
            <a:r>
              <a:rPr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На</a:t>
            </a:r>
            <a:r>
              <a:rPr dirty="0"/>
              <a:t> </a:t>
            </a:r>
            <a:r>
              <a:rPr dirty="0" err="1"/>
              <a:t>одном</a:t>
            </a:r>
            <a:r>
              <a:rPr dirty="0"/>
              <a:t> </a:t>
            </a:r>
            <a:r>
              <a:rPr dirty="0" err="1"/>
              <a:t>рекламном</a:t>
            </a:r>
            <a:r>
              <a:rPr dirty="0"/>
              <a:t> </a:t>
            </a:r>
            <a:r>
              <a:rPr dirty="0" err="1"/>
              <a:t>плакате</a:t>
            </a:r>
            <a:r>
              <a:rPr dirty="0"/>
              <a:t> </a:t>
            </a:r>
            <a:r>
              <a:rPr dirty="0" err="1"/>
              <a:t>КикадзАру</a:t>
            </a:r>
            <a:r>
              <a:rPr dirty="0"/>
              <a:t>, </a:t>
            </a:r>
            <a:r>
              <a:rPr dirty="0" err="1"/>
              <a:t>в</a:t>
            </a:r>
            <a:r>
              <a:rPr dirty="0"/>
              <a:t> </a:t>
            </a:r>
            <a:r>
              <a:rPr dirty="0" err="1"/>
              <a:t>отличие</a:t>
            </a:r>
            <a:r>
              <a:rPr dirty="0"/>
              <a:t> </a:t>
            </a:r>
            <a:r>
              <a:rPr dirty="0" err="1"/>
              <a:t>от</a:t>
            </a:r>
            <a:r>
              <a:rPr dirty="0"/>
              <a:t> </a:t>
            </a:r>
            <a:r>
              <a:rPr dirty="0" err="1"/>
              <a:t>других</a:t>
            </a:r>
            <a:r>
              <a:rPr dirty="0"/>
              <a:t>, </a:t>
            </a:r>
            <a:r>
              <a:rPr dirty="0" err="1"/>
              <a:t>сидит</a:t>
            </a:r>
            <a:r>
              <a:rPr dirty="0"/>
              <a:t>, </a:t>
            </a:r>
            <a:r>
              <a:rPr dirty="0" err="1"/>
              <a:t>опустив</a:t>
            </a:r>
            <a:r>
              <a:rPr dirty="0"/>
              <a:t> </a:t>
            </a:r>
            <a:r>
              <a:rPr dirty="0" err="1"/>
              <a:t>руки</a:t>
            </a:r>
            <a:r>
              <a:rPr dirty="0"/>
              <a:t>. </a:t>
            </a:r>
            <a:r>
              <a:rPr dirty="0" err="1"/>
              <a:t>То</a:t>
            </a:r>
            <a:r>
              <a:rPr dirty="0"/>
              <a:t>,</a:t>
            </a:r>
            <a:br>
              <a:rPr dirty="0"/>
            </a:br>
            <a:r>
              <a:rPr dirty="0" err="1"/>
              <a:t>что</a:t>
            </a:r>
            <a:r>
              <a:rPr dirty="0"/>
              <a:t> </a:t>
            </a:r>
            <a:r>
              <a:rPr dirty="0" err="1"/>
              <a:t>рекламирует</a:t>
            </a:r>
            <a:r>
              <a:rPr dirty="0"/>
              <a:t> </a:t>
            </a:r>
            <a:r>
              <a:rPr dirty="0" err="1"/>
              <a:t>плакат</a:t>
            </a:r>
            <a:r>
              <a:rPr dirty="0"/>
              <a:t>, </a:t>
            </a:r>
            <a:r>
              <a:rPr dirty="0" err="1"/>
              <a:t>изготавливают</a:t>
            </a:r>
            <a:r>
              <a:rPr dirty="0"/>
              <a:t>, </a:t>
            </a:r>
            <a:r>
              <a:rPr dirty="0" err="1"/>
              <a:t>например</a:t>
            </a:r>
            <a:r>
              <a:rPr dirty="0"/>
              <a:t>, </a:t>
            </a:r>
            <a:r>
              <a:rPr dirty="0" err="1"/>
              <a:t>из</a:t>
            </a:r>
            <a:r>
              <a:rPr dirty="0"/>
              <a:t> </a:t>
            </a:r>
            <a:r>
              <a:rPr dirty="0" err="1"/>
              <a:t>воска</a:t>
            </a:r>
            <a:r>
              <a:rPr dirty="0"/>
              <a:t>. </a:t>
            </a:r>
            <a:r>
              <a:rPr dirty="0" err="1"/>
              <a:t>Ответьте</a:t>
            </a:r>
            <a:r>
              <a:rPr dirty="0"/>
              <a:t>: </a:t>
            </a:r>
            <a:r>
              <a:rPr dirty="0" err="1"/>
              <a:t>что</a:t>
            </a:r>
            <a:r>
              <a:rPr dirty="0"/>
              <a:t> </a:t>
            </a:r>
            <a:r>
              <a:rPr dirty="0" err="1"/>
              <a:t>это</a:t>
            </a:r>
            <a:r>
              <a:rPr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беруши</a:t>
            </a:r>
            <a:br/>
            <a:br/>
            <a:r>
              <a:t>Зачёт:затычки для ушей</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Кикадзару</a:t>
            </a:r>
            <a:r>
              <a:rPr dirty="0"/>
              <a:t> – </a:t>
            </a:r>
            <a:r>
              <a:rPr dirty="0" err="1"/>
              <a:t>это</a:t>
            </a:r>
            <a:r>
              <a:rPr dirty="0"/>
              <a:t> </a:t>
            </a:r>
            <a:r>
              <a:rPr dirty="0" err="1"/>
              <a:t>обезьяна</a:t>
            </a:r>
            <a:r>
              <a:rPr dirty="0"/>
              <a:t> "</a:t>
            </a:r>
            <a:r>
              <a:rPr dirty="0" err="1"/>
              <a:t>не</a:t>
            </a:r>
            <a:r>
              <a:rPr dirty="0"/>
              <a:t> </a:t>
            </a:r>
            <a:r>
              <a:rPr dirty="0" err="1"/>
              <a:t>слышу</a:t>
            </a:r>
            <a:r>
              <a:rPr dirty="0"/>
              <a:t>". </a:t>
            </a:r>
            <a:r>
              <a:rPr dirty="0" err="1"/>
              <a:t>В</a:t>
            </a:r>
            <a:r>
              <a:rPr dirty="0"/>
              <a:t> </a:t>
            </a:r>
            <a:r>
              <a:rPr dirty="0" err="1"/>
              <a:t>рекламе</a:t>
            </a:r>
            <a:r>
              <a:rPr dirty="0"/>
              <a:t> </a:t>
            </a:r>
            <a:r>
              <a:rPr dirty="0" err="1"/>
              <a:t>она</a:t>
            </a:r>
            <a:r>
              <a:rPr dirty="0"/>
              <a:t> </a:t>
            </a:r>
            <a:r>
              <a:rPr dirty="0" err="1"/>
              <a:t>использует</a:t>
            </a:r>
            <a:r>
              <a:rPr dirty="0"/>
              <a:t> </a:t>
            </a:r>
            <a:r>
              <a:rPr dirty="0" err="1"/>
              <a:t>беруши</a:t>
            </a:r>
            <a:r>
              <a:rPr dirty="0"/>
              <a:t>,</a:t>
            </a:r>
            <a:r>
              <a:rPr lang="en-US" dirty="0"/>
              <a:t> </a:t>
            </a:r>
            <a:r>
              <a:rPr dirty="0" err="1"/>
              <a:t>поэтому</a:t>
            </a:r>
            <a:r>
              <a:rPr dirty="0"/>
              <a:t> </a:t>
            </a:r>
            <a:r>
              <a:rPr dirty="0" err="1"/>
              <a:t>закрывать</a:t>
            </a:r>
            <a:r>
              <a:rPr dirty="0"/>
              <a:t> </a:t>
            </a:r>
            <a:r>
              <a:rPr dirty="0" err="1"/>
              <a:t>уши</a:t>
            </a:r>
            <a:r>
              <a:rPr dirty="0"/>
              <a:t> </a:t>
            </a:r>
            <a:r>
              <a:rPr dirty="0" err="1"/>
              <a:t>руками</a:t>
            </a:r>
            <a:r>
              <a:rPr dirty="0"/>
              <a:t> </a:t>
            </a:r>
            <a:r>
              <a:rPr dirty="0" err="1"/>
              <a:t>ей</a:t>
            </a:r>
            <a:r>
              <a:rPr dirty="0"/>
              <a:t> </a:t>
            </a:r>
            <a:r>
              <a:rPr dirty="0" err="1"/>
              <a:t>не</a:t>
            </a:r>
            <a:r>
              <a:rPr dirty="0"/>
              <a:t> </a:t>
            </a:r>
            <a:r>
              <a:rPr dirty="0" err="1"/>
              <a:t>нужно</a:t>
            </a:r>
            <a:r>
              <a:rPr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биографии</a:t>
            </a:r>
            <a:r>
              <a:rPr dirty="0"/>
              <a:t> </a:t>
            </a:r>
            <a:r>
              <a:rPr dirty="0" err="1"/>
              <a:t>этого</a:t>
            </a:r>
            <a:r>
              <a:rPr dirty="0"/>
              <a:t> </a:t>
            </a:r>
            <a:r>
              <a:rPr dirty="0" err="1"/>
              <a:t>человека</a:t>
            </a:r>
            <a:r>
              <a:rPr dirty="0"/>
              <a:t> </a:t>
            </a:r>
            <a:r>
              <a:rPr dirty="0" err="1"/>
              <a:t>говорится</a:t>
            </a:r>
            <a:r>
              <a:rPr dirty="0"/>
              <a:t>, </a:t>
            </a:r>
            <a:r>
              <a:rPr dirty="0" err="1"/>
              <a:t>что</a:t>
            </a:r>
            <a:r>
              <a:rPr dirty="0"/>
              <a:t> </a:t>
            </a:r>
            <a:r>
              <a:rPr dirty="0" err="1"/>
              <a:t>греческое</a:t>
            </a:r>
            <a:r>
              <a:rPr dirty="0"/>
              <a:t> </a:t>
            </a:r>
            <a:r>
              <a:rPr dirty="0" err="1"/>
              <a:t>правительство</a:t>
            </a:r>
            <a:r>
              <a:rPr dirty="0"/>
              <a:t> </a:t>
            </a:r>
            <a:r>
              <a:rPr dirty="0" err="1"/>
              <a:t>побоялось</a:t>
            </a:r>
            <a:r>
              <a:rPr dirty="0"/>
              <a:t> </a:t>
            </a:r>
            <a:r>
              <a:rPr dirty="0" err="1"/>
              <a:t>принять</a:t>
            </a:r>
            <a:endParaRPr dirty="0"/>
          </a:p>
          <a:p>
            <a:r>
              <a:rPr dirty="0" err="1"/>
              <a:t>его</a:t>
            </a:r>
            <a:r>
              <a:rPr dirty="0"/>
              <a:t> </a:t>
            </a:r>
            <a:r>
              <a:rPr dirty="0" err="1"/>
              <a:t>дар</a:t>
            </a:r>
            <a:r>
              <a:rPr dirty="0"/>
              <a:t>. </a:t>
            </a:r>
            <a:r>
              <a:rPr dirty="0" err="1"/>
              <a:t>Напишите</a:t>
            </a:r>
            <a:r>
              <a:rPr dirty="0"/>
              <a:t> </a:t>
            </a:r>
            <a:r>
              <a:rPr dirty="0" err="1"/>
              <a:t>фамилию</a:t>
            </a:r>
            <a:r>
              <a:rPr dirty="0"/>
              <a:t> </a:t>
            </a:r>
            <a:r>
              <a:rPr dirty="0" err="1"/>
              <a:t>этого</a:t>
            </a:r>
            <a:r>
              <a:rPr dirty="0"/>
              <a:t> </a:t>
            </a:r>
            <a:r>
              <a:rPr dirty="0" err="1"/>
              <a:t>человека</a:t>
            </a:r>
            <a:r>
              <a:rPr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Шлиман</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Генрих</a:t>
            </a:r>
            <a:r>
              <a:rPr dirty="0"/>
              <a:t> </a:t>
            </a:r>
            <a:r>
              <a:rPr dirty="0" err="1"/>
              <a:t>Шлиман</a:t>
            </a:r>
            <a:r>
              <a:rPr dirty="0"/>
              <a:t> </a:t>
            </a:r>
            <a:r>
              <a:rPr dirty="0" err="1"/>
              <a:t>тайно</a:t>
            </a:r>
            <a:r>
              <a:rPr dirty="0"/>
              <a:t> </a:t>
            </a:r>
            <a:r>
              <a:rPr dirty="0" err="1"/>
              <a:t>вывез</a:t>
            </a:r>
            <a:r>
              <a:rPr dirty="0"/>
              <a:t> </a:t>
            </a:r>
            <a:r>
              <a:rPr dirty="0" err="1"/>
              <a:t>из</a:t>
            </a:r>
            <a:r>
              <a:rPr dirty="0"/>
              <a:t> </a:t>
            </a:r>
            <a:r>
              <a:rPr dirty="0" err="1"/>
              <a:t>Турции</a:t>
            </a:r>
            <a:r>
              <a:rPr dirty="0"/>
              <a:t> </a:t>
            </a:r>
            <a:r>
              <a:rPr dirty="0" err="1"/>
              <a:t>экспонаты</a:t>
            </a:r>
            <a:r>
              <a:rPr dirty="0"/>
              <a:t> </a:t>
            </a:r>
            <a:r>
              <a:rPr dirty="0" err="1"/>
              <a:t>с</a:t>
            </a:r>
            <a:r>
              <a:rPr dirty="0"/>
              <a:t> </a:t>
            </a:r>
            <a:r>
              <a:rPr dirty="0" err="1"/>
              <a:t>раскопок</a:t>
            </a:r>
            <a:r>
              <a:rPr dirty="0"/>
              <a:t> </a:t>
            </a:r>
            <a:r>
              <a:rPr dirty="0" err="1"/>
              <a:t>Трои</a:t>
            </a:r>
            <a:r>
              <a:rPr dirty="0"/>
              <a:t>,</a:t>
            </a:r>
            <a:r>
              <a:rPr lang="en-US" dirty="0"/>
              <a:t> </a:t>
            </a:r>
            <a:r>
              <a:rPr dirty="0" err="1"/>
              <a:t>очень</a:t>
            </a:r>
            <a:r>
              <a:rPr dirty="0"/>
              <a:t> </a:t>
            </a:r>
            <a:r>
              <a:rPr dirty="0" err="1"/>
              <a:t>рассердив</a:t>
            </a:r>
            <a:r>
              <a:rPr dirty="0"/>
              <a:t> </a:t>
            </a:r>
            <a:r>
              <a:rPr dirty="0" err="1"/>
              <a:t>турков</a:t>
            </a:r>
            <a:r>
              <a:rPr dirty="0"/>
              <a:t>. </a:t>
            </a:r>
            <a:r>
              <a:rPr dirty="0" err="1"/>
              <a:t>Шлиман</a:t>
            </a:r>
            <a:r>
              <a:rPr dirty="0"/>
              <a:t> </a:t>
            </a:r>
            <a:r>
              <a:rPr dirty="0" err="1"/>
              <a:t>предлагал</a:t>
            </a:r>
            <a:r>
              <a:rPr dirty="0"/>
              <a:t> </a:t>
            </a:r>
            <a:r>
              <a:rPr dirty="0" err="1"/>
              <a:t>сокровища</a:t>
            </a:r>
            <a:r>
              <a:rPr dirty="0"/>
              <a:t> </a:t>
            </a:r>
            <a:r>
              <a:rPr dirty="0" err="1"/>
              <a:t>грекам</a:t>
            </a:r>
            <a:r>
              <a:rPr dirty="0"/>
              <a:t>, </a:t>
            </a:r>
            <a:r>
              <a:rPr dirty="0" err="1"/>
              <a:t>но</a:t>
            </a:r>
            <a:r>
              <a:rPr dirty="0"/>
              <a:t> </a:t>
            </a:r>
            <a:r>
              <a:rPr dirty="0" err="1"/>
              <a:t>те</a:t>
            </a:r>
            <a:r>
              <a:rPr dirty="0"/>
              <a:t> </a:t>
            </a:r>
            <a:r>
              <a:rPr dirty="0" err="1"/>
              <a:t>распознали</a:t>
            </a:r>
            <a:r>
              <a:rPr dirty="0"/>
              <a:t> </a:t>
            </a:r>
            <a:r>
              <a:rPr dirty="0" err="1"/>
              <a:t>в</a:t>
            </a:r>
            <a:r>
              <a:rPr lang="en-US" dirty="0"/>
              <a:t> </a:t>
            </a:r>
            <a:r>
              <a:rPr dirty="0" err="1"/>
              <a:t>подарке</a:t>
            </a:r>
            <a:r>
              <a:rPr dirty="0"/>
              <a:t> “</a:t>
            </a:r>
            <a:r>
              <a:rPr dirty="0" err="1"/>
              <a:t>троянского</a:t>
            </a:r>
            <a:r>
              <a:rPr dirty="0"/>
              <a:t> </a:t>
            </a:r>
            <a:r>
              <a:rPr dirty="0" err="1"/>
              <a:t>коня</a:t>
            </a:r>
            <a:r>
              <a:rPr dirty="0"/>
              <a:t>” </a:t>
            </a:r>
            <a:r>
              <a:rPr dirty="0" err="1"/>
              <a:t>и</a:t>
            </a:r>
            <a:r>
              <a:rPr dirty="0"/>
              <a:t> </a:t>
            </a:r>
            <a:r>
              <a:rPr dirty="0" err="1"/>
              <a:t>не</a:t>
            </a:r>
            <a:r>
              <a:rPr dirty="0"/>
              <a:t> </a:t>
            </a:r>
            <a:r>
              <a:rPr dirty="0" err="1"/>
              <a:t>стали</a:t>
            </a:r>
            <a:r>
              <a:rPr dirty="0"/>
              <a:t> </a:t>
            </a:r>
            <a:r>
              <a:rPr dirty="0" err="1"/>
              <a:t>ссориться</a:t>
            </a:r>
            <a:r>
              <a:rPr dirty="0"/>
              <a:t> </a:t>
            </a:r>
            <a:r>
              <a:rPr dirty="0" err="1"/>
              <a:t>с</a:t>
            </a:r>
            <a:r>
              <a:rPr dirty="0"/>
              <a:t> </a:t>
            </a:r>
            <a:r>
              <a:rPr dirty="0" err="1"/>
              <a:t>сильными</a:t>
            </a:r>
            <a:r>
              <a:rPr dirty="0"/>
              <a:t> </a:t>
            </a:r>
            <a:r>
              <a:rPr dirty="0" err="1"/>
              <a:t>соседями</a:t>
            </a:r>
            <a:r>
              <a:rPr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Маркус</a:t>
            </a:r>
            <a:r>
              <a:rPr dirty="0"/>
              <a:t> </a:t>
            </a:r>
            <a:r>
              <a:rPr dirty="0" err="1"/>
              <a:t>Зузак</a:t>
            </a:r>
            <a:r>
              <a:rPr dirty="0"/>
              <a:t> </a:t>
            </a:r>
            <a:r>
              <a:rPr dirty="0" err="1"/>
              <a:t>рассказывает</a:t>
            </a:r>
            <a:r>
              <a:rPr dirty="0"/>
              <a:t>, </a:t>
            </a:r>
            <a:r>
              <a:rPr dirty="0" err="1"/>
              <a:t>как</a:t>
            </a:r>
            <a:r>
              <a:rPr dirty="0"/>
              <a:t> </a:t>
            </a:r>
            <a:r>
              <a:rPr dirty="0" err="1"/>
              <a:t>внезапно</a:t>
            </a:r>
            <a:r>
              <a:rPr dirty="0"/>
              <a:t> </a:t>
            </a:r>
            <a:r>
              <a:rPr dirty="0" err="1"/>
              <a:t>расплескались</a:t>
            </a:r>
            <a:r>
              <a:rPr dirty="0"/>
              <a:t> </a:t>
            </a:r>
            <a:r>
              <a:rPr dirty="0" err="1"/>
              <a:t>дома</a:t>
            </a:r>
            <a:r>
              <a:rPr dirty="0"/>
              <a:t> </a:t>
            </a:r>
            <a:r>
              <a:rPr dirty="0" err="1"/>
              <a:t>ХиммельштрАссе</a:t>
            </a:r>
            <a:r>
              <a:rPr dirty="0"/>
              <a:t>, </a:t>
            </a:r>
            <a:r>
              <a:rPr dirty="0" err="1"/>
              <a:t>и</a:t>
            </a:r>
            <a:endParaRPr dirty="0"/>
          </a:p>
          <a:p>
            <a:r>
              <a:rPr dirty="0" err="1"/>
              <a:t>упоминает</a:t>
            </a:r>
            <a:r>
              <a:rPr dirty="0"/>
              <a:t> </a:t>
            </a:r>
            <a:r>
              <a:rPr dirty="0" err="1"/>
              <a:t>раскрытые</a:t>
            </a:r>
            <a:r>
              <a:rPr dirty="0"/>
              <a:t> </a:t>
            </a:r>
            <a:r>
              <a:rPr dirty="0" err="1"/>
              <a:t>грудные</a:t>
            </a:r>
            <a:r>
              <a:rPr dirty="0"/>
              <a:t> </a:t>
            </a:r>
            <a:r>
              <a:rPr dirty="0" err="1"/>
              <a:t>клетки</a:t>
            </a:r>
            <a:r>
              <a:rPr dirty="0"/>
              <a:t> ИХ. </a:t>
            </a:r>
            <a:r>
              <a:rPr dirty="0" err="1"/>
              <a:t>Назовите</a:t>
            </a:r>
            <a:r>
              <a:rPr dirty="0"/>
              <a:t> ИХ</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бомбардировщики</a:t>
            </a:r>
            <a:br/>
            <a:br/>
            <a:r>
              <a:t>Зачёт:самолёты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улица</a:t>
            </a:r>
            <a:r>
              <a:rPr dirty="0"/>
              <a:t> </a:t>
            </a:r>
            <a:r>
              <a:rPr dirty="0" err="1"/>
              <a:t>подверглась</a:t>
            </a:r>
            <a:r>
              <a:rPr dirty="0"/>
              <a:t> </a:t>
            </a:r>
            <a:r>
              <a:rPr dirty="0" err="1"/>
              <a:t>бомбардировке</a:t>
            </a:r>
            <a:r>
              <a:rPr dirty="0"/>
              <a:t>. </a:t>
            </a:r>
            <a:r>
              <a:rPr dirty="0" err="1"/>
              <a:t>Грудной</a:t>
            </a:r>
            <a:r>
              <a:rPr dirty="0"/>
              <a:t> </a:t>
            </a:r>
            <a:r>
              <a:rPr dirty="0" err="1"/>
              <a:t>клетке</a:t>
            </a:r>
            <a:r>
              <a:rPr dirty="0"/>
              <a:t> </a:t>
            </a:r>
            <a:r>
              <a:rPr dirty="0" err="1"/>
              <a:t>автор</a:t>
            </a:r>
            <a:r>
              <a:rPr dirty="0"/>
              <a:t> </a:t>
            </a:r>
            <a:r>
              <a:rPr dirty="0" err="1"/>
              <a:t>уподобляет</a:t>
            </a:r>
            <a:r>
              <a:rPr lang="en-US" dirty="0"/>
              <a:t> </a:t>
            </a:r>
            <a:r>
              <a:rPr dirty="0" err="1"/>
              <a:t>бомболюк</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1863 </a:t>
            </a:r>
            <a:r>
              <a:rPr dirty="0" err="1"/>
              <a:t>году</a:t>
            </a:r>
            <a:r>
              <a:rPr dirty="0"/>
              <a:t> </a:t>
            </a:r>
            <a:r>
              <a:rPr dirty="0" err="1"/>
              <a:t>в</a:t>
            </a:r>
            <a:r>
              <a:rPr dirty="0"/>
              <a:t> </a:t>
            </a:r>
            <a:r>
              <a:rPr dirty="0" err="1"/>
              <a:t>одной</a:t>
            </a:r>
            <a:r>
              <a:rPr dirty="0"/>
              <a:t> </a:t>
            </a:r>
            <a:r>
              <a:rPr dirty="0" err="1"/>
              <a:t>из</a:t>
            </a:r>
            <a:r>
              <a:rPr dirty="0"/>
              <a:t> </a:t>
            </a:r>
            <a:r>
              <a:rPr dirty="0" err="1"/>
              <a:t>церквей</a:t>
            </a:r>
            <a:r>
              <a:rPr dirty="0"/>
              <a:t> </a:t>
            </a:r>
            <a:r>
              <a:rPr dirty="0" err="1"/>
              <a:t>Сантьяго</a:t>
            </a:r>
            <a:r>
              <a:rPr dirty="0"/>
              <a:t> </a:t>
            </a:r>
            <a:r>
              <a:rPr dirty="0" err="1"/>
              <a:t>вспыхнул</a:t>
            </a:r>
            <a:r>
              <a:rPr dirty="0"/>
              <a:t> </a:t>
            </a:r>
            <a:r>
              <a:rPr dirty="0" err="1"/>
              <a:t>пожар</a:t>
            </a:r>
            <a:r>
              <a:rPr dirty="0"/>
              <a:t>, </a:t>
            </a:r>
            <a:r>
              <a:rPr dirty="0" err="1"/>
              <a:t>унесший</a:t>
            </a:r>
            <a:r>
              <a:rPr dirty="0"/>
              <a:t> </a:t>
            </a:r>
            <a:r>
              <a:rPr dirty="0" err="1"/>
              <a:t>несколько</a:t>
            </a:r>
            <a:r>
              <a:rPr dirty="0"/>
              <a:t> </a:t>
            </a:r>
            <a:r>
              <a:rPr dirty="0" err="1"/>
              <a:t>тысяч</a:t>
            </a:r>
            <a:r>
              <a:rPr lang="en-US" dirty="0"/>
              <a:t> </a:t>
            </a:r>
            <a:r>
              <a:rPr dirty="0" err="1"/>
              <a:t>жизней</a:t>
            </a:r>
            <a:r>
              <a:rPr dirty="0"/>
              <a:t>. </a:t>
            </a:r>
            <a:r>
              <a:rPr dirty="0" err="1"/>
              <a:t>Причем</a:t>
            </a:r>
            <a:r>
              <a:rPr dirty="0"/>
              <a:t>, </a:t>
            </a:r>
            <a:r>
              <a:rPr dirty="0" err="1"/>
              <a:t>если</a:t>
            </a:r>
            <a:r>
              <a:rPr dirty="0"/>
              <a:t> </a:t>
            </a:r>
            <a:r>
              <a:rPr dirty="0" err="1"/>
              <a:t>бы</a:t>
            </a:r>
            <a:r>
              <a:rPr dirty="0"/>
              <a:t> </a:t>
            </a:r>
            <a:r>
              <a:rPr dirty="0" err="1"/>
              <a:t>не</a:t>
            </a:r>
            <a:r>
              <a:rPr dirty="0"/>
              <a:t> ОНИ, </a:t>
            </a:r>
            <a:r>
              <a:rPr dirty="0" err="1"/>
              <a:t>жертв</a:t>
            </a:r>
            <a:r>
              <a:rPr dirty="0"/>
              <a:t> </a:t>
            </a:r>
            <a:r>
              <a:rPr dirty="0" err="1"/>
              <a:t>было</a:t>
            </a:r>
            <a:r>
              <a:rPr dirty="0"/>
              <a:t> </a:t>
            </a:r>
            <a:r>
              <a:rPr dirty="0" err="1"/>
              <a:t>бы</a:t>
            </a:r>
            <a:r>
              <a:rPr dirty="0"/>
              <a:t> </a:t>
            </a:r>
            <a:r>
              <a:rPr dirty="0" err="1"/>
              <a:t>меньше</a:t>
            </a:r>
            <a:r>
              <a:rPr dirty="0"/>
              <a:t>. </a:t>
            </a:r>
            <a:r>
              <a:rPr dirty="0" err="1"/>
              <a:t>А</a:t>
            </a:r>
            <a:r>
              <a:rPr dirty="0"/>
              <a:t> </a:t>
            </a:r>
            <a:r>
              <a:rPr dirty="0" err="1"/>
              <a:t>вот</a:t>
            </a:r>
            <a:r>
              <a:rPr dirty="0"/>
              <a:t> </a:t>
            </a:r>
            <a:r>
              <a:rPr dirty="0" err="1"/>
              <a:t>Саре</a:t>
            </a:r>
            <a:r>
              <a:rPr dirty="0"/>
              <a:t> </a:t>
            </a:r>
            <a:r>
              <a:rPr dirty="0" err="1"/>
              <a:t>ХЕнли</a:t>
            </a:r>
            <a:r>
              <a:rPr dirty="0"/>
              <a:t> ОН</a:t>
            </a:r>
            <a:r>
              <a:rPr lang="en-US" dirty="0"/>
              <a:t> </a:t>
            </a:r>
            <a:r>
              <a:rPr dirty="0" err="1"/>
              <a:t>сохранил</a:t>
            </a:r>
            <a:r>
              <a:rPr dirty="0"/>
              <a:t> </a:t>
            </a:r>
            <a:r>
              <a:rPr dirty="0" err="1"/>
              <a:t>жизнь</a:t>
            </a:r>
            <a:r>
              <a:rPr dirty="0"/>
              <a:t> </a:t>
            </a:r>
            <a:r>
              <a:rPr dirty="0" err="1"/>
              <a:t>при</a:t>
            </a:r>
            <a:r>
              <a:rPr dirty="0"/>
              <a:t> </a:t>
            </a:r>
            <a:r>
              <a:rPr dirty="0" err="1"/>
              <a:t>падении</a:t>
            </a:r>
            <a:r>
              <a:rPr dirty="0"/>
              <a:t> </a:t>
            </a:r>
            <a:r>
              <a:rPr dirty="0" err="1"/>
              <a:t>с</a:t>
            </a:r>
            <a:r>
              <a:rPr dirty="0"/>
              <a:t> </a:t>
            </a:r>
            <a:r>
              <a:rPr dirty="0" err="1"/>
              <a:t>высокого</a:t>
            </a:r>
            <a:r>
              <a:rPr dirty="0"/>
              <a:t> </a:t>
            </a:r>
            <a:r>
              <a:rPr dirty="0" err="1"/>
              <a:t>моста</a:t>
            </a:r>
            <a:r>
              <a:rPr dirty="0"/>
              <a:t>. </a:t>
            </a:r>
            <a:r>
              <a:rPr dirty="0" err="1"/>
              <a:t>Назовите</a:t>
            </a:r>
            <a:r>
              <a:rPr dirty="0"/>
              <a:t> ЕГО.</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fontScale="77500" lnSpcReduction="20000"/>
          </a:bodyPr>
          <a:lstStyle/>
          <a:p>
            <a:r>
              <a:rPr dirty="0" err="1"/>
              <a:t>Блиц</a:t>
            </a:r>
            <a:r>
              <a:rPr dirty="0"/>
              <a:t> - </a:t>
            </a:r>
            <a:r>
              <a:rPr dirty="0" err="1"/>
              <a:t>три</a:t>
            </a:r>
            <a:r>
              <a:rPr dirty="0"/>
              <a:t> </a:t>
            </a:r>
            <a:r>
              <a:rPr dirty="0" err="1"/>
              <a:t>вопроса</a:t>
            </a:r>
            <a:r>
              <a:rPr dirty="0"/>
              <a:t> </a:t>
            </a:r>
            <a:r>
              <a:rPr dirty="0" err="1"/>
              <a:t>по</a:t>
            </a:r>
            <a:r>
              <a:rPr dirty="0"/>
              <a:t> 20 </a:t>
            </a:r>
            <a:r>
              <a:rPr dirty="0" err="1"/>
              <a:t>секунд</a:t>
            </a:r>
            <a:r>
              <a:rPr dirty="0"/>
              <a:t> </a:t>
            </a:r>
            <a:r>
              <a:rPr dirty="0" err="1"/>
              <a:t>обсуждения</a:t>
            </a:r>
            <a:r>
              <a:rPr dirty="0"/>
              <a:t> </a:t>
            </a:r>
            <a:r>
              <a:rPr dirty="0" err="1"/>
              <a:t>на</a:t>
            </a:r>
            <a:r>
              <a:rPr dirty="0"/>
              <a:t> </a:t>
            </a:r>
            <a:r>
              <a:rPr dirty="0" err="1"/>
              <a:t>каждый</a:t>
            </a:r>
            <a:r>
              <a:rPr dirty="0"/>
              <a:t>. </a:t>
            </a:r>
            <a:endParaRPr lang="en-US" dirty="0"/>
          </a:p>
          <a:p>
            <a:endParaRPr lang="en-US" dirty="0"/>
          </a:p>
          <a:p>
            <a:r>
              <a:rPr dirty="0"/>
              <a:t>1) </a:t>
            </a:r>
            <a:r>
              <a:rPr dirty="0" err="1"/>
              <a:t>Московская</a:t>
            </a:r>
            <a:r>
              <a:rPr dirty="0"/>
              <a:t> </a:t>
            </a:r>
            <a:r>
              <a:rPr dirty="0" err="1"/>
              <a:t>школьница</a:t>
            </a:r>
            <a:r>
              <a:rPr dirty="0"/>
              <a:t> </a:t>
            </a:r>
            <a:r>
              <a:rPr dirty="0" err="1"/>
              <a:t>Маша</a:t>
            </a:r>
            <a:r>
              <a:rPr dirty="0"/>
              <a:t> </a:t>
            </a:r>
            <a:r>
              <a:rPr dirty="0" err="1"/>
              <a:t>Маркелова</a:t>
            </a:r>
            <a:r>
              <a:rPr dirty="0"/>
              <a:t> </a:t>
            </a:r>
            <a:r>
              <a:rPr dirty="0" err="1"/>
              <a:t>получила</a:t>
            </a:r>
            <a:r>
              <a:rPr dirty="0"/>
              <a:t> ЕЁ </a:t>
            </a:r>
            <a:r>
              <a:rPr dirty="0" err="1"/>
              <a:t>за</a:t>
            </a:r>
            <a:r>
              <a:rPr dirty="0"/>
              <a:t> </a:t>
            </a:r>
            <a:r>
              <a:rPr dirty="0" err="1"/>
              <a:t>лучший</a:t>
            </a:r>
            <a:r>
              <a:rPr dirty="0"/>
              <a:t> </a:t>
            </a:r>
            <a:r>
              <a:rPr dirty="0" err="1"/>
              <a:t>почерк</a:t>
            </a:r>
            <a:r>
              <a:rPr dirty="0"/>
              <a:t>, </a:t>
            </a:r>
            <a:r>
              <a:rPr dirty="0" err="1"/>
              <a:t>победив</a:t>
            </a:r>
            <a:r>
              <a:rPr dirty="0"/>
              <a:t> </a:t>
            </a:r>
            <a:r>
              <a:rPr dirty="0" err="1"/>
              <a:t>в</a:t>
            </a:r>
            <a:r>
              <a:rPr lang="en-US" dirty="0"/>
              <a:t> </a:t>
            </a:r>
            <a:r>
              <a:rPr dirty="0" err="1"/>
              <a:t>организованном</a:t>
            </a:r>
            <a:r>
              <a:rPr dirty="0"/>
              <a:t> </a:t>
            </a:r>
            <a:r>
              <a:rPr dirty="0" err="1"/>
              <a:t>при</a:t>
            </a:r>
            <a:r>
              <a:rPr dirty="0"/>
              <a:t> </a:t>
            </a:r>
            <a:r>
              <a:rPr dirty="0" err="1"/>
              <a:t>посольстве</a:t>
            </a:r>
            <a:r>
              <a:rPr dirty="0"/>
              <a:t> </a:t>
            </a:r>
            <a:r>
              <a:rPr dirty="0" err="1"/>
              <a:t>конкурсе</a:t>
            </a:r>
            <a:r>
              <a:rPr dirty="0"/>
              <a:t>. </a:t>
            </a:r>
            <a:r>
              <a:rPr dirty="0" err="1"/>
              <a:t>Назовите</a:t>
            </a:r>
            <a:r>
              <a:rPr dirty="0"/>
              <a:t> ЕЁ </a:t>
            </a:r>
            <a:r>
              <a:rPr dirty="0" err="1"/>
              <a:t>двумя</a:t>
            </a:r>
            <a:r>
              <a:rPr dirty="0"/>
              <a:t> </a:t>
            </a:r>
            <a:r>
              <a:rPr dirty="0" err="1"/>
              <a:t>словами</a:t>
            </a:r>
            <a:r>
              <a:rPr dirty="0"/>
              <a:t>.</a:t>
            </a:r>
            <a:endParaRPr lang="en-US" dirty="0"/>
          </a:p>
          <a:p>
            <a:endParaRPr lang="en-US" dirty="0"/>
          </a:p>
          <a:p>
            <a:r>
              <a:rPr dirty="0"/>
              <a:t>2) </a:t>
            </a:r>
            <a:r>
              <a:rPr dirty="0" err="1"/>
              <a:t>Одна</a:t>
            </a:r>
            <a:r>
              <a:rPr dirty="0"/>
              <a:t> </a:t>
            </a:r>
            <a:r>
              <a:rPr dirty="0" err="1"/>
              <a:t>из</a:t>
            </a:r>
            <a:r>
              <a:rPr dirty="0"/>
              <a:t> </a:t>
            </a:r>
            <a:r>
              <a:rPr dirty="0" err="1"/>
              <a:t>наиболее</a:t>
            </a:r>
            <a:r>
              <a:rPr dirty="0"/>
              <a:t> </a:t>
            </a:r>
            <a:r>
              <a:rPr dirty="0" err="1"/>
              <a:t>дорогих</a:t>
            </a:r>
            <a:r>
              <a:rPr dirty="0"/>
              <a:t> ЕГО </a:t>
            </a:r>
            <a:r>
              <a:rPr dirty="0" err="1"/>
              <a:t>разновидностей</a:t>
            </a:r>
            <a:r>
              <a:rPr dirty="0"/>
              <a:t> </a:t>
            </a:r>
            <a:r>
              <a:rPr dirty="0" err="1"/>
              <a:t>появилась</a:t>
            </a:r>
            <a:r>
              <a:rPr dirty="0"/>
              <a:t> </a:t>
            </a:r>
            <a:r>
              <a:rPr dirty="0" err="1"/>
              <a:t>в</a:t>
            </a:r>
            <a:r>
              <a:rPr dirty="0"/>
              <a:t> </a:t>
            </a:r>
            <a:r>
              <a:rPr dirty="0" err="1"/>
              <a:t>пятнадцатом</a:t>
            </a:r>
            <a:r>
              <a:rPr dirty="0"/>
              <a:t> </a:t>
            </a:r>
            <a:r>
              <a:rPr dirty="0" err="1"/>
              <a:t>веке</a:t>
            </a:r>
            <a:r>
              <a:rPr dirty="0"/>
              <a:t> </a:t>
            </a:r>
            <a:r>
              <a:rPr dirty="0" err="1"/>
              <a:t>и</a:t>
            </a:r>
            <a:r>
              <a:rPr lang="en-US" dirty="0"/>
              <a:t> </a:t>
            </a:r>
            <a:r>
              <a:rPr dirty="0" err="1"/>
              <a:t>получила</a:t>
            </a:r>
            <a:r>
              <a:rPr dirty="0"/>
              <a:t> </a:t>
            </a:r>
            <a:r>
              <a:rPr dirty="0" err="1"/>
              <a:t>название</a:t>
            </a:r>
            <a:r>
              <a:rPr dirty="0"/>
              <a:t> "</a:t>
            </a:r>
            <a:r>
              <a:rPr dirty="0" err="1"/>
              <a:t>яичная</a:t>
            </a:r>
            <a:r>
              <a:rPr dirty="0"/>
              <a:t> </a:t>
            </a:r>
            <a:r>
              <a:rPr dirty="0" err="1"/>
              <a:t>скорлупа</a:t>
            </a:r>
            <a:r>
              <a:rPr dirty="0"/>
              <a:t>". </a:t>
            </a:r>
            <a:r>
              <a:rPr dirty="0" err="1"/>
              <a:t>Назовите</a:t>
            </a:r>
            <a:r>
              <a:rPr dirty="0"/>
              <a:t> ЕГО </a:t>
            </a:r>
            <a:r>
              <a:rPr dirty="0" err="1"/>
              <a:t>двумя</a:t>
            </a:r>
            <a:r>
              <a:rPr dirty="0"/>
              <a:t> </a:t>
            </a:r>
            <a:r>
              <a:rPr dirty="0" err="1"/>
              <a:t>словами</a:t>
            </a:r>
            <a:r>
              <a:rPr dirty="0"/>
              <a:t>.</a:t>
            </a:r>
            <a:endParaRPr lang="en-US" dirty="0"/>
          </a:p>
          <a:p>
            <a:endParaRPr lang="en-US" dirty="0"/>
          </a:p>
          <a:p>
            <a:r>
              <a:rPr dirty="0"/>
              <a:t>3) </a:t>
            </a:r>
            <a:r>
              <a:rPr dirty="0" err="1"/>
              <a:t>На</a:t>
            </a:r>
            <a:r>
              <a:rPr dirty="0"/>
              <a:t> </a:t>
            </a:r>
            <a:r>
              <a:rPr dirty="0" err="1"/>
              <a:t>одном</a:t>
            </a:r>
            <a:r>
              <a:rPr dirty="0"/>
              <a:t> </a:t>
            </a:r>
            <a:r>
              <a:rPr dirty="0" err="1"/>
              <a:t>из</a:t>
            </a:r>
            <a:r>
              <a:rPr dirty="0"/>
              <a:t> </a:t>
            </a:r>
            <a:r>
              <a:rPr dirty="0" err="1"/>
              <a:t>отвергнутых</a:t>
            </a:r>
            <a:r>
              <a:rPr dirty="0"/>
              <a:t> </a:t>
            </a:r>
            <a:r>
              <a:rPr dirty="0" err="1"/>
              <a:t>официальными</a:t>
            </a:r>
            <a:r>
              <a:rPr dirty="0"/>
              <a:t> </a:t>
            </a:r>
            <a:r>
              <a:rPr dirty="0" err="1"/>
              <a:t>лицами</a:t>
            </a:r>
            <a:r>
              <a:rPr dirty="0"/>
              <a:t> </a:t>
            </a:r>
            <a:r>
              <a:rPr dirty="0" err="1"/>
              <a:t>вариантов</a:t>
            </a:r>
            <a:r>
              <a:rPr dirty="0"/>
              <a:t> ЕГО </a:t>
            </a:r>
            <a:r>
              <a:rPr dirty="0" err="1"/>
              <a:t>дизайна</a:t>
            </a:r>
            <a:r>
              <a:rPr dirty="0"/>
              <a:t> </a:t>
            </a:r>
            <a:r>
              <a:rPr dirty="0" err="1"/>
              <a:t>была</a:t>
            </a:r>
            <a:r>
              <a:rPr dirty="0"/>
              <a:t> </a:t>
            </a:r>
            <a:r>
              <a:rPr dirty="0" err="1"/>
              <a:t>жёлтая</a:t>
            </a:r>
            <a:r>
              <a:rPr lang="en-US" dirty="0"/>
              <a:t> </a:t>
            </a:r>
            <a:r>
              <a:rPr dirty="0" err="1"/>
              <a:t>полоса</a:t>
            </a:r>
            <a:r>
              <a:rPr dirty="0"/>
              <a:t>, </a:t>
            </a:r>
            <a:r>
              <a:rPr dirty="0" err="1"/>
              <a:t>символизировавшая</a:t>
            </a:r>
            <a:r>
              <a:rPr dirty="0"/>
              <a:t> </a:t>
            </a:r>
            <a:r>
              <a:rPr dirty="0" err="1"/>
              <a:t>реку</a:t>
            </a:r>
            <a:r>
              <a:rPr dirty="0"/>
              <a:t>. </a:t>
            </a:r>
            <a:r>
              <a:rPr dirty="0" err="1"/>
              <a:t>Назовите</a:t>
            </a:r>
            <a:r>
              <a:rPr dirty="0"/>
              <a:t> ЕГО </a:t>
            </a:r>
            <a:r>
              <a:rPr dirty="0" err="1"/>
              <a:t>двумя</a:t>
            </a:r>
            <a:r>
              <a:rPr dirty="0"/>
              <a:t> </a:t>
            </a:r>
            <a:r>
              <a:rPr dirty="0" err="1"/>
              <a:t>словами</a:t>
            </a:r>
            <a:r>
              <a:rPr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dirty="0" err="1"/>
              <a:t>китайская</a:t>
            </a:r>
            <a:r>
              <a:rPr dirty="0"/>
              <a:t> </a:t>
            </a:r>
            <a:r>
              <a:rPr dirty="0" err="1"/>
              <a:t>грамота</a:t>
            </a:r>
            <a:r>
              <a:rPr dirty="0"/>
              <a:t>, </a:t>
            </a:r>
            <a:r>
              <a:rPr dirty="0" err="1"/>
              <a:t>китайский</a:t>
            </a:r>
            <a:r>
              <a:rPr dirty="0"/>
              <a:t> </a:t>
            </a:r>
            <a:r>
              <a:rPr dirty="0" err="1"/>
              <a:t>фарфор</a:t>
            </a:r>
            <a:r>
              <a:rPr dirty="0"/>
              <a:t>, </a:t>
            </a:r>
            <a:r>
              <a:rPr dirty="0" err="1"/>
              <a:t>китайский</a:t>
            </a:r>
            <a:r>
              <a:rPr dirty="0"/>
              <a:t> </a:t>
            </a:r>
            <a:r>
              <a:rPr dirty="0" err="1"/>
              <a:t>флаг</a:t>
            </a:r>
            <a:br>
              <a:rPr dirty="0"/>
            </a:br>
            <a:br>
              <a:rPr dirty="0"/>
            </a:br>
            <a:r>
              <a:rPr dirty="0" err="1"/>
              <a:t>Зачёт</a:t>
            </a:r>
            <a:r>
              <a:rPr dirty="0"/>
              <a:t>:(</a:t>
            </a:r>
            <a:r>
              <a:rPr dirty="0" err="1"/>
              <a:t>в</a:t>
            </a:r>
            <a:r>
              <a:rPr dirty="0"/>
              <a:t> </a:t>
            </a:r>
            <a:r>
              <a:rPr dirty="0" err="1"/>
              <a:t>третьем</a:t>
            </a:r>
            <a:r>
              <a:rPr dirty="0"/>
              <a:t> </a:t>
            </a:r>
            <a:r>
              <a:rPr dirty="0" err="1"/>
              <a:t>вопросе</a:t>
            </a:r>
            <a:r>
              <a:rPr dirty="0"/>
              <a:t>) </a:t>
            </a:r>
            <a:r>
              <a:rPr dirty="0" err="1"/>
              <a:t>флаг</a:t>
            </a:r>
            <a:r>
              <a:rPr dirty="0"/>
              <a:t> </a:t>
            </a:r>
            <a:r>
              <a:rPr dirty="0" err="1"/>
              <a:t>Китая</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жёлтая полоса на китайском флаге должна была символизировать ХуанхЭ.</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одном</a:t>
            </a:r>
            <a:r>
              <a:rPr dirty="0"/>
              <a:t> </a:t>
            </a:r>
            <a:r>
              <a:rPr dirty="0" err="1"/>
              <a:t>из</a:t>
            </a:r>
            <a:r>
              <a:rPr dirty="0"/>
              <a:t> </a:t>
            </a:r>
            <a:r>
              <a:rPr dirty="0" err="1"/>
              <a:t>своих</a:t>
            </a:r>
            <a:r>
              <a:rPr dirty="0"/>
              <a:t> </a:t>
            </a:r>
            <a:r>
              <a:rPr dirty="0" err="1"/>
              <a:t>произведений</a:t>
            </a:r>
            <a:r>
              <a:rPr dirty="0"/>
              <a:t> </a:t>
            </a:r>
            <a:r>
              <a:rPr dirty="0" err="1"/>
              <a:t>Велимир</a:t>
            </a:r>
            <a:r>
              <a:rPr dirty="0"/>
              <a:t> </a:t>
            </a:r>
            <a:r>
              <a:rPr dirty="0" err="1"/>
              <a:t>Хлебников</a:t>
            </a:r>
            <a:r>
              <a:rPr dirty="0"/>
              <a:t> </a:t>
            </a:r>
            <a:r>
              <a:rPr dirty="0" err="1"/>
              <a:t>писал</a:t>
            </a:r>
            <a:r>
              <a:rPr dirty="0"/>
              <a:t> </a:t>
            </a:r>
            <a:r>
              <a:rPr dirty="0" err="1"/>
              <a:t>о</a:t>
            </a:r>
            <a:r>
              <a:rPr dirty="0"/>
              <a:t> </a:t>
            </a:r>
            <a:r>
              <a:rPr dirty="0" err="1"/>
              <a:t>серых</a:t>
            </a:r>
            <a:r>
              <a:rPr dirty="0"/>
              <a:t> </a:t>
            </a:r>
            <a:r>
              <a:rPr dirty="0" err="1"/>
              <a:t>зайцах</a:t>
            </a:r>
            <a:r>
              <a:rPr dirty="0"/>
              <a:t>, </a:t>
            </a:r>
            <a:r>
              <a:rPr dirty="0" err="1"/>
              <a:t>выглянувших</a:t>
            </a:r>
            <a:r>
              <a:rPr dirty="0"/>
              <a:t>,</a:t>
            </a:r>
            <a:r>
              <a:rPr lang="en-US" dirty="0"/>
              <a:t> </a:t>
            </a:r>
            <a:r>
              <a:rPr dirty="0" err="1"/>
              <a:t>чтобы</a:t>
            </a:r>
            <a:r>
              <a:rPr dirty="0"/>
              <a:t> </a:t>
            </a:r>
            <a:r>
              <a:rPr dirty="0" err="1"/>
              <a:t>посмотреть</a:t>
            </a:r>
            <a:r>
              <a:rPr dirty="0"/>
              <a:t> </a:t>
            </a:r>
            <a:r>
              <a:rPr dirty="0" err="1"/>
              <a:t>на</a:t>
            </a:r>
            <a:r>
              <a:rPr dirty="0"/>
              <a:t> </a:t>
            </a:r>
            <a:r>
              <a:rPr dirty="0" err="1"/>
              <a:t>весну</a:t>
            </a:r>
            <a:r>
              <a:rPr dirty="0"/>
              <a:t>. </a:t>
            </a:r>
            <a:r>
              <a:rPr dirty="0" err="1"/>
              <a:t>Ответьте</a:t>
            </a:r>
            <a:r>
              <a:rPr dirty="0"/>
              <a:t> </a:t>
            </a:r>
            <a:r>
              <a:rPr dirty="0" err="1"/>
              <a:t>двумя</a:t>
            </a:r>
            <a:r>
              <a:rPr dirty="0"/>
              <a:t> </a:t>
            </a:r>
            <a:r>
              <a:rPr dirty="0" err="1"/>
              <a:t>словами</a:t>
            </a:r>
            <a:r>
              <a:rPr dirty="0"/>
              <a:t>, </a:t>
            </a:r>
            <a:r>
              <a:rPr dirty="0" err="1"/>
              <a:t>начинающимися</a:t>
            </a:r>
            <a:r>
              <a:rPr dirty="0"/>
              <a:t> </a:t>
            </a:r>
            <a:r>
              <a:rPr dirty="0" err="1"/>
              <a:t>на</a:t>
            </a:r>
            <a:r>
              <a:rPr dirty="0"/>
              <a:t> </a:t>
            </a:r>
            <a:r>
              <a:rPr dirty="0" err="1"/>
              <a:t>одну</a:t>
            </a:r>
            <a:r>
              <a:rPr dirty="0"/>
              <a:t> </a:t>
            </a:r>
            <a:r>
              <a:rPr dirty="0" err="1"/>
              <a:t>и</a:t>
            </a:r>
            <a:r>
              <a:rPr dirty="0"/>
              <a:t> </a:t>
            </a:r>
            <a:r>
              <a:rPr dirty="0" err="1"/>
              <a:t>ту</a:t>
            </a:r>
            <a:r>
              <a:rPr dirty="0"/>
              <a:t> </a:t>
            </a:r>
            <a:r>
              <a:rPr dirty="0" err="1"/>
              <a:t>же</a:t>
            </a:r>
            <a:r>
              <a:rPr lang="en-US" dirty="0"/>
              <a:t> </a:t>
            </a:r>
            <a:r>
              <a:rPr dirty="0" err="1"/>
              <a:t>букву</a:t>
            </a:r>
            <a:r>
              <a:rPr dirty="0"/>
              <a:t>, </a:t>
            </a:r>
            <a:r>
              <a:rPr dirty="0" err="1"/>
              <a:t>что</a:t>
            </a:r>
            <a:r>
              <a:rPr dirty="0"/>
              <a:t> </a:t>
            </a:r>
            <a:r>
              <a:rPr dirty="0" err="1"/>
              <a:t>он</a:t>
            </a:r>
            <a:r>
              <a:rPr dirty="0"/>
              <a:t> </a:t>
            </a:r>
            <a:r>
              <a:rPr dirty="0" err="1"/>
              <a:t>при</a:t>
            </a:r>
            <a:r>
              <a:rPr dirty="0"/>
              <a:t> </a:t>
            </a:r>
            <a:r>
              <a:rPr dirty="0" err="1"/>
              <a:t>этом</a:t>
            </a:r>
            <a:r>
              <a:rPr dirty="0"/>
              <a:t> </a:t>
            </a:r>
            <a:r>
              <a:rPr lang="ru-RU" dirty="0"/>
              <a:t>и</a:t>
            </a:r>
            <a:r>
              <a:rPr dirty="0" err="1"/>
              <a:t>спользовал</a:t>
            </a:r>
            <a:r>
              <a:rPr dirty="0"/>
              <a:t> </a:t>
            </a:r>
            <a:r>
              <a:rPr dirty="0" err="1"/>
              <a:t>в</a:t>
            </a:r>
            <a:r>
              <a:rPr dirty="0"/>
              <a:t> </a:t>
            </a:r>
            <a:r>
              <a:rPr dirty="0" err="1"/>
              <a:t>качестве</a:t>
            </a:r>
            <a:r>
              <a:rPr dirty="0"/>
              <a:t> </a:t>
            </a:r>
            <a:r>
              <a:rPr dirty="0" err="1"/>
              <a:t>пера</a:t>
            </a:r>
            <a:r>
              <a:rPr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ветку вербы</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пух на ветке вербы Хлебников сравнил с серыми зайцами</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Своим</a:t>
            </a:r>
            <a:r>
              <a:rPr dirty="0"/>
              <a:t> </a:t>
            </a:r>
            <a:r>
              <a:rPr dirty="0" err="1"/>
              <a:t>названием</a:t>
            </a:r>
            <a:r>
              <a:rPr dirty="0"/>
              <a:t> ОН </a:t>
            </a:r>
            <a:r>
              <a:rPr dirty="0" err="1"/>
              <a:t>обязан</a:t>
            </a:r>
            <a:r>
              <a:rPr dirty="0"/>
              <a:t> </a:t>
            </a:r>
            <a:r>
              <a:rPr dirty="0" err="1"/>
              <a:t>числу</a:t>
            </a:r>
            <a:r>
              <a:rPr dirty="0"/>
              <a:t>. </a:t>
            </a:r>
            <a:r>
              <a:rPr dirty="0" err="1"/>
              <a:t>А</a:t>
            </a:r>
            <a:r>
              <a:rPr dirty="0"/>
              <a:t> </a:t>
            </a:r>
            <a:r>
              <a:rPr dirty="0" err="1"/>
              <a:t>другое</a:t>
            </a:r>
            <a:r>
              <a:rPr dirty="0"/>
              <a:t> </a:t>
            </a:r>
            <a:r>
              <a:rPr dirty="0" err="1"/>
              <a:t>число</a:t>
            </a:r>
            <a:r>
              <a:rPr dirty="0"/>
              <a:t> </a:t>
            </a:r>
            <a:r>
              <a:rPr dirty="0" err="1"/>
              <a:t>обязано</a:t>
            </a:r>
            <a:r>
              <a:rPr dirty="0"/>
              <a:t> </a:t>
            </a:r>
            <a:r>
              <a:rPr dirty="0" err="1"/>
              <a:t>своим</a:t>
            </a:r>
            <a:r>
              <a:rPr dirty="0"/>
              <a:t> </a:t>
            </a:r>
            <a:r>
              <a:rPr dirty="0" err="1"/>
              <a:t>названием</a:t>
            </a:r>
            <a:r>
              <a:rPr dirty="0"/>
              <a:t> ЕМУ.</a:t>
            </a:r>
          </a:p>
          <a:p>
            <a:br>
              <a:rPr dirty="0"/>
            </a:br>
            <a:r>
              <a:rPr dirty="0" err="1"/>
              <a:t>Назовите</a:t>
            </a:r>
            <a:r>
              <a:rPr dirty="0"/>
              <a:t> ЕГО </a:t>
            </a:r>
            <a:r>
              <a:rPr dirty="0" err="1"/>
              <a:t>однокоренным</a:t>
            </a:r>
            <a:r>
              <a:rPr dirty="0"/>
              <a:t> </a:t>
            </a:r>
            <a:r>
              <a:rPr dirty="0" err="1"/>
              <a:t>словом</a:t>
            </a:r>
            <a:r>
              <a:rPr dirty="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октан</a:t>
            </a:r>
            <a:br/>
            <a:br/>
            <a:r>
              <a:t>Зачёт:изооктан</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октан</a:t>
            </a:r>
            <a:r>
              <a:rPr dirty="0"/>
              <a:t> </a:t>
            </a:r>
            <a:r>
              <a:rPr dirty="0" err="1"/>
              <a:t>получил</a:t>
            </a:r>
            <a:r>
              <a:rPr dirty="0"/>
              <a:t> </a:t>
            </a:r>
            <a:r>
              <a:rPr dirty="0" err="1"/>
              <a:t>свое</a:t>
            </a:r>
            <a:r>
              <a:rPr dirty="0"/>
              <a:t> </a:t>
            </a:r>
            <a:r>
              <a:rPr dirty="0" err="1"/>
              <a:t>название</a:t>
            </a:r>
            <a:r>
              <a:rPr dirty="0"/>
              <a:t> </a:t>
            </a:r>
            <a:r>
              <a:rPr dirty="0" err="1"/>
              <a:t>от</a:t>
            </a:r>
            <a:r>
              <a:rPr dirty="0"/>
              <a:t> </a:t>
            </a:r>
            <a:r>
              <a:rPr dirty="0" err="1"/>
              <a:t>числа</a:t>
            </a:r>
            <a:r>
              <a:rPr dirty="0"/>
              <a:t> </a:t>
            </a:r>
            <a:r>
              <a:rPr dirty="0" err="1"/>
              <a:t>восемь</a:t>
            </a:r>
            <a:r>
              <a:rPr dirty="0"/>
              <a:t> </a:t>
            </a:r>
            <a:r>
              <a:rPr dirty="0" err="1"/>
              <a:t>и</a:t>
            </a:r>
            <a:r>
              <a:rPr dirty="0"/>
              <a:t> </a:t>
            </a:r>
            <a:r>
              <a:rPr dirty="0" err="1"/>
              <a:t>сам</a:t>
            </a:r>
            <a:r>
              <a:rPr dirty="0"/>
              <a:t> </a:t>
            </a:r>
            <a:r>
              <a:rPr dirty="0" err="1"/>
              <a:t>дал</a:t>
            </a:r>
            <a:r>
              <a:rPr dirty="0"/>
              <a:t> </a:t>
            </a:r>
            <a:r>
              <a:rPr dirty="0" err="1"/>
              <a:t>название</a:t>
            </a:r>
            <a:r>
              <a:rPr lang="en-US" dirty="0"/>
              <a:t> </a:t>
            </a:r>
            <a:r>
              <a:rPr dirty="0" err="1"/>
              <a:t>октановому</a:t>
            </a:r>
            <a:r>
              <a:rPr dirty="0"/>
              <a:t> </a:t>
            </a:r>
            <a:r>
              <a:rPr dirty="0" err="1"/>
              <a:t>числу</a:t>
            </a:r>
            <a:r>
              <a:rPr dirty="0"/>
              <a:t>, </a:t>
            </a:r>
            <a:r>
              <a:rPr dirty="0" err="1"/>
              <a:t>которое</a:t>
            </a:r>
            <a:r>
              <a:rPr dirty="0"/>
              <a:t> </a:t>
            </a:r>
            <a:r>
              <a:rPr dirty="0" err="1"/>
              <a:t>указывают</a:t>
            </a:r>
            <a:r>
              <a:rPr dirty="0"/>
              <a:t>, </a:t>
            </a:r>
            <a:r>
              <a:rPr dirty="0" err="1"/>
              <a:t>например</a:t>
            </a:r>
            <a:r>
              <a:rPr dirty="0"/>
              <a:t>, </a:t>
            </a:r>
            <a:r>
              <a:rPr dirty="0" err="1"/>
              <a:t>при</a:t>
            </a:r>
            <a:r>
              <a:rPr dirty="0"/>
              <a:t> </a:t>
            </a:r>
            <a:r>
              <a:rPr dirty="0" err="1"/>
              <a:t>продаже</a:t>
            </a:r>
            <a:r>
              <a:rPr dirty="0"/>
              <a:t> </a:t>
            </a:r>
            <a:r>
              <a:rPr dirty="0" err="1"/>
              <a:t>бензина</a:t>
            </a:r>
            <a:r>
              <a:rPr dirty="0"/>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романе</a:t>
            </a:r>
            <a:r>
              <a:rPr dirty="0"/>
              <a:t> </a:t>
            </a:r>
            <a:r>
              <a:rPr dirty="0" err="1"/>
              <a:t>Набокова</a:t>
            </a:r>
            <a:r>
              <a:rPr dirty="0"/>
              <a:t> </a:t>
            </a:r>
            <a:r>
              <a:rPr dirty="0" err="1"/>
              <a:t>путешественники</a:t>
            </a:r>
            <a:r>
              <a:rPr dirty="0"/>
              <a:t> </a:t>
            </a:r>
            <a:r>
              <a:rPr dirty="0" err="1"/>
              <a:t>видят</a:t>
            </a:r>
            <a:r>
              <a:rPr dirty="0"/>
              <a:t> </a:t>
            </a:r>
            <a:r>
              <a:rPr dirty="0" err="1"/>
              <a:t>в</a:t>
            </a:r>
            <a:r>
              <a:rPr dirty="0"/>
              <a:t> НИХ </a:t>
            </a:r>
            <a:r>
              <a:rPr dirty="0" err="1"/>
              <a:t>отражения</a:t>
            </a:r>
            <a:r>
              <a:rPr dirty="0"/>
              <a:t> </a:t>
            </a:r>
            <a:r>
              <a:rPr dirty="0" err="1"/>
              <a:t>окрестных</a:t>
            </a:r>
            <a:r>
              <a:rPr dirty="0"/>
              <a:t> </a:t>
            </a:r>
            <a:r>
              <a:rPr dirty="0" err="1"/>
              <a:t>скал</a:t>
            </a:r>
            <a:r>
              <a:rPr dirty="0"/>
              <a:t>. </a:t>
            </a:r>
            <a:r>
              <a:rPr dirty="0" err="1"/>
              <a:t>А</a:t>
            </a:r>
            <a:r>
              <a:rPr dirty="0"/>
              <a:t> </a:t>
            </a:r>
            <a:r>
              <a:rPr dirty="0" err="1"/>
              <a:t>Николай</a:t>
            </a:r>
            <a:br>
              <a:rPr dirty="0"/>
            </a:br>
            <a:r>
              <a:rPr dirty="0" err="1"/>
              <a:t>Пржевальский</a:t>
            </a:r>
            <a:r>
              <a:rPr dirty="0"/>
              <a:t> </a:t>
            </a:r>
            <a:r>
              <a:rPr dirty="0" err="1"/>
              <a:t>писал</a:t>
            </a:r>
            <a:r>
              <a:rPr dirty="0"/>
              <a:t>, </a:t>
            </a:r>
            <a:r>
              <a:rPr dirty="0" err="1"/>
              <a:t>что</a:t>
            </a:r>
            <a:r>
              <a:rPr dirty="0"/>
              <a:t> </a:t>
            </a:r>
            <a:r>
              <a:rPr dirty="0" err="1"/>
              <a:t>во</a:t>
            </a:r>
            <a:r>
              <a:rPr dirty="0"/>
              <a:t> </a:t>
            </a:r>
            <a:r>
              <a:rPr dirty="0" err="1"/>
              <a:t>время</a:t>
            </a:r>
            <a:r>
              <a:rPr dirty="0"/>
              <a:t> </a:t>
            </a:r>
            <a:r>
              <a:rPr dirty="0" err="1"/>
              <a:t>долгой</a:t>
            </a:r>
            <a:r>
              <a:rPr dirty="0"/>
              <a:t> </a:t>
            </a:r>
            <a:r>
              <a:rPr dirty="0" err="1"/>
              <a:t>стоянки</a:t>
            </a:r>
            <a:r>
              <a:rPr dirty="0"/>
              <a:t> </a:t>
            </a:r>
            <a:r>
              <a:rPr dirty="0" err="1"/>
              <a:t>на</a:t>
            </a:r>
            <a:r>
              <a:rPr dirty="0"/>
              <a:t> </a:t>
            </a:r>
            <a:r>
              <a:rPr dirty="0" err="1"/>
              <a:t>озере</a:t>
            </a:r>
            <a:r>
              <a:rPr dirty="0"/>
              <a:t> </a:t>
            </a:r>
            <a:r>
              <a:rPr dirty="0" err="1"/>
              <a:t>Куку-нор</a:t>
            </a:r>
            <a:r>
              <a:rPr dirty="0"/>
              <a:t> </a:t>
            </a:r>
            <a:r>
              <a:rPr dirty="0" err="1"/>
              <a:t>только</a:t>
            </a:r>
            <a:r>
              <a:rPr dirty="0"/>
              <a:t> ОНИ </a:t>
            </a:r>
            <a:r>
              <a:rPr dirty="0" err="1"/>
              <a:t>и</a:t>
            </a:r>
            <a:r>
              <a:rPr lang="en-US" dirty="0"/>
              <a:t> </a:t>
            </a:r>
            <a:r>
              <a:rPr dirty="0" err="1"/>
              <a:t>нарушали</a:t>
            </a:r>
            <a:r>
              <a:rPr dirty="0"/>
              <a:t> </a:t>
            </a:r>
            <a:r>
              <a:rPr dirty="0" err="1"/>
              <a:t>монотонность</a:t>
            </a:r>
            <a:r>
              <a:rPr dirty="0"/>
              <a:t> </a:t>
            </a:r>
            <a:r>
              <a:rPr dirty="0" err="1"/>
              <a:t>общей</a:t>
            </a:r>
            <a:r>
              <a:rPr dirty="0"/>
              <a:t> </a:t>
            </a:r>
            <a:r>
              <a:rPr dirty="0" err="1"/>
              <a:t>картины</a:t>
            </a:r>
            <a:r>
              <a:rPr dirty="0"/>
              <a:t>. </a:t>
            </a:r>
            <a:r>
              <a:rPr dirty="0" err="1"/>
              <a:t>Назовите</a:t>
            </a:r>
            <a:r>
              <a:rPr dirty="0"/>
              <a:t> ИХ </a:t>
            </a:r>
            <a:r>
              <a:rPr dirty="0" err="1"/>
              <a:t>одним</a:t>
            </a:r>
            <a:r>
              <a:rPr dirty="0"/>
              <a:t> </a:t>
            </a:r>
            <a:r>
              <a:rPr dirty="0" err="1"/>
              <a:t>словом</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кринолин</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миражи</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как</a:t>
            </a:r>
            <a:r>
              <a:rPr dirty="0"/>
              <a:t> </a:t>
            </a:r>
            <a:r>
              <a:rPr dirty="0" err="1"/>
              <a:t>известно</a:t>
            </a:r>
            <a:r>
              <a:rPr dirty="0"/>
              <a:t>, </a:t>
            </a:r>
            <a:r>
              <a:rPr dirty="0" err="1"/>
              <a:t>мираж</a:t>
            </a:r>
            <a:r>
              <a:rPr dirty="0"/>
              <a:t> – </a:t>
            </a:r>
            <a:r>
              <a:rPr dirty="0" err="1"/>
              <a:t>это</a:t>
            </a:r>
            <a:r>
              <a:rPr dirty="0"/>
              <a:t> </a:t>
            </a:r>
            <a:r>
              <a:rPr dirty="0" err="1"/>
              <a:t>отражение</a:t>
            </a:r>
            <a:r>
              <a:rPr dirty="0"/>
              <a:t>, </a:t>
            </a:r>
            <a:r>
              <a:rPr dirty="0" err="1"/>
              <a:t>обусловленное</a:t>
            </a:r>
            <a:r>
              <a:rPr dirty="0"/>
              <a:t> </a:t>
            </a:r>
            <a:r>
              <a:rPr dirty="0" err="1"/>
              <a:t>различной</a:t>
            </a:r>
            <a:r>
              <a:rPr lang="en-US" dirty="0"/>
              <a:t> </a:t>
            </a:r>
            <a:r>
              <a:rPr dirty="0" err="1"/>
              <a:t>плотностью</a:t>
            </a:r>
            <a:r>
              <a:rPr dirty="0"/>
              <a:t> </a:t>
            </a:r>
            <a:r>
              <a:rPr dirty="0" err="1"/>
              <a:t>слоёв</a:t>
            </a:r>
            <a:r>
              <a:rPr dirty="0"/>
              <a:t> </a:t>
            </a:r>
            <a:r>
              <a:rPr dirty="0" err="1"/>
              <a:t>воздуха</a:t>
            </a:r>
            <a:r>
              <a:rPr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sz="4000" dirty="0" err="1"/>
              <a:t>По</a:t>
            </a:r>
            <a:r>
              <a:rPr sz="4000" dirty="0"/>
              <a:t> </a:t>
            </a:r>
            <a:r>
              <a:rPr sz="4000" dirty="0" err="1"/>
              <a:t>мнению</a:t>
            </a:r>
            <a:r>
              <a:rPr sz="4000" dirty="0"/>
              <a:t> </a:t>
            </a:r>
            <a:r>
              <a:rPr sz="4000" dirty="0" err="1"/>
              <a:t>гренландцев</a:t>
            </a:r>
            <a:r>
              <a:rPr sz="4000" dirty="0"/>
              <a:t>, ОН </a:t>
            </a:r>
            <a:r>
              <a:rPr sz="4000" dirty="0" err="1"/>
              <a:t>обладает</a:t>
            </a:r>
            <a:r>
              <a:rPr sz="4000" dirty="0"/>
              <a:t> </a:t>
            </a:r>
            <a:r>
              <a:rPr sz="4000" dirty="0" err="1"/>
              <a:t>существенным</a:t>
            </a:r>
            <a:r>
              <a:rPr sz="4000" dirty="0"/>
              <a:t> </a:t>
            </a:r>
            <a:r>
              <a:rPr sz="4000" dirty="0" err="1"/>
              <a:t>недостатком</a:t>
            </a:r>
            <a:r>
              <a:rPr sz="4000" dirty="0"/>
              <a:t>: </a:t>
            </a:r>
            <a:r>
              <a:rPr sz="4000" dirty="0" err="1"/>
              <a:t>при</a:t>
            </a:r>
            <a:r>
              <a:rPr sz="4000" dirty="0"/>
              <a:t> </a:t>
            </a:r>
            <a:r>
              <a:rPr sz="4000" dirty="0" err="1"/>
              <a:t>поломке</a:t>
            </a:r>
            <a:r>
              <a:rPr sz="4000" dirty="0"/>
              <a:t> </a:t>
            </a:r>
            <a:r>
              <a:rPr sz="4000" dirty="0" err="1"/>
              <a:t>его</a:t>
            </a:r>
            <a:endParaRPr sz="4000" dirty="0"/>
          </a:p>
          <a:p>
            <a:r>
              <a:rPr sz="4000" dirty="0" err="1"/>
              <a:t>нельзя</a:t>
            </a:r>
            <a:r>
              <a:rPr sz="4000" dirty="0"/>
              <a:t> </a:t>
            </a:r>
            <a:r>
              <a:rPr sz="4000" dirty="0" err="1"/>
              <a:t>съестъ</a:t>
            </a:r>
            <a:r>
              <a:rPr sz="4000" dirty="0"/>
              <a:t>. </a:t>
            </a:r>
            <a:r>
              <a:rPr sz="4000" dirty="0" err="1"/>
              <a:t>Назовите</a:t>
            </a:r>
            <a:r>
              <a:rPr sz="4000" dirty="0"/>
              <a:t> ЕГО.</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снегоход.</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поэтому гренландцы предпочитают собачьи упряжки.</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Назовите</a:t>
            </a:r>
            <a:r>
              <a:rPr dirty="0"/>
              <a:t> </a:t>
            </a:r>
            <a:r>
              <a:rPr dirty="0" err="1"/>
              <a:t>человека</a:t>
            </a:r>
            <a:r>
              <a:rPr dirty="0"/>
              <a:t>, </a:t>
            </a:r>
            <a:r>
              <a:rPr dirty="0" err="1"/>
              <a:t>который</a:t>
            </a:r>
            <a:r>
              <a:rPr dirty="0"/>
              <a:t> </a:t>
            </a:r>
            <a:r>
              <a:rPr dirty="0" err="1"/>
              <a:t>во</a:t>
            </a:r>
            <a:r>
              <a:rPr dirty="0"/>
              <a:t> </a:t>
            </a:r>
            <a:r>
              <a:rPr dirty="0" err="1"/>
              <a:t>время</a:t>
            </a:r>
            <a:r>
              <a:rPr dirty="0"/>
              <a:t> </a:t>
            </a:r>
            <a:r>
              <a:rPr dirty="0" err="1"/>
              <a:t>первого</a:t>
            </a:r>
            <a:r>
              <a:rPr dirty="0"/>
              <a:t> </a:t>
            </a:r>
            <a:r>
              <a:rPr dirty="0" err="1"/>
              <a:t>визита</a:t>
            </a:r>
            <a:r>
              <a:rPr dirty="0"/>
              <a:t> </a:t>
            </a:r>
            <a:r>
              <a:rPr dirty="0" err="1"/>
              <a:t>в</a:t>
            </a:r>
            <a:r>
              <a:rPr dirty="0"/>
              <a:t> </a:t>
            </a:r>
            <a:r>
              <a:rPr dirty="0" err="1"/>
              <a:t>Москву</a:t>
            </a:r>
            <a:r>
              <a:rPr dirty="0"/>
              <a:t> </a:t>
            </a:r>
            <a:r>
              <a:rPr dirty="0" err="1"/>
              <a:t>остановился</a:t>
            </a:r>
            <a:r>
              <a:rPr dirty="0"/>
              <a:t> </a:t>
            </a:r>
            <a:r>
              <a:rPr dirty="0" err="1"/>
              <a:t>у</a:t>
            </a:r>
            <a:r>
              <a:rPr dirty="0"/>
              <a:t> </a:t>
            </a:r>
            <a:r>
              <a:rPr dirty="0" err="1"/>
              <a:t>своего</a:t>
            </a:r>
            <a:r>
              <a:rPr lang="en-US" dirty="0"/>
              <a:t> </a:t>
            </a:r>
            <a:r>
              <a:rPr dirty="0" err="1"/>
              <a:t>коллеги</a:t>
            </a:r>
            <a:r>
              <a:rPr dirty="0"/>
              <a:t> </a:t>
            </a:r>
            <a:r>
              <a:rPr dirty="0" err="1"/>
              <a:t>ПокрОвского</a:t>
            </a:r>
            <a:r>
              <a:rPr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[Михаил] Булгаков</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врач</a:t>
            </a:r>
            <a:r>
              <a:rPr dirty="0"/>
              <a:t> </a:t>
            </a:r>
            <a:r>
              <a:rPr dirty="0" err="1"/>
              <a:t>Покровский</a:t>
            </a:r>
            <a:r>
              <a:rPr dirty="0"/>
              <a:t> </a:t>
            </a:r>
            <a:r>
              <a:rPr dirty="0" err="1"/>
              <a:t>стал</a:t>
            </a:r>
            <a:r>
              <a:rPr dirty="0"/>
              <a:t> </a:t>
            </a:r>
            <a:r>
              <a:rPr dirty="0" err="1"/>
              <a:t>прототипом</a:t>
            </a:r>
            <a:r>
              <a:rPr dirty="0"/>
              <a:t> </a:t>
            </a:r>
            <a:r>
              <a:rPr dirty="0" err="1"/>
              <a:t>профессора</a:t>
            </a:r>
            <a:r>
              <a:rPr dirty="0"/>
              <a:t> </a:t>
            </a:r>
            <a:r>
              <a:rPr dirty="0" err="1"/>
              <a:t>Преображенского</a:t>
            </a:r>
            <a:r>
              <a:rPr dirty="0"/>
              <a:t> </a:t>
            </a:r>
            <a:r>
              <a:rPr dirty="0" err="1"/>
              <a:t>из</a:t>
            </a:r>
            <a:r>
              <a:rPr lang="en-US" dirty="0"/>
              <a:t> </a:t>
            </a:r>
            <a:r>
              <a:rPr dirty="0" err="1"/>
              <a:t>повести</a:t>
            </a:r>
            <a:r>
              <a:rPr dirty="0"/>
              <a:t> "</a:t>
            </a:r>
            <a:r>
              <a:rPr dirty="0" err="1"/>
              <a:t>Собачье</a:t>
            </a:r>
            <a:r>
              <a:rPr dirty="0"/>
              <a:t> </a:t>
            </a:r>
            <a:r>
              <a:rPr dirty="0" err="1"/>
              <a:t>сердце</a:t>
            </a:r>
            <a:r>
              <a:rPr dirty="0"/>
              <a:t>". </a:t>
            </a:r>
            <a:r>
              <a:rPr dirty="0" err="1"/>
              <a:t>Покров</a:t>
            </a:r>
            <a:r>
              <a:rPr dirty="0"/>
              <a:t> </a:t>
            </a:r>
            <a:r>
              <a:rPr dirty="0" err="1"/>
              <a:t>и</a:t>
            </a:r>
            <a:r>
              <a:rPr dirty="0"/>
              <a:t> </a:t>
            </a:r>
            <a:r>
              <a:rPr dirty="0" err="1"/>
              <a:t>Преображение</a:t>
            </a:r>
            <a:r>
              <a:rPr dirty="0"/>
              <a:t> – </a:t>
            </a:r>
            <a:r>
              <a:rPr dirty="0" err="1"/>
              <a:t>православные</a:t>
            </a:r>
            <a:r>
              <a:rPr dirty="0"/>
              <a:t> </a:t>
            </a:r>
            <a:r>
              <a:rPr dirty="0" err="1"/>
              <a:t>праздники</a:t>
            </a:r>
            <a:r>
              <a:rPr dirty="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Недавно</a:t>
            </a:r>
            <a:r>
              <a:rPr dirty="0"/>
              <a:t> </a:t>
            </a:r>
            <a:r>
              <a:rPr dirty="0" err="1"/>
              <a:t>у</a:t>
            </a:r>
            <a:r>
              <a:rPr dirty="0"/>
              <a:t> </a:t>
            </a:r>
            <a:r>
              <a:rPr dirty="0" err="1"/>
              <a:t>кузбасского</a:t>
            </a:r>
            <a:r>
              <a:rPr dirty="0"/>
              <a:t> </a:t>
            </a:r>
            <a:r>
              <a:rPr dirty="0" err="1"/>
              <a:t>памятника</a:t>
            </a:r>
            <a:r>
              <a:rPr dirty="0"/>
              <a:t> </a:t>
            </a:r>
            <a:r>
              <a:rPr dirty="0" err="1"/>
              <a:t>картошке</a:t>
            </a:r>
            <a:r>
              <a:rPr dirty="0"/>
              <a:t> </a:t>
            </a:r>
            <a:r>
              <a:rPr dirty="0" err="1"/>
              <a:t>украли</a:t>
            </a:r>
            <a:r>
              <a:rPr dirty="0"/>
              <a:t> ЕЁ. </a:t>
            </a:r>
            <a:r>
              <a:rPr dirty="0" err="1"/>
              <a:t>Назовите</a:t>
            </a:r>
            <a:r>
              <a:rPr dirty="0"/>
              <a:t> </a:t>
            </a:r>
            <a:r>
              <a:rPr dirty="0" err="1"/>
              <a:t>персонажа</a:t>
            </a:r>
            <a:r>
              <a:rPr dirty="0"/>
              <a:t> </a:t>
            </a:r>
            <a:r>
              <a:rPr dirty="0" err="1"/>
              <a:t>Шекспира</a:t>
            </a:r>
            <a:r>
              <a:rPr dirty="0"/>
              <a:t>,</a:t>
            </a:r>
          </a:p>
          <a:p>
            <a:r>
              <a:rPr dirty="0" err="1"/>
              <a:t>который</a:t>
            </a:r>
            <a:r>
              <a:rPr dirty="0"/>
              <a:t> </a:t>
            </a:r>
            <a:r>
              <a:rPr dirty="0" err="1"/>
              <a:t>поет</a:t>
            </a:r>
            <a:r>
              <a:rPr dirty="0"/>
              <a:t> </a:t>
            </a:r>
            <a:r>
              <a:rPr dirty="0" err="1"/>
              <a:t>о</a:t>
            </a:r>
            <a:r>
              <a:rPr dirty="0"/>
              <a:t> НЕЙ.</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могильщик</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из-за кринолинов возникло столпотворение на выходе из горящей церкви.</a:t>
            </a:r>
          </a:p>
          <a:p>
            <a:br/>
            <a:r>
              <a:t>Для Хенли кринолин смягчил падение, сыграв роль парашюта.</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у</a:t>
            </a:r>
            <a:r>
              <a:rPr dirty="0"/>
              <a:t> </a:t>
            </a:r>
            <a:r>
              <a:rPr dirty="0" err="1"/>
              <a:t>кузбасского</a:t>
            </a:r>
            <a:r>
              <a:rPr dirty="0"/>
              <a:t> </a:t>
            </a:r>
            <a:r>
              <a:rPr dirty="0" err="1"/>
              <a:t>памятника</a:t>
            </a:r>
            <a:r>
              <a:rPr dirty="0"/>
              <a:t> </a:t>
            </a:r>
            <a:r>
              <a:rPr dirty="0" err="1"/>
              <a:t>картошке</a:t>
            </a:r>
            <a:r>
              <a:rPr dirty="0"/>
              <a:t> </a:t>
            </a:r>
            <a:r>
              <a:rPr dirty="0" err="1"/>
              <a:t>украли</a:t>
            </a:r>
            <a:r>
              <a:rPr dirty="0"/>
              <a:t> </a:t>
            </a:r>
            <a:r>
              <a:rPr dirty="0" err="1"/>
              <a:t>лопату</a:t>
            </a:r>
            <a:r>
              <a:rPr dirty="0"/>
              <a:t>. </a:t>
            </a:r>
            <a:r>
              <a:rPr dirty="0" err="1"/>
              <a:t>Один</a:t>
            </a:r>
            <a:r>
              <a:rPr dirty="0"/>
              <a:t> </a:t>
            </a:r>
            <a:r>
              <a:rPr dirty="0" err="1"/>
              <a:t>из</a:t>
            </a:r>
            <a:r>
              <a:rPr dirty="0"/>
              <a:t> </a:t>
            </a:r>
            <a:r>
              <a:rPr dirty="0" err="1"/>
              <a:t>могильщиков</a:t>
            </a:r>
            <a:r>
              <a:rPr lang="en-US" dirty="0"/>
              <a:t> </a:t>
            </a:r>
            <a:r>
              <a:rPr dirty="0" err="1"/>
              <a:t>в</a:t>
            </a:r>
            <a:r>
              <a:rPr dirty="0"/>
              <a:t> "</a:t>
            </a:r>
            <a:r>
              <a:rPr dirty="0" err="1"/>
              <a:t>Гамлете</a:t>
            </a:r>
            <a:r>
              <a:rPr dirty="0"/>
              <a:t>" </a:t>
            </a:r>
            <a:r>
              <a:rPr dirty="0" err="1"/>
              <a:t>поет</a:t>
            </a:r>
            <a:r>
              <a:rPr dirty="0"/>
              <a:t> </a:t>
            </a:r>
            <a:r>
              <a:rPr dirty="0" err="1"/>
              <a:t>о</a:t>
            </a:r>
            <a:r>
              <a:rPr dirty="0"/>
              <a:t> </a:t>
            </a:r>
            <a:r>
              <a:rPr dirty="0" err="1"/>
              <a:t>своем</a:t>
            </a:r>
            <a:r>
              <a:rPr dirty="0"/>
              <a:t> </a:t>
            </a:r>
            <a:r>
              <a:rPr dirty="0" err="1"/>
              <a:t>нелёгком</a:t>
            </a:r>
            <a:r>
              <a:rPr dirty="0"/>
              <a:t> </a:t>
            </a:r>
            <a:r>
              <a:rPr dirty="0" err="1"/>
              <a:t>труде</a:t>
            </a:r>
            <a:r>
              <a:rPr dirty="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Считается</a:t>
            </a:r>
            <a:r>
              <a:rPr dirty="0"/>
              <a:t>, </a:t>
            </a:r>
            <a:r>
              <a:rPr dirty="0" err="1"/>
              <a:t>что</a:t>
            </a:r>
            <a:r>
              <a:rPr dirty="0"/>
              <a:t> </a:t>
            </a:r>
            <a:r>
              <a:rPr dirty="0" err="1"/>
              <a:t>после</a:t>
            </a:r>
            <a:r>
              <a:rPr dirty="0"/>
              <a:t> </a:t>
            </a:r>
            <a:r>
              <a:rPr dirty="0" err="1"/>
              <a:t>событий</a:t>
            </a:r>
            <a:r>
              <a:rPr dirty="0"/>
              <a:t> </a:t>
            </a:r>
            <a:r>
              <a:rPr dirty="0" err="1"/>
              <a:t>восьмого</a:t>
            </a:r>
            <a:r>
              <a:rPr dirty="0"/>
              <a:t> </a:t>
            </a:r>
            <a:r>
              <a:rPr dirty="0" err="1"/>
              <a:t>века</a:t>
            </a:r>
            <a:r>
              <a:rPr dirty="0"/>
              <a:t> </a:t>
            </a:r>
            <a:r>
              <a:rPr dirty="0" err="1"/>
              <a:t>до</a:t>
            </a:r>
            <a:r>
              <a:rPr dirty="0"/>
              <a:t> </a:t>
            </a:r>
            <a:r>
              <a:rPr dirty="0" err="1"/>
              <a:t>нашей</a:t>
            </a:r>
            <a:r>
              <a:rPr dirty="0"/>
              <a:t> </a:t>
            </a:r>
            <a:r>
              <a:rPr dirty="0" err="1"/>
              <a:t>эры</a:t>
            </a:r>
            <a:r>
              <a:rPr dirty="0"/>
              <a:t> </a:t>
            </a:r>
            <a:r>
              <a:rPr dirty="0" err="1"/>
              <a:t>лишь</a:t>
            </a:r>
            <a:r>
              <a:rPr dirty="0"/>
              <a:t> </a:t>
            </a:r>
            <a:r>
              <a:rPr dirty="0" err="1"/>
              <a:t>шестая</a:t>
            </a:r>
            <a:r>
              <a:rPr dirty="0"/>
              <a:t> </a:t>
            </a:r>
            <a:r>
              <a:rPr dirty="0" err="1"/>
              <a:t>часть</a:t>
            </a:r>
            <a:r>
              <a:rPr dirty="0"/>
              <a:t> </a:t>
            </a:r>
            <a:r>
              <a:rPr dirty="0" err="1"/>
              <a:t>от</a:t>
            </a:r>
            <a:r>
              <a:rPr dirty="0"/>
              <a:t> </a:t>
            </a:r>
            <a:r>
              <a:rPr dirty="0" err="1"/>
              <a:t>трёх</a:t>
            </a:r>
            <a:r>
              <a:rPr lang="en-US" dirty="0"/>
              <a:t> </a:t>
            </a:r>
            <a:r>
              <a:rPr dirty="0" err="1"/>
              <a:t>слонов</a:t>
            </a:r>
            <a:r>
              <a:rPr dirty="0"/>
              <a:t> </a:t>
            </a:r>
            <a:r>
              <a:rPr dirty="0" err="1"/>
              <a:t>сохранила</a:t>
            </a:r>
            <a:r>
              <a:rPr dirty="0"/>
              <a:t> </a:t>
            </a:r>
            <a:r>
              <a:rPr dirty="0" err="1"/>
              <a:t>культурную</a:t>
            </a:r>
            <a:r>
              <a:rPr dirty="0"/>
              <a:t> </a:t>
            </a:r>
            <a:r>
              <a:rPr dirty="0" err="1"/>
              <a:t>идентичность</a:t>
            </a:r>
            <a:r>
              <a:rPr dirty="0"/>
              <a:t>. </a:t>
            </a:r>
            <a:r>
              <a:rPr dirty="0" err="1"/>
              <a:t>Какие</a:t>
            </a:r>
            <a:r>
              <a:rPr dirty="0"/>
              <a:t> </a:t>
            </a:r>
            <a:r>
              <a:rPr dirty="0" err="1"/>
              <a:t>два</a:t>
            </a:r>
            <a:r>
              <a:rPr dirty="0"/>
              <a:t> </a:t>
            </a:r>
            <a:r>
              <a:rPr dirty="0" err="1"/>
              <a:t>слова</a:t>
            </a:r>
            <a:r>
              <a:rPr dirty="0"/>
              <a:t> </a:t>
            </a:r>
            <a:r>
              <a:rPr dirty="0" err="1"/>
              <a:t>мы</a:t>
            </a:r>
            <a:r>
              <a:rPr dirty="0"/>
              <a:t> </a:t>
            </a:r>
            <a:r>
              <a:rPr dirty="0" err="1"/>
              <a:t>заменили</a:t>
            </a:r>
            <a:r>
              <a:rPr dirty="0"/>
              <a:t> </a:t>
            </a:r>
            <a:r>
              <a:rPr dirty="0" err="1"/>
              <a:t>в</a:t>
            </a:r>
            <a:r>
              <a:rPr dirty="0"/>
              <a:t> </a:t>
            </a:r>
            <a:r>
              <a:rPr dirty="0" err="1"/>
              <a:t>предыдущем</a:t>
            </a:r>
            <a:endParaRPr dirty="0"/>
          </a:p>
          <a:p>
            <a:r>
              <a:rPr dirty="0" err="1"/>
              <a:t>предложении</a:t>
            </a:r>
            <a:r>
              <a:rPr dirty="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двенадцати колен</a:t>
            </a:r>
            <a:br/>
            <a:br/>
            <a:r>
              <a:t>Зачёт:двенадцати коленей</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dirty="0" err="1"/>
              <a:t>после</a:t>
            </a:r>
            <a:r>
              <a:rPr dirty="0"/>
              <a:t> </a:t>
            </a:r>
            <a:r>
              <a:rPr dirty="0" err="1"/>
              <a:t>захвата</a:t>
            </a:r>
            <a:r>
              <a:rPr dirty="0"/>
              <a:t> </a:t>
            </a:r>
            <a:r>
              <a:rPr dirty="0" err="1"/>
              <a:t>Израильского</a:t>
            </a:r>
            <a:r>
              <a:rPr dirty="0"/>
              <a:t> </a:t>
            </a:r>
            <a:r>
              <a:rPr dirty="0" err="1"/>
              <a:t>царства</a:t>
            </a:r>
            <a:r>
              <a:rPr dirty="0"/>
              <a:t> </a:t>
            </a:r>
            <a:r>
              <a:rPr dirty="0" err="1"/>
              <a:t>Ассирией</a:t>
            </a:r>
            <a:r>
              <a:rPr dirty="0"/>
              <a:t> </a:t>
            </a:r>
            <a:r>
              <a:rPr dirty="0" err="1"/>
              <a:t>в</a:t>
            </a:r>
            <a:r>
              <a:rPr dirty="0"/>
              <a:t> </a:t>
            </a:r>
            <a:r>
              <a:rPr dirty="0" err="1"/>
              <a:t>восьмом</a:t>
            </a:r>
            <a:r>
              <a:rPr dirty="0"/>
              <a:t> </a:t>
            </a:r>
            <a:r>
              <a:rPr dirty="0" err="1"/>
              <a:t>веке</a:t>
            </a:r>
            <a:r>
              <a:rPr dirty="0"/>
              <a:t> </a:t>
            </a:r>
            <a:r>
              <a:rPr dirty="0" err="1"/>
              <a:t>до</a:t>
            </a:r>
            <a:r>
              <a:rPr dirty="0"/>
              <a:t> </a:t>
            </a:r>
            <a:r>
              <a:rPr dirty="0" err="1"/>
              <a:t>нашей</a:t>
            </a:r>
            <a:r>
              <a:rPr lang="en-US" dirty="0"/>
              <a:t> </a:t>
            </a:r>
            <a:r>
              <a:rPr dirty="0" err="1"/>
              <a:t>эры</a:t>
            </a:r>
            <a:r>
              <a:rPr dirty="0"/>
              <a:t> </a:t>
            </a:r>
            <a:r>
              <a:rPr dirty="0" err="1"/>
              <a:t>десять</a:t>
            </a:r>
            <a:r>
              <a:rPr dirty="0"/>
              <a:t> </a:t>
            </a:r>
            <a:r>
              <a:rPr dirty="0" err="1"/>
              <a:t>из</a:t>
            </a:r>
            <a:r>
              <a:rPr dirty="0"/>
              <a:t> </a:t>
            </a:r>
            <a:r>
              <a:rPr dirty="0" err="1"/>
              <a:t>двенадцати</a:t>
            </a:r>
            <a:r>
              <a:rPr dirty="0"/>
              <a:t> </a:t>
            </a:r>
            <a:r>
              <a:rPr dirty="0" err="1"/>
              <a:t>колен</a:t>
            </a:r>
            <a:r>
              <a:rPr dirty="0"/>
              <a:t> </a:t>
            </a:r>
            <a:r>
              <a:rPr dirty="0" err="1"/>
              <a:t>ИзрАилевых</a:t>
            </a:r>
            <a:r>
              <a:rPr dirty="0"/>
              <a:t> </a:t>
            </a:r>
            <a:r>
              <a:rPr dirty="0" err="1"/>
              <a:t>были</a:t>
            </a:r>
            <a:r>
              <a:rPr dirty="0"/>
              <a:t> </a:t>
            </a:r>
            <a:r>
              <a:rPr dirty="0" err="1"/>
              <a:t>уведены</a:t>
            </a:r>
            <a:r>
              <a:rPr dirty="0"/>
              <a:t> </a:t>
            </a:r>
            <a:r>
              <a:rPr dirty="0" err="1"/>
              <a:t>в</a:t>
            </a:r>
            <a:r>
              <a:rPr dirty="0"/>
              <a:t> </a:t>
            </a:r>
            <a:r>
              <a:rPr dirty="0" err="1"/>
              <a:t>ассирийский</a:t>
            </a:r>
            <a:r>
              <a:rPr dirty="0"/>
              <a:t> </a:t>
            </a:r>
            <a:r>
              <a:rPr dirty="0" err="1"/>
              <a:t>плен</a:t>
            </a:r>
            <a:r>
              <a:rPr dirty="0"/>
              <a:t> </a:t>
            </a:r>
            <a:r>
              <a:rPr dirty="0" err="1"/>
              <a:t>и</a:t>
            </a:r>
            <a:r>
              <a:rPr lang="en-US" dirty="0"/>
              <a:t> </a:t>
            </a:r>
            <a:r>
              <a:rPr dirty="0" err="1"/>
              <a:t>ассимилировались</a:t>
            </a:r>
            <a:r>
              <a:rPr dirty="0"/>
              <a:t>. </a:t>
            </a:r>
            <a:r>
              <a:rPr dirty="0" err="1"/>
              <a:t>Согласно</a:t>
            </a:r>
            <a:r>
              <a:rPr dirty="0"/>
              <a:t> </a:t>
            </a:r>
            <a:r>
              <a:rPr lang="ru-RU" dirty="0"/>
              <a:t>р</a:t>
            </a:r>
            <a:r>
              <a:rPr dirty="0" err="1"/>
              <a:t>аспространеённому</a:t>
            </a:r>
            <a:r>
              <a:rPr dirty="0"/>
              <a:t> </a:t>
            </a:r>
            <a:r>
              <a:rPr dirty="0" err="1"/>
              <a:t>утверждению</a:t>
            </a:r>
            <a:r>
              <a:rPr dirty="0"/>
              <a:t>, </a:t>
            </a:r>
            <a:r>
              <a:rPr dirty="0" err="1"/>
              <a:t>слон</a:t>
            </a:r>
            <a:r>
              <a:rPr dirty="0"/>
              <a:t> – </a:t>
            </a:r>
            <a:r>
              <a:rPr dirty="0" err="1"/>
              <a:t>это</a:t>
            </a:r>
            <a:r>
              <a:rPr dirty="0"/>
              <a:t> </a:t>
            </a:r>
            <a:r>
              <a:rPr dirty="0" err="1"/>
              <a:t>единственное</a:t>
            </a:r>
            <a:r>
              <a:rPr lang="en-US" dirty="0"/>
              <a:t> </a:t>
            </a:r>
            <a:r>
              <a:rPr dirty="0" err="1"/>
              <a:t>животное</a:t>
            </a:r>
            <a:r>
              <a:rPr dirty="0"/>
              <a:t> </a:t>
            </a:r>
            <a:r>
              <a:rPr dirty="0" err="1"/>
              <a:t>с</a:t>
            </a:r>
            <a:r>
              <a:rPr dirty="0"/>
              <a:t> </a:t>
            </a:r>
            <a:r>
              <a:rPr dirty="0" err="1"/>
              <a:t>четырьмя</a:t>
            </a:r>
            <a:r>
              <a:rPr dirty="0"/>
              <a:t> </a:t>
            </a:r>
            <a:r>
              <a:rPr dirty="0" err="1"/>
              <a:t>коленями</a:t>
            </a:r>
            <a:r>
              <a:rPr dirty="0"/>
              <a:t>, </a:t>
            </a:r>
            <a:r>
              <a:rPr dirty="0" err="1"/>
              <a:t>хотя</a:t>
            </a:r>
            <a:r>
              <a:rPr dirty="0"/>
              <a:t> </a:t>
            </a:r>
            <a:r>
              <a:rPr dirty="0" err="1"/>
              <a:t>зоологи</a:t>
            </a:r>
            <a:r>
              <a:rPr dirty="0"/>
              <a:t> </a:t>
            </a:r>
            <a:r>
              <a:rPr dirty="0" err="1"/>
              <a:t>утверждают</a:t>
            </a:r>
            <a:r>
              <a:rPr dirty="0"/>
              <a:t>, </a:t>
            </a:r>
            <a:r>
              <a:rPr dirty="0" err="1"/>
              <a:t>что</a:t>
            </a:r>
            <a:r>
              <a:rPr dirty="0"/>
              <a:t> </a:t>
            </a:r>
            <a:r>
              <a:rPr dirty="0" err="1"/>
              <a:t>правильно</a:t>
            </a:r>
            <a:r>
              <a:rPr dirty="0"/>
              <a:t> </a:t>
            </a:r>
            <a:r>
              <a:rPr dirty="0" err="1"/>
              <a:t>говорить</a:t>
            </a:r>
            <a:r>
              <a:rPr dirty="0"/>
              <a:t> </a:t>
            </a:r>
            <a:r>
              <a:rPr dirty="0" err="1"/>
              <a:t>о</a:t>
            </a:r>
            <a:r>
              <a:rPr dirty="0"/>
              <a:t> </a:t>
            </a:r>
            <a:r>
              <a:rPr dirty="0" err="1"/>
              <a:t>двух</a:t>
            </a:r>
            <a:endParaRPr dirty="0"/>
          </a:p>
          <a:p>
            <a:r>
              <a:rPr dirty="0" err="1"/>
              <a:t>коленях</a:t>
            </a:r>
            <a:r>
              <a:rPr dirty="0"/>
              <a:t> </a:t>
            </a:r>
            <a:r>
              <a:rPr dirty="0" err="1"/>
              <a:t>и</a:t>
            </a:r>
            <a:r>
              <a:rPr dirty="0"/>
              <a:t> </a:t>
            </a:r>
            <a:r>
              <a:rPr dirty="0" err="1"/>
              <a:t>двух</a:t>
            </a:r>
            <a:r>
              <a:rPr dirty="0"/>
              <a:t> </a:t>
            </a:r>
            <a:r>
              <a:rPr dirty="0" err="1"/>
              <a:t>локтях</a:t>
            </a:r>
            <a:r>
              <a:rPr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Методическое</a:t>
            </a:r>
            <a:r>
              <a:rPr dirty="0"/>
              <a:t> </a:t>
            </a:r>
            <a:r>
              <a:rPr dirty="0" err="1"/>
              <a:t>пособие</a:t>
            </a:r>
            <a:r>
              <a:rPr dirty="0"/>
              <a:t> </a:t>
            </a:r>
            <a:r>
              <a:rPr dirty="0" err="1"/>
              <a:t>указывает</a:t>
            </a:r>
            <a:r>
              <a:rPr dirty="0"/>
              <a:t> </a:t>
            </a:r>
            <a:r>
              <a:rPr dirty="0" err="1"/>
              <a:t>на</a:t>
            </a:r>
            <a:r>
              <a:rPr dirty="0"/>
              <a:t> </a:t>
            </a:r>
            <a:r>
              <a:rPr dirty="0" err="1"/>
              <a:t>то</a:t>
            </a:r>
            <a:r>
              <a:rPr dirty="0"/>
              <a:t>, </a:t>
            </a:r>
            <a:r>
              <a:rPr dirty="0" err="1"/>
              <a:t>что</a:t>
            </a:r>
            <a:r>
              <a:rPr dirty="0"/>
              <a:t> </a:t>
            </a:r>
            <a:r>
              <a:rPr dirty="0" err="1"/>
              <a:t>у</a:t>
            </a:r>
            <a:r>
              <a:rPr dirty="0"/>
              <a:t> НИХ </a:t>
            </a:r>
            <a:r>
              <a:rPr dirty="0" err="1"/>
              <a:t>есть</a:t>
            </a:r>
            <a:r>
              <a:rPr dirty="0"/>
              <a:t> </a:t>
            </a:r>
            <a:r>
              <a:rPr dirty="0" err="1"/>
              <a:t>голова</a:t>
            </a:r>
            <a:r>
              <a:rPr dirty="0"/>
              <a:t>, </a:t>
            </a:r>
            <a:r>
              <a:rPr dirty="0" err="1"/>
              <a:t>стебель</a:t>
            </a:r>
            <a:r>
              <a:rPr dirty="0"/>
              <a:t>, </a:t>
            </a:r>
            <a:r>
              <a:rPr dirty="0" err="1"/>
              <a:t>а</a:t>
            </a:r>
            <a:r>
              <a:rPr dirty="0"/>
              <a:t> </a:t>
            </a:r>
            <a:r>
              <a:rPr dirty="0" err="1"/>
              <a:t>зачастую</a:t>
            </a:r>
            <a:r>
              <a:rPr dirty="0"/>
              <a:t> </a:t>
            </a:r>
            <a:r>
              <a:rPr dirty="0" err="1"/>
              <a:t>и</a:t>
            </a:r>
            <a:r>
              <a:rPr lang="en-US" dirty="0"/>
              <a:t> </a:t>
            </a:r>
            <a:r>
              <a:rPr dirty="0" err="1"/>
              <a:t>хвост</a:t>
            </a:r>
            <a:r>
              <a:rPr dirty="0"/>
              <a:t>. </a:t>
            </a:r>
            <a:r>
              <a:rPr dirty="0" err="1"/>
              <a:t>В</a:t>
            </a:r>
            <a:r>
              <a:rPr dirty="0"/>
              <a:t> </a:t>
            </a:r>
            <a:r>
              <a:rPr dirty="0" err="1"/>
              <a:t>описании</a:t>
            </a:r>
            <a:r>
              <a:rPr dirty="0"/>
              <a:t> </a:t>
            </a:r>
            <a:r>
              <a:rPr dirty="0" err="1"/>
              <a:t>продукции</a:t>
            </a:r>
            <a:r>
              <a:rPr dirty="0"/>
              <a:t> </a:t>
            </a:r>
            <a:r>
              <a:rPr dirty="0" err="1"/>
              <a:t>одной</a:t>
            </a:r>
            <a:r>
              <a:rPr dirty="0"/>
              <a:t> </a:t>
            </a:r>
            <a:r>
              <a:rPr dirty="0" err="1"/>
              <a:t>французской</a:t>
            </a:r>
            <a:r>
              <a:rPr dirty="0"/>
              <a:t> </a:t>
            </a:r>
            <a:r>
              <a:rPr dirty="0" err="1"/>
              <a:t>фирмы</a:t>
            </a:r>
            <a:r>
              <a:rPr dirty="0"/>
              <a:t> </a:t>
            </a:r>
            <a:r>
              <a:rPr dirty="0" err="1"/>
              <a:t>упоминаются</a:t>
            </a:r>
            <a:r>
              <a:rPr dirty="0"/>
              <a:t> </a:t>
            </a:r>
            <a:r>
              <a:rPr dirty="0" err="1"/>
              <a:t>абрикосовые</a:t>
            </a:r>
            <a:r>
              <a:rPr dirty="0"/>
              <a:t> </a:t>
            </a:r>
            <a:r>
              <a:rPr dirty="0" err="1"/>
              <a:t>и</a:t>
            </a:r>
            <a:r>
              <a:rPr lang="en-US" dirty="0"/>
              <a:t> </a:t>
            </a:r>
            <a:r>
              <a:rPr dirty="0" err="1"/>
              <a:t>грУшевые</a:t>
            </a:r>
            <a:r>
              <a:rPr dirty="0"/>
              <a:t> ОНИ. </a:t>
            </a:r>
            <a:r>
              <a:rPr dirty="0" err="1"/>
              <a:t>Назовите</a:t>
            </a:r>
            <a:r>
              <a:rPr dirty="0"/>
              <a:t> ИХ.</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ноты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речь идет о записи музыкальных нот и о вкусовых нотах, например, в вине.</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dirty="0" err="1"/>
              <a:t>Дуплет</a:t>
            </a:r>
            <a:r>
              <a:rPr dirty="0"/>
              <a:t>. </a:t>
            </a:r>
            <a:r>
              <a:rPr dirty="0" err="1"/>
              <a:t>Два</a:t>
            </a:r>
            <a:r>
              <a:rPr dirty="0"/>
              <a:t> </a:t>
            </a:r>
            <a:r>
              <a:rPr dirty="0" err="1"/>
              <a:t>вопроса</a:t>
            </a:r>
            <a:r>
              <a:rPr dirty="0"/>
              <a:t> </a:t>
            </a:r>
            <a:r>
              <a:rPr dirty="0" err="1"/>
              <a:t>по</a:t>
            </a:r>
            <a:r>
              <a:rPr dirty="0"/>
              <a:t> 30 </a:t>
            </a:r>
            <a:r>
              <a:rPr dirty="0" err="1"/>
              <a:t>секунд</a:t>
            </a:r>
            <a:r>
              <a:rPr dirty="0"/>
              <a:t> </a:t>
            </a:r>
            <a:r>
              <a:rPr dirty="0" err="1"/>
              <a:t>обсуждения</a:t>
            </a:r>
            <a:r>
              <a:rPr dirty="0"/>
              <a:t>.</a:t>
            </a:r>
            <a:endParaRPr lang="en-US" dirty="0"/>
          </a:p>
          <a:p>
            <a:r>
              <a:rPr dirty="0"/>
              <a:t>1) </a:t>
            </a:r>
            <a:r>
              <a:rPr dirty="0" err="1"/>
              <a:t>В</a:t>
            </a:r>
            <a:r>
              <a:rPr dirty="0"/>
              <a:t> </a:t>
            </a:r>
            <a:r>
              <a:rPr dirty="0" err="1"/>
              <a:t>этой</a:t>
            </a:r>
            <a:r>
              <a:rPr dirty="0"/>
              <a:t> </a:t>
            </a:r>
            <a:r>
              <a:rPr dirty="0" err="1"/>
              <a:t>игре</a:t>
            </a:r>
            <a:r>
              <a:rPr dirty="0"/>
              <a:t> </a:t>
            </a:r>
            <a:r>
              <a:rPr dirty="0" err="1"/>
              <a:t>нужно</a:t>
            </a:r>
            <a:r>
              <a:rPr dirty="0"/>
              <a:t>, </a:t>
            </a:r>
            <a:r>
              <a:rPr dirty="0" err="1"/>
              <a:t>передвигая</a:t>
            </a:r>
            <a:r>
              <a:rPr dirty="0"/>
              <a:t> </a:t>
            </a:r>
            <a:r>
              <a:rPr dirty="0" err="1"/>
              <a:t>по</a:t>
            </a:r>
            <a:r>
              <a:rPr dirty="0"/>
              <a:t> </a:t>
            </a:r>
            <a:r>
              <a:rPr dirty="0" err="1"/>
              <a:t>доске</a:t>
            </a:r>
            <a:r>
              <a:rPr dirty="0"/>
              <a:t> </a:t>
            </a:r>
            <a:r>
              <a:rPr dirty="0" err="1"/>
              <a:t>одну</a:t>
            </a:r>
            <a:r>
              <a:rPr dirty="0"/>
              <a:t> </a:t>
            </a:r>
            <a:r>
              <a:rPr dirty="0" err="1"/>
              <a:t>фигуру</a:t>
            </a:r>
            <a:r>
              <a:rPr dirty="0"/>
              <a:t>, </a:t>
            </a:r>
            <a:r>
              <a:rPr dirty="0" err="1"/>
              <a:t>собрать</a:t>
            </a:r>
            <a:r>
              <a:rPr dirty="0"/>
              <a:t> </a:t>
            </a:r>
            <a:r>
              <a:rPr dirty="0" err="1"/>
              <a:t>как</a:t>
            </a:r>
            <a:r>
              <a:rPr dirty="0"/>
              <a:t> </a:t>
            </a:r>
            <a:r>
              <a:rPr dirty="0" err="1"/>
              <a:t>можно</a:t>
            </a:r>
            <a:r>
              <a:rPr dirty="0"/>
              <a:t> </a:t>
            </a:r>
            <a:r>
              <a:rPr dirty="0" err="1"/>
              <a:t>больше</a:t>
            </a:r>
            <a:r>
              <a:rPr dirty="0"/>
              <a:t> </a:t>
            </a:r>
            <a:r>
              <a:rPr dirty="0" err="1"/>
              <a:t>монет</a:t>
            </a:r>
            <a:r>
              <a:rPr dirty="0"/>
              <a:t>.</a:t>
            </a:r>
            <a:r>
              <a:rPr lang="en-US" dirty="0"/>
              <a:t> </a:t>
            </a:r>
            <a:r>
              <a:rPr dirty="0" err="1"/>
              <a:t>Переведите</a:t>
            </a:r>
            <a:r>
              <a:rPr dirty="0"/>
              <a:t> </a:t>
            </a:r>
            <a:r>
              <a:rPr dirty="0" err="1"/>
              <a:t>название</a:t>
            </a:r>
            <a:r>
              <a:rPr dirty="0"/>
              <a:t> </a:t>
            </a:r>
            <a:r>
              <a:rPr dirty="0" err="1"/>
              <a:t>этой</a:t>
            </a:r>
            <a:r>
              <a:rPr dirty="0"/>
              <a:t> </a:t>
            </a:r>
            <a:r>
              <a:rPr dirty="0" err="1"/>
              <a:t>игры</a:t>
            </a:r>
            <a:r>
              <a:rPr dirty="0"/>
              <a:t> </a:t>
            </a:r>
            <a:r>
              <a:rPr dirty="0" err="1"/>
              <a:t>с</a:t>
            </a:r>
            <a:r>
              <a:rPr dirty="0"/>
              <a:t> </a:t>
            </a:r>
            <a:r>
              <a:rPr dirty="0" err="1"/>
              <a:t>английского</a:t>
            </a:r>
            <a:r>
              <a:rPr dirty="0"/>
              <a:t> </a:t>
            </a:r>
            <a:r>
              <a:rPr dirty="0" err="1"/>
              <a:t>языка</a:t>
            </a:r>
            <a:r>
              <a:rPr dirty="0"/>
              <a:t> </a:t>
            </a:r>
            <a:r>
              <a:rPr dirty="0" err="1"/>
              <a:t>на</a:t>
            </a:r>
            <a:r>
              <a:rPr dirty="0"/>
              <a:t> </a:t>
            </a:r>
            <a:r>
              <a:rPr dirty="0" err="1"/>
              <a:t>русский</a:t>
            </a:r>
            <a:r>
              <a:rPr dirty="0"/>
              <a:t>.</a:t>
            </a:r>
            <a:endParaRPr lang="en-US" dirty="0"/>
          </a:p>
          <a:p>
            <a:r>
              <a:rPr dirty="0"/>
              <a:t>2) </a:t>
            </a:r>
            <a:r>
              <a:rPr dirty="0" err="1"/>
              <a:t>В</a:t>
            </a:r>
            <a:r>
              <a:rPr dirty="0"/>
              <a:t> </a:t>
            </a:r>
            <a:r>
              <a:rPr dirty="0" err="1"/>
              <a:t>стихотворении</a:t>
            </a:r>
            <a:r>
              <a:rPr dirty="0"/>
              <a:t> "</a:t>
            </a:r>
            <a:r>
              <a:rPr dirty="0" err="1"/>
              <a:t>Медуза</a:t>
            </a:r>
            <a:r>
              <a:rPr dirty="0"/>
              <a:t> </a:t>
            </a:r>
            <a:r>
              <a:rPr dirty="0" err="1"/>
              <a:t>Горгона</a:t>
            </a:r>
            <a:r>
              <a:rPr dirty="0"/>
              <a:t>" </a:t>
            </a:r>
            <a:r>
              <a:rPr dirty="0" err="1"/>
              <a:t>говорится</a:t>
            </a:r>
            <a:r>
              <a:rPr dirty="0"/>
              <a:t>, </a:t>
            </a:r>
            <a:r>
              <a:rPr dirty="0" err="1"/>
              <a:t>что</a:t>
            </a:r>
            <a:r>
              <a:rPr dirty="0"/>
              <a:t> </a:t>
            </a:r>
            <a:r>
              <a:rPr dirty="0" err="1"/>
              <a:t>в</a:t>
            </a:r>
            <a:r>
              <a:rPr dirty="0"/>
              <a:t> </a:t>
            </a:r>
            <a:r>
              <a:rPr dirty="0" err="1"/>
              <a:t>доме</a:t>
            </a:r>
            <a:r>
              <a:rPr dirty="0"/>
              <a:t> </a:t>
            </a:r>
            <a:r>
              <a:rPr dirty="0" err="1"/>
              <a:t>только</a:t>
            </a:r>
            <a:r>
              <a:rPr dirty="0"/>
              <a:t> ОНИ. </a:t>
            </a:r>
            <a:r>
              <a:rPr dirty="0" err="1"/>
              <a:t>Назовите</a:t>
            </a:r>
            <a:r>
              <a:rPr dirty="0"/>
              <a:t> ЕГО</a:t>
            </a:r>
            <a:r>
              <a:rPr lang="en-US" dirty="0"/>
              <a:t> </a:t>
            </a:r>
            <a:r>
              <a:rPr dirty="0" err="1"/>
              <a:t>двумя</a:t>
            </a:r>
            <a:r>
              <a:rPr dirty="0"/>
              <a:t> </a:t>
            </a:r>
            <a:r>
              <a:rPr dirty="0" err="1"/>
              <a:t>словами</a:t>
            </a:r>
            <a:r>
              <a:rPr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скупой рыцарь, каменный гость</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фигура из первой части вопроса – это шахматный конь. Английское</a:t>
            </a:r>
          </a:p>
          <a:p>
            <a:br/>
            <a:r>
              <a:t>название коня knight [найт] переводится как "рыцарь".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Эта</a:t>
            </a:r>
            <a:r>
              <a:rPr dirty="0"/>
              <a:t> </a:t>
            </a:r>
            <a:r>
              <a:rPr dirty="0" err="1"/>
              <a:t>компания</a:t>
            </a:r>
            <a:r>
              <a:rPr dirty="0"/>
              <a:t> </a:t>
            </a:r>
            <a:r>
              <a:rPr dirty="0" err="1"/>
              <a:t>ежегодно</a:t>
            </a:r>
            <a:r>
              <a:rPr dirty="0"/>
              <a:t> </a:t>
            </a:r>
            <a:r>
              <a:rPr dirty="0" err="1"/>
              <a:t>производит</a:t>
            </a:r>
            <a:r>
              <a:rPr dirty="0"/>
              <a:t> </a:t>
            </a:r>
            <a:r>
              <a:rPr dirty="0" err="1"/>
              <a:t>свыше</a:t>
            </a:r>
            <a:r>
              <a:rPr dirty="0"/>
              <a:t> </a:t>
            </a:r>
            <a:r>
              <a:rPr dirty="0" err="1"/>
              <a:t>трёхсот</a:t>
            </a:r>
            <a:r>
              <a:rPr dirty="0"/>
              <a:t> </a:t>
            </a:r>
            <a:r>
              <a:rPr dirty="0" err="1"/>
              <a:t>миллионов</a:t>
            </a:r>
            <a:r>
              <a:rPr dirty="0"/>
              <a:t> </a:t>
            </a:r>
            <a:r>
              <a:rPr dirty="0" err="1"/>
              <a:t>шин</a:t>
            </a:r>
            <a:r>
              <a:rPr dirty="0"/>
              <a:t>. </a:t>
            </a:r>
            <a:r>
              <a:rPr dirty="0" err="1"/>
              <a:t>Первоначально</a:t>
            </a:r>
            <a:r>
              <a:rPr dirty="0"/>
              <a:t> </a:t>
            </a:r>
            <a:r>
              <a:rPr dirty="0" err="1"/>
              <a:t>в</a:t>
            </a:r>
            <a:r>
              <a:rPr lang="en-US" dirty="0"/>
              <a:t> </a:t>
            </a:r>
            <a:r>
              <a:rPr dirty="0" err="1"/>
              <a:t>правилах</a:t>
            </a:r>
            <a:r>
              <a:rPr dirty="0"/>
              <a:t> </a:t>
            </a:r>
            <a:r>
              <a:rPr dirty="0" err="1"/>
              <a:t>этой</a:t>
            </a:r>
            <a:r>
              <a:rPr dirty="0"/>
              <a:t> </a:t>
            </a:r>
            <a:r>
              <a:rPr dirty="0" err="1"/>
              <a:t>компании</a:t>
            </a:r>
            <a:r>
              <a:rPr dirty="0"/>
              <a:t> </a:t>
            </a:r>
            <a:r>
              <a:rPr dirty="0" err="1"/>
              <a:t>было</a:t>
            </a:r>
            <a:r>
              <a:rPr dirty="0"/>
              <a:t> </a:t>
            </a:r>
            <a:r>
              <a:rPr dirty="0" err="1"/>
              <a:t>записано</a:t>
            </a:r>
            <a:r>
              <a:rPr dirty="0"/>
              <a:t>, </a:t>
            </a:r>
            <a:r>
              <a:rPr dirty="0" err="1"/>
              <a:t>что</a:t>
            </a:r>
            <a:r>
              <a:rPr dirty="0"/>
              <a:t> </a:t>
            </a:r>
            <a:r>
              <a:rPr dirty="0" err="1"/>
              <a:t>жёлтые</a:t>
            </a:r>
            <a:r>
              <a:rPr dirty="0"/>
              <a:t> </a:t>
            </a:r>
            <a:r>
              <a:rPr dirty="0" err="1"/>
              <a:t>лица</a:t>
            </a:r>
            <a:r>
              <a:rPr dirty="0"/>
              <a:t> </a:t>
            </a:r>
            <a:r>
              <a:rPr dirty="0" err="1"/>
              <a:t>непременно</a:t>
            </a:r>
            <a:r>
              <a:rPr dirty="0"/>
              <a:t> </a:t>
            </a:r>
            <a:r>
              <a:rPr dirty="0" err="1"/>
              <a:t>должны</a:t>
            </a:r>
            <a:r>
              <a:rPr dirty="0"/>
              <a:t> </a:t>
            </a:r>
            <a:r>
              <a:rPr dirty="0" err="1"/>
              <a:t>улыбаться</a:t>
            </a:r>
            <a:r>
              <a:rPr dirty="0"/>
              <a:t>.</a:t>
            </a:r>
          </a:p>
          <a:p>
            <a:br>
              <a:rPr dirty="0"/>
            </a:br>
            <a:r>
              <a:rPr dirty="0" err="1"/>
              <a:t>Ответьте</a:t>
            </a:r>
            <a:r>
              <a:rPr dirty="0"/>
              <a:t>, </a:t>
            </a:r>
            <a:r>
              <a:rPr dirty="0" err="1"/>
              <a:t>о</a:t>
            </a:r>
            <a:r>
              <a:rPr dirty="0"/>
              <a:t> </a:t>
            </a:r>
            <a:r>
              <a:rPr dirty="0" err="1"/>
              <a:t>какой</a:t>
            </a:r>
            <a:r>
              <a:rPr dirty="0"/>
              <a:t> </a:t>
            </a:r>
            <a:r>
              <a:rPr dirty="0" err="1"/>
              <a:t>компании</a:t>
            </a:r>
            <a:r>
              <a:rPr dirty="0"/>
              <a:t> </a:t>
            </a:r>
            <a:r>
              <a:rPr dirty="0" err="1"/>
              <a:t>идет</a:t>
            </a:r>
            <a:r>
              <a:rPr dirty="0"/>
              <a:t> </a:t>
            </a:r>
            <a:r>
              <a:rPr dirty="0" err="1"/>
              <a:t>речь</a:t>
            </a:r>
            <a:r>
              <a:rPr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Действие</a:t>
            </a:r>
            <a:r>
              <a:rPr dirty="0"/>
              <a:t> </a:t>
            </a:r>
            <a:r>
              <a:rPr dirty="0" err="1"/>
              <a:t>романа</a:t>
            </a:r>
            <a:r>
              <a:rPr dirty="0"/>
              <a:t> </a:t>
            </a:r>
            <a:r>
              <a:rPr dirty="0" err="1"/>
              <a:t>Дэвида</a:t>
            </a:r>
            <a:r>
              <a:rPr dirty="0"/>
              <a:t> </a:t>
            </a:r>
            <a:r>
              <a:rPr dirty="0" err="1"/>
              <a:t>Митчелла</a:t>
            </a:r>
            <a:r>
              <a:rPr dirty="0"/>
              <a:t> </a:t>
            </a:r>
            <a:r>
              <a:rPr dirty="0" err="1"/>
              <a:t>происходит</a:t>
            </a:r>
            <a:r>
              <a:rPr dirty="0"/>
              <a:t> </a:t>
            </a:r>
            <a:r>
              <a:rPr dirty="0" err="1"/>
              <a:t>в</a:t>
            </a:r>
            <a:r>
              <a:rPr dirty="0"/>
              <a:t> </a:t>
            </a:r>
            <a:r>
              <a:rPr dirty="0" err="1"/>
              <a:t>далеком</a:t>
            </a:r>
            <a:r>
              <a:rPr dirty="0"/>
              <a:t> </a:t>
            </a:r>
            <a:r>
              <a:rPr dirty="0" err="1"/>
              <a:t>будущем</a:t>
            </a:r>
            <a:r>
              <a:rPr dirty="0"/>
              <a:t>. </a:t>
            </a:r>
            <a:r>
              <a:rPr dirty="0" err="1"/>
              <a:t>Юноша</a:t>
            </a:r>
            <a:r>
              <a:rPr dirty="0"/>
              <a:t> </a:t>
            </a:r>
            <a:r>
              <a:rPr dirty="0" err="1"/>
              <a:t>и</a:t>
            </a:r>
            <a:r>
              <a:rPr dirty="0"/>
              <a:t> </a:t>
            </a:r>
            <a:r>
              <a:rPr dirty="0" err="1"/>
              <a:t>девушка</a:t>
            </a:r>
            <a:r>
              <a:rPr dirty="0"/>
              <a:t> </a:t>
            </a:r>
            <a:r>
              <a:rPr dirty="0" err="1"/>
              <a:t>во</a:t>
            </a:r>
            <a:r>
              <a:rPr lang="en-US" dirty="0"/>
              <a:t> </a:t>
            </a:r>
            <a:r>
              <a:rPr dirty="0" err="1"/>
              <a:t>время</a:t>
            </a:r>
            <a:r>
              <a:rPr dirty="0"/>
              <a:t> </a:t>
            </a:r>
            <a:r>
              <a:rPr dirty="0" err="1"/>
              <a:t>прогулки</a:t>
            </a:r>
            <a:r>
              <a:rPr dirty="0"/>
              <a:t> </a:t>
            </a:r>
            <a:r>
              <a:rPr dirty="0" err="1"/>
              <a:t>встречают</a:t>
            </a:r>
            <a:r>
              <a:rPr dirty="0"/>
              <a:t> </a:t>
            </a:r>
            <a:r>
              <a:rPr dirty="0" err="1"/>
              <a:t>старика</a:t>
            </a:r>
            <a:r>
              <a:rPr dirty="0"/>
              <a:t>, </a:t>
            </a:r>
            <a:r>
              <a:rPr dirty="0" err="1"/>
              <a:t>который</a:t>
            </a:r>
            <a:r>
              <a:rPr dirty="0"/>
              <a:t> </a:t>
            </a:r>
            <a:r>
              <a:rPr dirty="0" err="1"/>
              <a:t>утверждает</a:t>
            </a:r>
            <a:r>
              <a:rPr dirty="0"/>
              <a:t>, </a:t>
            </a:r>
            <a:r>
              <a:rPr dirty="0" err="1"/>
              <a:t>будто</a:t>
            </a:r>
            <a:r>
              <a:rPr dirty="0"/>
              <a:t> </a:t>
            </a:r>
            <a:r>
              <a:rPr dirty="0" err="1"/>
              <a:t>помнит</a:t>
            </a:r>
            <a:r>
              <a:rPr dirty="0"/>
              <a:t> ЕЁ </a:t>
            </a:r>
            <a:r>
              <a:rPr dirty="0" err="1"/>
              <a:t>без</a:t>
            </a:r>
            <a:r>
              <a:rPr dirty="0"/>
              <a:t> </a:t>
            </a:r>
            <a:r>
              <a:rPr dirty="0" err="1"/>
              <a:t>рекламы</a:t>
            </a:r>
            <a:r>
              <a:rPr dirty="0"/>
              <a:t>.</a:t>
            </a:r>
            <a:r>
              <a:rPr lang="en-US" dirty="0"/>
              <a:t> </a:t>
            </a:r>
            <a:r>
              <a:rPr dirty="0" err="1"/>
              <a:t>Назовите</a:t>
            </a:r>
            <a:r>
              <a:rPr dirty="0"/>
              <a:t> ЕЁ.</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луна</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произведении Александра ГоворкОва тень обращается к хозяину с некой фразой. Поступивший аналогичным образом человек также рисковал погибнуть. Назовите этого человека.</a:t>
            </a:r>
          </a:p>
        </p:txBody>
      </p:sp>
    </p:spTree>
    <p:extLst>
      <p:ext uri="{BB962C8B-B14F-4D97-AF65-F5344CB8AC3E}">
        <p14:creationId xmlns:p14="http://schemas.microsoft.com/office/powerpoint/2010/main" val="24351124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Диоген [Синопский].</a:t>
            </a:r>
          </a:p>
        </p:txBody>
      </p:sp>
    </p:spTree>
    <p:extLst>
      <p:ext uri="{BB962C8B-B14F-4D97-AF65-F5344CB8AC3E}">
        <p14:creationId xmlns:p14="http://schemas.microsoft.com/office/powerpoint/2010/main" val="5929830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тень просит не заслонять ей Солнце. Естественно, без отбрасывающего тень хозяина она погибнет. Диоген, обращаясь с этой просьбой к Александру Македонскому, тоже рисковал.</a:t>
            </a:r>
          </a:p>
        </p:txBody>
      </p:sp>
    </p:spTree>
    <p:extLst>
      <p:ext uri="{BB962C8B-B14F-4D97-AF65-F5344CB8AC3E}">
        <p14:creationId xmlns:p14="http://schemas.microsoft.com/office/powerpoint/2010/main" val="9549601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Из-за</a:t>
            </a:r>
            <a:r>
              <a:rPr dirty="0"/>
              <a:t> </a:t>
            </a:r>
            <a:r>
              <a:rPr dirty="0" err="1"/>
              <a:t>нечеловеческих</a:t>
            </a:r>
            <a:r>
              <a:rPr dirty="0"/>
              <a:t> </a:t>
            </a:r>
            <a:r>
              <a:rPr dirty="0" err="1"/>
              <a:t>условий</a:t>
            </a:r>
            <a:r>
              <a:rPr dirty="0"/>
              <a:t> </a:t>
            </a:r>
            <a:r>
              <a:rPr dirty="0" err="1"/>
              <a:t>труда</a:t>
            </a:r>
            <a:r>
              <a:rPr dirty="0"/>
              <a:t> </a:t>
            </a:r>
            <a:r>
              <a:rPr dirty="0" err="1"/>
              <a:t>сотрудники</a:t>
            </a:r>
            <a:r>
              <a:rPr dirty="0"/>
              <a:t> </a:t>
            </a:r>
            <a:r>
              <a:rPr dirty="0" err="1"/>
              <a:t>одной</a:t>
            </a:r>
            <a:r>
              <a:rPr dirty="0"/>
              <a:t> </a:t>
            </a:r>
            <a:r>
              <a:rPr dirty="0" err="1"/>
              <a:t>компании</a:t>
            </a:r>
            <a:r>
              <a:rPr dirty="0"/>
              <a:t> </a:t>
            </a:r>
            <a:r>
              <a:rPr dirty="0" err="1"/>
              <a:t>называли</a:t>
            </a:r>
            <a:r>
              <a:rPr dirty="0"/>
              <a:t> </a:t>
            </a:r>
            <a:r>
              <a:rPr dirty="0" err="1"/>
              <a:t>её</a:t>
            </a:r>
            <a:r>
              <a:rPr dirty="0"/>
              <a:t> "</a:t>
            </a:r>
            <a:r>
              <a:rPr dirty="0" err="1"/>
              <a:t>Маушвиц</a:t>
            </a:r>
            <a:r>
              <a:rPr dirty="0"/>
              <a:t>" </a:t>
            </a:r>
            <a:r>
              <a:rPr dirty="0" err="1"/>
              <a:t>и</a:t>
            </a:r>
            <a:r>
              <a:rPr dirty="0"/>
              <a:t> "</a:t>
            </a:r>
            <a:r>
              <a:rPr dirty="0" err="1"/>
              <a:t>Дакау</a:t>
            </a:r>
            <a:r>
              <a:rPr dirty="0"/>
              <a:t>". </a:t>
            </a:r>
            <a:r>
              <a:rPr dirty="0" err="1"/>
              <a:t>Назовите</a:t>
            </a:r>
            <a:r>
              <a:rPr dirty="0"/>
              <a:t> </a:t>
            </a:r>
            <a:r>
              <a:rPr dirty="0" err="1"/>
              <a:t>основателя</a:t>
            </a:r>
            <a:r>
              <a:rPr dirty="0"/>
              <a:t> </a:t>
            </a:r>
            <a:r>
              <a:rPr dirty="0" err="1"/>
              <a:t>этой</a:t>
            </a:r>
            <a:r>
              <a:rPr dirty="0"/>
              <a:t> </a:t>
            </a:r>
            <a:r>
              <a:rPr dirty="0" err="1"/>
              <a:t>компании</a:t>
            </a:r>
            <a:r>
              <a:rPr dirty="0"/>
              <a:t>.</a:t>
            </a:r>
          </a:p>
        </p:txBody>
      </p:sp>
    </p:spTree>
    <p:extLst>
      <p:ext uri="{BB962C8B-B14F-4D97-AF65-F5344CB8AC3E}">
        <p14:creationId xmlns:p14="http://schemas.microsoft.com/office/powerpoint/2010/main" val="6596309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Уолт[ер ЭлАйас] Дисней</a:t>
            </a:r>
            <a:br/>
            <a:br/>
            <a:r>
              <a:t>Зачёт:Рой Дисней.</a:t>
            </a:r>
          </a:p>
        </p:txBody>
      </p:sp>
    </p:spTree>
    <p:extLst>
      <p:ext uri="{BB962C8B-B14F-4D97-AF65-F5344CB8AC3E}">
        <p14:creationId xmlns:p14="http://schemas.microsoft.com/office/powerpoint/2010/main" val="34306846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соединили слова "мышь" и "Аушвиц" и "утка" и "Дахау". Создатели Микки Мауса, Дональда Дака и прочих милых персонажей вкалывали целый день в не самых лучших условиях, а в Диснейленде работники еще и ходили в неудобных костюмах животных.</a:t>
            </a:r>
          </a:p>
        </p:txBody>
      </p:sp>
    </p:spTree>
    <p:extLst>
      <p:ext uri="{BB962C8B-B14F-4D97-AF65-F5344CB8AC3E}">
        <p14:creationId xmlns:p14="http://schemas.microsoft.com/office/powerpoint/2010/main" val="9301970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мультфильме "Лик Фюрера" можно увидеть, что незадолго до пробуждения героя даже ОНИ идут, салютуя Гитлеру. Назовите ИХ двумя словами.</a:t>
            </a:r>
          </a:p>
        </p:txBody>
      </p:sp>
    </p:spTree>
    <p:extLst>
      <p:ext uri="{BB962C8B-B14F-4D97-AF65-F5344CB8AC3E}">
        <p14:creationId xmlns:p14="http://schemas.microsoft.com/office/powerpoint/2010/main" val="40569932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стрелки часов.</a:t>
            </a:r>
          </a:p>
        </p:txBody>
      </p:sp>
    </p:spTree>
    <p:extLst>
      <p:ext uri="{BB962C8B-B14F-4D97-AF65-F5344CB8AC3E}">
        <p14:creationId xmlns:p14="http://schemas.microsoft.com/office/powerpoint/2010/main" val="240437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LEGO</a:t>
            </a:r>
            <a:br/>
            <a:br/>
            <a:r>
              <a:t>Зачёт:Лего</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минутная стрелка, находясь на без пяти минут 5 утра, как бы вскидывает руку в нацистском приветствии.</a:t>
            </a:r>
          </a:p>
        </p:txBody>
      </p:sp>
    </p:spTree>
    <p:extLst>
      <p:ext uri="{BB962C8B-B14F-4D97-AF65-F5344CB8AC3E}">
        <p14:creationId xmlns:p14="http://schemas.microsoft.com/office/powerpoint/2010/main" val="10016245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Владимир</a:t>
            </a:r>
            <a:r>
              <a:rPr dirty="0"/>
              <a:t> </a:t>
            </a:r>
            <a:r>
              <a:rPr dirty="0" err="1"/>
              <a:t>Корнилов</a:t>
            </a:r>
            <a:r>
              <a:rPr dirty="0"/>
              <a:t> </a:t>
            </a:r>
            <a:r>
              <a:rPr dirty="0" err="1"/>
              <a:t>уподобляет</a:t>
            </a:r>
            <a:r>
              <a:rPr dirty="0"/>
              <a:t> АЛЬФЫ </a:t>
            </a:r>
            <a:r>
              <a:rPr dirty="0" err="1"/>
              <a:t>нефти</a:t>
            </a:r>
            <a:r>
              <a:rPr dirty="0"/>
              <a:t>, </a:t>
            </a:r>
            <a:r>
              <a:rPr dirty="0" err="1"/>
              <a:t>говоря</a:t>
            </a:r>
            <a:r>
              <a:rPr dirty="0"/>
              <a:t>, </a:t>
            </a:r>
            <a:r>
              <a:rPr dirty="0" err="1"/>
              <a:t>что</a:t>
            </a:r>
            <a:r>
              <a:rPr dirty="0"/>
              <a:t> </a:t>
            </a:r>
            <a:r>
              <a:rPr dirty="0" err="1"/>
              <a:t>их</a:t>
            </a:r>
            <a:r>
              <a:rPr dirty="0"/>
              <a:t> </a:t>
            </a:r>
            <a:r>
              <a:rPr dirty="0" err="1"/>
              <a:t>запасы</a:t>
            </a:r>
            <a:r>
              <a:rPr dirty="0"/>
              <a:t>, </a:t>
            </a:r>
            <a:r>
              <a:rPr dirty="0" err="1"/>
              <a:t>как</a:t>
            </a:r>
            <a:r>
              <a:rPr dirty="0"/>
              <a:t> </a:t>
            </a:r>
            <a:r>
              <a:rPr dirty="0" err="1"/>
              <a:t>и</a:t>
            </a:r>
            <a:r>
              <a:rPr dirty="0"/>
              <a:t> </a:t>
            </a:r>
            <a:r>
              <a:rPr dirty="0" err="1"/>
              <a:t>запасы</a:t>
            </a:r>
            <a:r>
              <a:rPr dirty="0"/>
              <a:t> </a:t>
            </a:r>
            <a:r>
              <a:rPr dirty="0" err="1"/>
              <a:t>чёрного</a:t>
            </a:r>
            <a:r>
              <a:rPr dirty="0"/>
              <a:t> </a:t>
            </a:r>
            <a:r>
              <a:rPr dirty="0" err="1"/>
              <a:t>золота</a:t>
            </a:r>
            <a:r>
              <a:rPr dirty="0"/>
              <a:t>, </a:t>
            </a:r>
            <a:r>
              <a:rPr dirty="0" err="1"/>
              <a:t>еще</a:t>
            </a:r>
            <a:r>
              <a:rPr dirty="0"/>
              <a:t> </a:t>
            </a:r>
            <a:r>
              <a:rPr dirty="0" err="1"/>
              <a:t>не</a:t>
            </a:r>
            <a:r>
              <a:rPr dirty="0"/>
              <a:t> </a:t>
            </a:r>
            <a:r>
              <a:rPr dirty="0" err="1"/>
              <a:t>исчерпаны</a:t>
            </a:r>
            <a:r>
              <a:rPr dirty="0"/>
              <a:t>. </a:t>
            </a:r>
            <a:r>
              <a:rPr dirty="0" err="1"/>
              <a:t>Хотя</a:t>
            </a:r>
            <a:r>
              <a:rPr dirty="0"/>
              <a:t> АЛЬФ </a:t>
            </a:r>
            <a:r>
              <a:rPr dirty="0" err="1"/>
              <a:t>у</a:t>
            </a:r>
            <a:r>
              <a:rPr dirty="0"/>
              <a:t> </a:t>
            </a:r>
            <a:r>
              <a:rPr dirty="0" err="1"/>
              <a:t>нефти</a:t>
            </a:r>
            <a:r>
              <a:rPr dirty="0"/>
              <a:t> </a:t>
            </a:r>
            <a:r>
              <a:rPr dirty="0" err="1"/>
              <a:t>очень</a:t>
            </a:r>
            <a:r>
              <a:rPr dirty="0"/>
              <a:t> </a:t>
            </a:r>
            <a:r>
              <a:rPr dirty="0" err="1"/>
              <a:t>мало</a:t>
            </a:r>
            <a:r>
              <a:rPr dirty="0"/>
              <a:t>. </a:t>
            </a:r>
            <a:r>
              <a:rPr dirty="0" err="1"/>
              <a:t>Мы</a:t>
            </a:r>
            <a:r>
              <a:rPr dirty="0"/>
              <a:t> </a:t>
            </a:r>
            <a:r>
              <a:rPr dirty="0" err="1"/>
              <a:t>не</a:t>
            </a:r>
            <a:r>
              <a:rPr dirty="0"/>
              <a:t> </a:t>
            </a:r>
            <a:r>
              <a:rPr dirty="0" err="1"/>
              <a:t>спрашиваем</a:t>
            </a:r>
            <a:r>
              <a:rPr dirty="0"/>
              <a:t>, </a:t>
            </a:r>
            <a:r>
              <a:rPr dirty="0" err="1"/>
              <a:t>что</a:t>
            </a:r>
            <a:r>
              <a:rPr dirty="0"/>
              <a:t> </a:t>
            </a:r>
            <a:r>
              <a:rPr dirty="0" err="1"/>
              <a:t>мы</a:t>
            </a:r>
            <a:r>
              <a:rPr dirty="0"/>
              <a:t> </a:t>
            </a:r>
            <a:r>
              <a:rPr dirty="0" err="1"/>
              <a:t>заменили</a:t>
            </a:r>
            <a:r>
              <a:rPr dirty="0"/>
              <a:t> </a:t>
            </a:r>
            <a:r>
              <a:rPr dirty="0" err="1"/>
              <a:t>на</a:t>
            </a:r>
            <a:r>
              <a:rPr dirty="0"/>
              <a:t> АЛЬФУ. </a:t>
            </a:r>
            <a:r>
              <a:rPr dirty="0" err="1"/>
              <a:t>Назовите</a:t>
            </a:r>
            <a:r>
              <a:rPr dirty="0"/>
              <a:t> </a:t>
            </a:r>
            <a:r>
              <a:rPr dirty="0" err="1"/>
              <a:t>двумя</a:t>
            </a:r>
            <a:r>
              <a:rPr dirty="0"/>
              <a:t> </a:t>
            </a:r>
            <a:r>
              <a:rPr dirty="0" err="1"/>
              <a:t>словами</a:t>
            </a:r>
            <a:r>
              <a:rPr dirty="0"/>
              <a:t> </a:t>
            </a:r>
            <a:r>
              <a:rPr dirty="0" err="1"/>
              <a:t>то</a:t>
            </a:r>
            <a:r>
              <a:rPr dirty="0"/>
              <a:t>, </a:t>
            </a:r>
            <a:r>
              <a:rPr dirty="0" err="1"/>
              <a:t>против</a:t>
            </a:r>
            <a:r>
              <a:rPr dirty="0"/>
              <a:t> </a:t>
            </a:r>
            <a:r>
              <a:rPr dirty="0" err="1"/>
              <a:t>использования</a:t>
            </a:r>
            <a:r>
              <a:rPr dirty="0"/>
              <a:t> </a:t>
            </a:r>
            <a:r>
              <a:rPr dirty="0" err="1"/>
              <a:t>чего</a:t>
            </a:r>
            <a:r>
              <a:rPr dirty="0"/>
              <a:t> </a:t>
            </a:r>
            <a:r>
              <a:rPr dirty="0" err="1"/>
              <a:t>таким</a:t>
            </a:r>
            <a:r>
              <a:rPr dirty="0"/>
              <a:t> </a:t>
            </a:r>
            <a:r>
              <a:rPr dirty="0" err="1"/>
              <a:t>образом</a:t>
            </a:r>
            <a:r>
              <a:rPr dirty="0"/>
              <a:t> </a:t>
            </a:r>
            <a:r>
              <a:rPr dirty="0" err="1"/>
              <a:t>выступает</a:t>
            </a:r>
            <a:r>
              <a:rPr dirty="0"/>
              <a:t> </a:t>
            </a:r>
            <a:r>
              <a:rPr dirty="0" err="1"/>
              <a:t>Корнилов</a:t>
            </a:r>
            <a:r>
              <a:rPr dirty="0"/>
              <a:t>.</a:t>
            </a:r>
          </a:p>
        </p:txBody>
      </p:sp>
    </p:spTree>
    <p:extLst>
      <p:ext uri="{BB962C8B-B14F-4D97-AF65-F5344CB8AC3E}">
        <p14:creationId xmlns:p14="http://schemas.microsoft.com/office/powerpoint/2010/main" val="29010696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белые стихи.</a:t>
            </a:r>
          </a:p>
        </p:txBody>
      </p:sp>
    </p:spTree>
    <p:extLst>
      <p:ext uri="{BB962C8B-B14F-4D97-AF65-F5344CB8AC3E}">
        <p14:creationId xmlns:p14="http://schemas.microsoft.com/office/powerpoint/2010/main" val="38219456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запасы рифм, как и черного золота, еще велики, и белые стихи писать рано. У слова "нефть" рифм мало.</a:t>
            </a:r>
          </a:p>
        </p:txBody>
      </p:sp>
    </p:spTree>
    <p:extLst>
      <p:ext uri="{BB962C8B-B14F-4D97-AF65-F5344CB8AC3E}">
        <p14:creationId xmlns:p14="http://schemas.microsoft.com/office/powerpoint/2010/main" val="23041624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Герой</a:t>
            </a:r>
            <a:r>
              <a:rPr dirty="0"/>
              <a:t> </a:t>
            </a:r>
            <a:r>
              <a:rPr dirty="0" err="1"/>
              <a:t>рассказа</a:t>
            </a:r>
            <a:r>
              <a:rPr dirty="0"/>
              <a:t> "</a:t>
            </a:r>
            <a:r>
              <a:rPr dirty="0" err="1"/>
              <a:t>Страна</a:t>
            </a:r>
            <a:r>
              <a:rPr dirty="0"/>
              <a:t> </a:t>
            </a:r>
            <a:r>
              <a:rPr dirty="0" err="1"/>
              <a:t>слепых</a:t>
            </a:r>
            <a:r>
              <a:rPr dirty="0"/>
              <a:t>", </a:t>
            </a:r>
            <a:r>
              <a:rPr dirty="0" err="1"/>
              <a:t>вышедшего</a:t>
            </a:r>
            <a:r>
              <a:rPr dirty="0"/>
              <a:t> </a:t>
            </a:r>
            <a:r>
              <a:rPr dirty="0" err="1"/>
              <a:t>через</a:t>
            </a:r>
            <a:r>
              <a:rPr dirty="0"/>
              <a:t> 7 </a:t>
            </a:r>
            <a:r>
              <a:rPr dirty="0" err="1"/>
              <a:t>лет</a:t>
            </a:r>
            <a:r>
              <a:rPr dirty="0"/>
              <a:t> </a:t>
            </a:r>
            <a:r>
              <a:rPr dirty="0" err="1"/>
              <a:t>после</a:t>
            </a:r>
            <a:r>
              <a:rPr dirty="0"/>
              <a:t> </a:t>
            </a:r>
            <a:r>
              <a:rPr dirty="0" err="1"/>
              <a:t>известного</a:t>
            </a:r>
            <a:r>
              <a:rPr dirty="0"/>
              <a:t> </a:t>
            </a:r>
            <a:r>
              <a:rPr dirty="0" err="1"/>
              <a:t>романа</a:t>
            </a:r>
            <a:r>
              <a:rPr dirty="0"/>
              <a:t>, </a:t>
            </a:r>
            <a:r>
              <a:rPr dirty="0" err="1"/>
              <a:t>оказывается</a:t>
            </a:r>
            <a:r>
              <a:rPr dirty="0"/>
              <a:t> </a:t>
            </a:r>
            <a:r>
              <a:rPr dirty="0" err="1"/>
              <a:t>в</a:t>
            </a:r>
            <a:r>
              <a:rPr dirty="0"/>
              <a:t> </a:t>
            </a:r>
            <a:r>
              <a:rPr dirty="0" err="1"/>
              <a:t>схожей</a:t>
            </a:r>
            <a:r>
              <a:rPr dirty="0"/>
              <a:t> </a:t>
            </a:r>
            <a:r>
              <a:rPr dirty="0" err="1"/>
              <a:t>ситуации</a:t>
            </a:r>
            <a:r>
              <a:rPr dirty="0"/>
              <a:t>, </a:t>
            </a:r>
            <a:r>
              <a:rPr dirty="0" err="1"/>
              <a:t>но</a:t>
            </a:r>
            <a:r>
              <a:rPr dirty="0"/>
              <a:t> </a:t>
            </a:r>
            <a:r>
              <a:rPr dirty="0" err="1"/>
              <a:t>все-таки</a:t>
            </a:r>
            <a:r>
              <a:rPr dirty="0"/>
              <a:t> </a:t>
            </a:r>
            <a:r>
              <a:rPr dirty="0" err="1"/>
              <a:t>решает</a:t>
            </a:r>
            <a:r>
              <a:rPr dirty="0"/>
              <a:t> </a:t>
            </a:r>
            <a:r>
              <a:rPr dirty="0" err="1"/>
              <a:t>помогать</a:t>
            </a:r>
            <a:r>
              <a:rPr dirty="0"/>
              <a:t> </a:t>
            </a:r>
            <a:r>
              <a:rPr dirty="0" err="1"/>
              <a:t>местным</a:t>
            </a:r>
            <a:r>
              <a:rPr dirty="0"/>
              <a:t> </a:t>
            </a:r>
            <a:r>
              <a:rPr dirty="0" err="1"/>
              <a:t>жителям</a:t>
            </a:r>
            <a:r>
              <a:rPr dirty="0"/>
              <a:t>. </a:t>
            </a:r>
            <a:r>
              <a:rPr dirty="0" err="1"/>
              <a:t>Назовите</a:t>
            </a:r>
            <a:r>
              <a:rPr dirty="0"/>
              <a:t> </a:t>
            </a:r>
            <a:r>
              <a:rPr dirty="0" err="1"/>
              <a:t>автора</a:t>
            </a:r>
            <a:r>
              <a:rPr dirty="0"/>
              <a:t> </a:t>
            </a:r>
            <a:r>
              <a:rPr dirty="0" err="1"/>
              <a:t>обоих</a:t>
            </a:r>
            <a:r>
              <a:rPr dirty="0"/>
              <a:t> </a:t>
            </a:r>
            <a:r>
              <a:rPr dirty="0" err="1"/>
              <a:t>произведений</a:t>
            </a:r>
            <a:r>
              <a:rPr dirty="0"/>
              <a:t>.</a:t>
            </a:r>
          </a:p>
        </p:txBody>
      </p:sp>
    </p:spTree>
    <p:extLst>
      <p:ext uri="{BB962C8B-B14F-4D97-AF65-F5344CB8AC3E}">
        <p14:creationId xmlns:p14="http://schemas.microsoft.com/office/powerpoint/2010/main" val="34029271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[Герберт] Уэллс.</a:t>
            </a:r>
          </a:p>
        </p:txBody>
      </p:sp>
    </p:spTree>
    <p:extLst>
      <p:ext uri="{BB962C8B-B14F-4D97-AF65-F5344CB8AC3E}">
        <p14:creationId xmlns:p14="http://schemas.microsoft.com/office/powerpoint/2010/main" val="26018952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стране слепых зрячий герой оказывается невидимым для всех, однако своей властью не злоупотребляет.</a:t>
            </a:r>
          </a:p>
        </p:txBody>
      </p:sp>
    </p:spTree>
    <p:extLst>
      <p:ext uri="{BB962C8B-B14F-4D97-AF65-F5344CB8AC3E}">
        <p14:creationId xmlns:p14="http://schemas.microsoft.com/office/powerpoint/2010/main" val="40351559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произведении</a:t>
            </a:r>
            <a:r>
              <a:rPr dirty="0"/>
              <a:t> </a:t>
            </a:r>
            <a:r>
              <a:rPr dirty="0" err="1"/>
              <a:t>Светланы</a:t>
            </a:r>
            <a:r>
              <a:rPr dirty="0"/>
              <a:t> </a:t>
            </a:r>
            <a:r>
              <a:rPr dirty="0" err="1"/>
              <a:t>Бобковой</a:t>
            </a:r>
            <a:r>
              <a:rPr dirty="0"/>
              <a:t> </a:t>
            </a:r>
            <a:r>
              <a:rPr dirty="0" err="1"/>
              <a:t>божья</a:t>
            </a:r>
            <a:r>
              <a:rPr dirty="0"/>
              <a:t> </a:t>
            </a:r>
            <a:r>
              <a:rPr dirty="0" err="1"/>
              <a:t>коровка</a:t>
            </a:r>
            <a:r>
              <a:rPr dirty="0"/>
              <a:t>, </a:t>
            </a:r>
            <a:r>
              <a:rPr dirty="0" err="1"/>
              <a:t>ползущая</a:t>
            </a:r>
            <a:r>
              <a:rPr dirty="0"/>
              <a:t> </a:t>
            </a:r>
            <a:r>
              <a:rPr dirty="0" err="1"/>
              <a:t>по</a:t>
            </a:r>
            <a:r>
              <a:rPr dirty="0"/>
              <a:t> НЕЙ, </a:t>
            </a:r>
            <a:r>
              <a:rPr dirty="0" err="1"/>
              <a:t>проходит</a:t>
            </a:r>
            <a:r>
              <a:rPr dirty="0"/>
              <a:t> </a:t>
            </a:r>
            <a:r>
              <a:rPr dirty="0" err="1"/>
              <a:t>путь</a:t>
            </a:r>
            <a:r>
              <a:rPr dirty="0"/>
              <a:t> </a:t>
            </a:r>
            <a:r>
              <a:rPr dirty="0" err="1"/>
              <a:t>от</a:t>
            </a:r>
            <a:r>
              <a:rPr dirty="0"/>
              <a:t> </a:t>
            </a:r>
            <a:r>
              <a:rPr dirty="0" err="1"/>
              <a:t>рождения</a:t>
            </a:r>
            <a:r>
              <a:rPr dirty="0"/>
              <a:t> </a:t>
            </a:r>
            <a:r>
              <a:rPr dirty="0" err="1"/>
              <a:t>до</a:t>
            </a:r>
            <a:r>
              <a:rPr dirty="0"/>
              <a:t> </a:t>
            </a:r>
            <a:r>
              <a:rPr dirty="0" err="1"/>
              <a:t>смерти</a:t>
            </a:r>
            <a:r>
              <a:rPr dirty="0"/>
              <a:t>. </a:t>
            </a:r>
            <a:r>
              <a:rPr dirty="0" err="1"/>
              <a:t>Назовите</a:t>
            </a:r>
            <a:r>
              <a:rPr dirty="0"/>
              <a:t> ЕЁ </a:t>
            </a:r>
            <a:r>
              <a:rPr dirty="0" err="1"/>
              <a:t>двумя</a:t>
            </a:r>
            <a:r>
              <a:rPr dirty="0"/>
              <a:t> </a:t>
            </a:r>
            <a:r>
              <a:rPr dirty="0" err="1"/>
              <a:t>словами</a:t>
            </a:r>
            <a:r>
              <a:rPr dirty="0"/>
              <a:t>.</a:t>
            </a:r>
          </a:p>
        </p:txBody>
      </p:sp>
    </p:spTree>
    <p:extLst>
      <p:ext uri="{BB962C8B-B14F-4D97-AF65-F5344CB8AC3E}">
        <p14:creationId xmlns:p14="http://schemas.microsoft.com/office/powerpoint/2010/main" val="39253207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линия жизни.</a:t>
            </a:r>
          </a:p>
        </p:txBody>
      </p:sp>
    </p:spTree>
    <p:extLst>
      <p:ext uri="{BB962C8B-B14F-4D97-AF65-F5344CB8AC3E}">
        <p14:creationId xmlns:p14="http://schemas.microsoft.com/office/powerpoint/2010/main" val="19924839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ползет она по руке автора, проходя линию жизни от начала до конца.</a:t>
            </a:r>
          </a:p>
        </p:txBody>
      </p:sp>
    </p:spTree>
    <p:extLst>
      <p:ext uri="{BB962C8B-B14F-4D97-AF65-F5344CB8AC3E}">
        <p14:creationId xmlns:p14="http://schemas.microsoft.com/office/powerpoint/2010/main" val="3612472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TotalTime>
  <Words>5103</Words>
  <Application>Microsoft Macintosh PowerPoint</Application>
  <PresentationFormat>On-screen Show (4:3)</PresentationFormat>
  <Paragraphs>499</Paragraphs>
  <Slides>233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233</vt:i4>
      </vt:variant>
    </vt:vector>
  </HeadingPairs>
  <TitlesOfParts>
    <vt:vector size="236" baseType="lpstr">
      <vt:lpstr>Arial</vt:lpstr>
      <vt:lpstr>Calibri</vt:lpstr>
      <vt:lpstr>Office Theme</vt:lpstr>
      <vt:lpstr>X Открытый Всероссийский Синхронный Чемпионат</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Вопрос</vt:lpstr>
      <vt:lpstr>Ответ</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Открытый Всероссийский Синхронный Чемпионат</dc:title>
  <dc:subject/>
  <dc:creator/>
  <cp:keywords/>
  <dc:description>generated using python-pptx</dc:description>
  <cp:lastModifiedBy>Дмитрий Бурдаков</cp:lastModifiedBy>
  <cp:revision>22</cp:revision>
  <dcterms:created xsi:type="dcterms:W3CDTF">2013-01-27T09:14:16Z</dcterms:created>
  <dcterms:modified xsi:type="dcterms:W3CDTF">2020-03-20T23:54:51Z</dcterms:modified>
  <cp:category/>
</cp:coreProperties>
</file>