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"/>
  </p:handout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34564"/>
    <p:restoredTop sz="86392"/>
  </p:normalViewPr>
  <p:slideViewPr>
    <p:cSldViewPr snapToGrid="0" snapToObjects="1">
      <p:cViewPr varScale="1">
        <p:scale>
          <a:sx n="110" d="100"/>
          <a:sy n="110" d="100"/>
        </p:scale>
        <p:origin x="5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BCAE54-1C4C-694E-AF4E-4121389827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66BDD-3348-5943-9D41-C3A3912081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CBE0-672E-F142-BA15-6C3345CBC271}" type="datetimeFigureOut">
              <a:rPr lang="en-RU" smtClean="0"/>
              <a:t>01.04.2020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0BDA4-05B6-5349-B4E1-34076408EC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60A40-2D99-2B45-A912-DD85215B29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B4B2-892A-6E42-91F5-CA70AB30A4E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66731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950"/>
            <a:ext cx="8229600" cy="4810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79403"/>
            <a:ext cx="8229600" cy="17577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76BC4512-99F6-774A-A278-D9BD6396A5F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57200" y="1536817"/>
            <a:ext cx="8229600" cy="28234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Дмитрий Бурдаков</cp:lastModifiedBy>
  <cp:revision>4</cp:revision>
  <dcterms:created xsi:type="dcterms:W3CDTF">2013-01-27T09:14:16Z</dcterms:created>
  <dcterms:modified xsi:type="dcterms:W3CDTF">2020-04-01T09:46:59Z</dcterms:modified>
  <cp:category/>
</cp:coreProperties>
</file>