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772400" cy="10058400"/>
  <p:notesSz cx="7772400" cy="10058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4962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3406" y="3118104"/>
            <a:ext cx="6611937" cy="21122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6812" y="5632704"/>
            <a:ext cx="5445124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937" y="2313432"/>
            <a:ext cx="3383756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6056" y="2313432"/>
            <a:ext cx="3383756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46077" y="201335"/>
            <a:ext cx="581636" cy="3131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5670957" y="156593"/>
            <a:ext cx="1834393" cy="6487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937" y="402335"/>
            <a:ext cx="7000874" cy="16093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937" y="2313432"/>
            <a:ext cx="700087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4775" y="9354312"/>
            <a:ext cx="2489199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937" y="9354312"/>
            <a:ext cx="178911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600700" y="9354312"/>
            <a:ext cx="178911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0514" y="242880"/>
            <a:ext cx="1767839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100"/>
              </a:lnSpc>
            </a:pPr>
            <a:r>
              <a:rPr sz="750" spc="-5" dirty="0">
                <a:solidFill>
                  <a:srgbClr val="7C2849"/>
                </a:solidFill>
                <a:latin typeface="Arial"/>
                <a:cs typeface="Arial"/>
              </a:rPr>
              <a:t>INST</a:t>
            </a:r>
            <a:r>
              <a:rPr sz="750" spc="-70" dirty="0">
                <a:solidFill>
                  <a:srgbClr val="7C2849"/>
                </a:solidFill>
                <a:latin typeface="Arial"/>
                <a:cs typeface="Arial"/>
              </a:rPr>
              <a:t>I</a:t>
            </a:r>
            <a:r>
              <a:rPr sz="750" spc="-10" dirty="0">
                <a:solidFill>
                  <a:srgbClr val="7C2849"/>
                </a:solidFill>
                <a:latin typeface="Arial"/>
                <a:cs typeface="Arial"/>
              </a:rPr>
              <a:t>TUTO</a:t>
            </a:r>
            <a:r>
              <a:rPr sz="750" spc="85" dirty="0">
                <a:solidFill>
                  <a:srgbClr val="7C2849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7C2849"/>
                </a:solidFill>
                <a:latin typeface="Arial"/>
                <a:cs typeface="Arial"/>
              </a:rPr>
              <a:t>POLITÉCN</a:t>
            </a:r>
            <a:r>
              <a:rPr sz="750" spc="35" dirty="0">
                <a:solidFill>
                  <a:srgbClr val="7C2849"/>
                </a:solidFill>
                <a:latin typeface="Arial"/>
                <a:cs typeface="Arial"/>
              </a:rPr>
              <a:t>I</a:t>
            </a:r>
            <a:r>
              <a:rPr sz="750" spc="-10" dirty="0">
                <a:solidFill>
                  <a:srgbClr val="7C2849"/>
                </a:solidFill>
                <a:latin typeface="Arial"/>
                <a:cs typeface="Arial"/>
              </a:rPr>
              <a:t>CO</a:t>
            </a:r>
            <a:r>
              <a:rPr sz="750" spc="30" dirty="0">
                <a:solidFill>
                  <a:srgbClr val="7C2849"/>
                </a:solidFill>
                <a:latin typeface="Arial"/>
                <a:cs typeface="Arial"/>
              </a:rPr>
              <a:t> </a:t>
            </a:r>
            <a:r>
              <a:rPr sz="750" spc="35" dirty="0">
                <a:solidFill>
                  <a:srgbClr val="7C2849"/>
                </a:solidFill>
                <a:latin typeface="Arial"/>
                <a:cs typeface="Arial"/>
              </a:rPr>
              <a:t>NA</a:t>
            </a:r>
            <a:r>
              <a:rPr sz="750" spc="-15" dirty="0">
                <a:solidFill>
                  <a:srgbClr val="7C2849"/>
                </a:solidFill>
                <a:latin typeface="Arial"/>
                <a:cs typeface="Arial"/>
              </a:rPr>
              <a:t>C</a:t>
            </a:r>
            <a:r>
              <a:rPr sz="750" spc="-25" dirty="0">
                <a:solidFill>
                  <a:srgbClr val="8A4260"/>
                </a:solidFill>
                <a:latin typeface="Arial"/>
                <a:cs typeface="Arial"/>
              </a:rPr>
              <a:t>I</a:t>
            </a:r>
            <a:r>
              <a:rPr sz="750" spc="40" dirty="0">
                <a:solidFill>
                  <a:srgbClr val="7C2849"/>
                </a:solidFill>
                <a:latin typeface="Arial"/>
                <a:cs typeface="Arial"/>
              </a:rPr>
              <a:t>ONAL</a:t>
            </a:r>
            <a:r>
              <a:rPr sz="750" spc="15" dirty="0">
                <a:solidFill>
                  <a:srgbClr val="7C2849"/>
                </a:solidFill>
                <a:latin typeface="Arial"/>
                <a:cs typeface="Arial"/>
              </a:rPr>
              <a:t> </a:t>
            </a:r>
            <a:r>
              <a:rPr sz="750" spc="-20" dirty="0">
                <a:solidFill>
                  <a:srgbClr val="728EAE"/>
                </a:solidFill>
                <a:latin typeface="Arial"/>
                <a:cs typeface="Arial"/>
              </a:rPr>
              <a:t>ESCUELA</a:t>
            </a:r>
            <a:r>
              <a:rPr sz="750" spc="75" dirty="0">
                <a:solidFill>
                  <a:srgbClr val="728EAE"/>
                </a:solidFill>
                <a:latin typeface="Arial"/>
                <a:cs typeface="Arial"/>
              </a:rPr>
              <a:t> </a:t>
            </a:r>
            <a:r>
              <a:rPr sz="750" spc="-35" dirty="0">
                <a:solidFill>
                  <a:srgbClr val="728EAE"/>
                </a:solidFill>
                <a:latin typeface="Arial"/>
                <a:cs typeface="Arial"/>
              </a:rPr>
              <a:t>SUPER</a:t>
            </a:r>
            <a:r>
              <a:rPr sz="750" spc="-5" dirty="0">
                <a:solidFill>
                  <a:srgbClr val="728EAE"/>
                </a:solidFill>
                <a:latin typeface="Arial"/>
                <a:cs typeface="Arial"/>
              </a:rPr>
              <a:t>I</a:t>
            </a:r>
            <a:r>
              <a:rPr sz="750" spc="-20" dirty="0">
                <a:solidFill>
                  <a:srgbClr val="728EAE"/>
                </a:solidFill>
                <a:latin typeface="Arial"/>
                <a:cs typeface="Arial"/>
              </a:rPr>
              <a:t>OR</a:t>
            </a:r>
            <a:r>
              <a:rPr sz="750" spc="50" dirty="0">
                <a:solidFill>
                  <a:srgbClr val="728EAE"/>
                </a:solidFill>
                <a:latin typeface="Arial"/>
                <a:cs typeface="Arial"/>
              </a:rPr>
              <a:t> </a:t>
            </a:r>
            <a:r>
              <a:rPr sz="750" dirty="0">
                <a:solidFill>
                  <a:srgbClr val="728EAE"/>
                </a:solidFill>
                <a:latin typeface="Arial"/>
                <a:cs typeface="Arial"/>
              </a:rPr>
              <a:t>DE</a:t>
            </a:r>
            <a:r>
              <a:rPr sz="750" spc="-5" dirty="0">
                <a:solidFill>
                  <a:srgbClr val="728EAE"/>
                </a:solidFill>
                <a:latin typeface="Arial"/>
                <a:cs typeface="Arial"/>
              </a:rPr>
              <a:t> </a:t>
            </a:r>
            <a:r>
              <a:rPr sz="750" spc="10" dirty="0">
                <a:solidFill>
                  <a:srgbClr val="728EAE"/>
                </a:solidFill>
                <a:latin typeface="Arial"/>
                <a:cs typeface="Arial"/>
              </a:rPr>
              <a:t>CÓMPUTO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84760" y="178451"/>
            <a:ext cx="83058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-110" dirty="0">
                <a:solidFill>
                  <a:srgbClr val="213F54"/>
                </a:solidFill>
                <a:latin typeface="Arial"/>
                <a:cs typeface="Arial"/>
              </a:rPr>
              <a:t>EXPO</a:t>
            </a:r>
            <a:r>
              <a:rPr sz="1050" b="1" spc="-5" dirty="0">
                <a:solidFill>
                  <a:srgbClr val="213F54"/>
                </a:solidFill>
                <a:latin typeface="Arial"/>
                <a:cs typeface="Arial"/>
              </a:rPr>
              <a:t> </a:t>
            </a:r>
            <a:r>
              <a:rPr sz="1050" b="1" spc="-70" dirty="0">
                <a:solidFill>
                  <a:srgbClr val="213F54"/>
                </a:solidFill>
                <a:latin typeface="Arial"/>
                <a:cs typeface="Arial"/>
              </a:rPr>
              <a:t>ESCOM</a:t>
            </a:r>
            <a:endParaRPr sz="10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84760" y="307082"/>
            <a:ext cx="828040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b="1" spc="100" dirty="0">
                <a:solidFill>
                  <a:srgbClr val="317EAF"/>
                </a:solidFill>
                <a:latin typeface="Arial"/>
                <a:cs typeface="Arial"/>
              </a:rPr>
              <a:t>XXVIII</a:t>
            </a:r>
            <a:r>
              <a:rPr sz="1050" b="1" spc="45" dirty="0">
                <a:solidFill>
                  <a:srgbClr val="317EAF"/>
                </a:solidFill>
                <a:latin typeface="Arial"/>
                <a:cs typeface="Arial"/>
              </a:rPr>
              <a:t> </a:t>
            </a:r>
            <a:r>
              <a:rPr sz="950" b="1" spc="110" dirty="0">
                <a:solidFill>
                  <a:srgbClr val="213F54"/>
                </a:solidFill>
                <a:latin typeface="Times New Roman"/>
                <a:cs typeface="Times New Roman"/>
              </a:rPr>
              <a:t>2024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8100" y="426908"/>
            <a:ext cx="318770" cy="69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50" spc="35" dirty="0">
                <a:solidFill>
                  <a:srgbClr val="AEBFCA"/>
                </a:solidFill>
                <a:latin typeface="Times New Roman"/>
                <a:cs typeface="Times New Roman"/>
              </a:rPr>
              <a:t>20y2</a:t>
            </a:r>
            <a:r>
              <a:rPr sz="350" spc="-35" dirty="0">
                <a:solidFill>
                  <a:srgbClr val="AEBFCA"/>
                </a:solidFill>
                <a:latin typeface="Times New Roman"/>
                <a:cs typeface="Times New Roman"/>
              </a:rPr>
              <a:t> </a:t>
            </a:r>
            <a:r>
              <a:rPr sz="350" spc="5" dirty="0">
                <a:solidFill>
                  <a:srgbClr val="A7ACAE"/>
                </a:solidFill>
                <a:latin typeface="Times New Roman"/>
                <a:cs typeface="Times New Roman"/>
              </a:rPr>
              <a:t>l</a:t>
            </a:r>
            <a:r>
              <a:rPr sz="350" spc="25" dirty="0">
                <a:solidFill>
                  <a:srgbClr val="A7ACAE"/>
                </a:solidFill>
                <a:latin typeface="Times New Roman"/>
                <a:cs typeface="Times New Roman"/>
              </a:rPr>
              <a:t> </a:t>
            </a:r>
            <a:r>
              <a:rPr sz="350" spc="-15" dirty="0">
                <a:solidFill>
                  <a:srgbClr val="AEBFCA"/>
                </a:solidFill>
                <a:latin typeface="Times New Roman"/>
                <a:cs typeface="Times New Roman"/>
              </a:rPr>
              <a:t>dmfJrllO</a:t>
            </a:r>
            <a:endParaRPr sz="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4496" y="950573"/>
            <a:ext cx="5770245" cy="1388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495">
              <a:lnSpc>
                <a:spcPct val="100000"/>
              </a:lnSpc>
            </a:pPr>
            <a:r>
              <a:rPr sz="1400" b="1" spc="-10" dirty="0">
                <a:solidFill>
                  <a:srgbClr val="231F21"/>
                </a:solidFill>
                <a:latin typeface="Arial"/>
                <a:cs typeface="Arial"/>
              </a:rPr>
              <a:t>[Titulo]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000" b="1" spc="5" dirty="0">
                <a:solidFill>
                  <a:srgbClr val="231F21"/>
                </a:solidFill>
                <a:latin typeface="Arial"/>
                <a:cs typeface="Arial"/>
              </a:rPr>
              <a:t>Autores: </a:t>
            </a:r>
            <a:r>
              <a:rPr sz="1000" b="1" spc="-125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15" dirty="0">
                <a:solidFill>
                  <a:srgbClr val="231F21"/>
                </a:solidFill>
                <a:latin typeface="Arial"/>
                <a:cs typeface="Arial"/>
              </a:rPr>
              <a:t>[Nombre(s)</a:t>
            </a:r>
            <a:r>
              <a:rPr sz="1050" spc="5" dirty="0">
                <a:solidFill>
                  <a:srgbClr val="231F21"/>
                </a:solidFill>
                <a:latin typeface="Arial"/>
                <a:cs typeface="Arial"/>
              </a:rPr>
              <a:t>]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</a:pPr>
            <a:r>
              <a:rPr sz="1000" b="1" spc="15" dirty="0">
                <a:solidFill>
                  <a:srgbClr val="231F21"/>
                </a:solidFill>
                <a:latin typeface="Arial"/>
                <a:cs typeface="Arial"/>
              </a:rPr>
              <a:t>Unidad</a:t>
            </a:r>
            <a:r>
              <a:rPr sz="1000" b="1" spc="3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231F21"/>
                </a:solidFill>
                <a:latin typeface="Arial"/>
                <a:cs typeface="Arial"/>
              </a:rPr>
              <a:t>de</a:t>
            </a:r>
            <a:r>
              <a:rPr sz="1000" b="1" spc="4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00" b="1" spc="10" dirty="0">
                <a:solidFill>
                  <a:srgbClr val="231F21"/>
                </a:solidFill>
                <a:latin typeface="Arial"/>
                <a:cs typeface="Arial"/>
              </a:rPr>
              <a:t>aprendizaje:</a:t>
            </a:r>
            <a:r>
              <a:rPr sz="1000" b="1" spc="13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35" dirty="0">
                <a:solidFill>
                  <a:srgbClr val="231F21"/>
                </a:solidFill>
                <a:latin typeface="Arial"/>
                <a:cs typeface="Arial"/>
              </a:rPr>
              <a:t>[Materia]</a:t>
            </a:r>
            <a:endParaRPr sz="1050">
              <a:latin typeface="Arial"/>
              <a:cs typeface="Arial"/>
            </a:endParaRPr>
          </a:p>
          <a:p>
            <a:pPr marL="20955" marR="5080" indent="2540">
              <a:lnSpc>
                <a:spcPct val="128400"/>
              </a:lnSpc>
              <a:spcBef>
                <a:spcPts val="825"/>
              </a:spcBef>
            </a:pPr>
            <a:r>
              <a:rPr sz="1050" spc="5" dirty="0">
                <a:solidFill>
                  <a:srgbClr val="231F21"/>
                </a:solidFill>
                <a:latin typeface="Arial"/>
                <a:cs typeface="Arial"/>
              </a:rPr>
              <a:t>[Títulos</a:t>
            </a:r>
            <a:r>
              <a:rPr sz="1050" spc="15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31F21"/>
                </a:solidFill>
                <a:latin typeface="Arial"/>
                <a:cs typeface="Arial"/>
              </a:rPr>
              <a:t>con</a:t>
            </a:r>
            <a:r>
              <a:rPr sz="105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20" dirty="0">
                <a:solidFill>
                  <a:srgbClr val="231F21"/>
                </a:solidFill>
                <a:latin typeface="Arial"/>
                <a:cs typeface="Arial"/>
              </a:rPr>
              <a:t>tamaño</a:t>
            </a:r>
            <a:r>
              <a:rPr sz="1050" spc="8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31F21"/>
                </a:solidFill>
                <a:latin typeface="Arial"/>
                <a:cs typeface="Arial"/>
              </a:rPr>
              <a:t>de</a:t>
            </a:r>
            <a:r>
              <a:rPr sz="1050" spc="7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231F21"/>
                </a:solidFill>
                <a:latin typeface="Arial"/>
                <a:cs typeface="Arial"/>
              </a:rPr>
              <a:t>letra</a:t>
            </a:r>
            <a:r>
              <a:rPr sz="1050" spc="95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-60" dirty="0">
                <a:solidFill>
                  <a:srgbClr val="231F21"/>
                </a:solidFill>
                <a:latin typeface="Arial"/>
                <a:cs typeface="Arial"/>
              </a:rPr>
              <a:t>1</a:t>
            </a:r>
            <a:r>
              <a:rPr sz="1050" spc="20" dirty="0">
                <a:solidFill>
                  <a:srgbClr val="231F21"/>
                </a:solidFill>
                <a:latin typeface="Arial"/>
                <a:cs typeface="Arial"/>
              </a:rPr>
              <a:t>4</a:t>
            </a:r>
            <a:r>
              <a:rPr sz="105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231F21"/>
                </a:solidFill>
                <a:latin typeface="Times New Roman"/>
                <a:cs typeface="Times New Roman"/>
              </a:rPr>
              <a:t>y</a:t>
            </a:r>
            <a:r>
              <a:rPr sz="1100" spc="55" dirty="0">
                <a:solidFill>
                  <a:srgbClr val="231F21"/>
                </a:solidFill>
                <a:latin typeface="Times New Roman"/>
                <a:cs typeface="Times New Roman"/>
              </a:rPr>
              <a:t> </a:t>
            </a:r>
            <a:r>
              <a:rPr sz="1050" spc="25" dirty="0">
                <a:solidFill>
                  <a:srgbClr val="231F21"/>
                </a:solidFill>
                <a:latin typeface="Arial"/>
                <a:cs typeface="Arial"/>
              </a:rPr>
              <a:t>texto</a:t>
            </a:r>
            <a:r>
              <a:rPr sz="1050" spc="7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31F21"/>
                </a:solidFill>
                <a:latin typeface="Arial"/>
                <a:cs typeface="Arial"/>
              </a:rPr>
              <a:t>con</a:t>
            </a:r>
            <a:r>
              <a:rPr sz="1050" spc="65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231F21"/>
                </a:solidFill>
                <a:latin typeface="Arial"/>
                <a:cs typeface="Arial"/>
              </a:rPr>
              <a:t>1</a:t>
            </a:r>
            <a:r>
              <a:rPr sz="1050" spc="-20" dirty="0">
                <a:solidFill>
                  <a:srgbClr val="231F21"/>
                </a:solidFill>
                <a:latin typeface="Arial"/>
                <a:cs typeface="Arial"/>
              </a:rPr>
              <a:t>2,</a:t>
            </a:r>
            <a:r>
              <a:rPr sz="1050" spc="45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231F21"/>
                </a:solidFill>
                <a:latin typeface="Arial"/>
                <a:cs typeface="Arial"/>
              </a:rPr>
              <a:t>uso</a:t>
            </a:r>
            <a:r>
              <a:rPr sz="1050" spc="5" dirty="0">
                <a:solidFill>
                  <a:srgbClr val="231F21"/>
                </a:solidFill>
                <a:latin typeface="Arial"/>
                <a:cs typeface="Arial"/>
              </a:rPr>
              <a:t> de</a:t>
            </a:r>
            <a:r>
              <a:rPr sz="105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231F21"/>
                </a:solidFill>
                <a:latin typeface="Arial"/>
                <a:cs typeface="Arial"/>
              </a:rPr>
              <a:t>Arial,</a:t>
            </a:r>
            <a:r>
              <a:rPr sz="1050" spc="15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231F21"/>
                </a:solidFill>
                <a:latin typeface="Arial"/>
                <a:cs typeface="Arial"/>
              </a:rPr>
              <a:t>Times</a:t>
            </a:r>
            <a:r>
              <a:rPr sz="1050" spc="114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231F21"/>
                </a:solidFill>
                <a:latin typeface="Arial"/>
                <a:cs typeface="Arial"/>
              </a:rPr>
              <a:t>New</a:t>
            </a:r>
            <a:r>
              <a:rPr sz="1050" spc="5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-15" dirty="0">
                <a:solidFill>
                  <a:srgbClr val="231F21"/>
                </a:solidFill>
                <a:latin typeface="Arial"/>
                <a:cs typeface="Arial"/>
              </a:rPr>
              <a:t>Roman</a:t>
            </a:r>
            <a:r>
              <a:rPr sz="1050" spc="45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10" dirty="0">
                <a:solidFill>
                  <a:srgbClr val="231F21"/>
                </a:solidFill>
                <a:latin typeface="Arial"/>
                <a:cs typeface="Arial"/>
              </a:rPr>
              <a:t>o</a:t>
            </a:r>
            <a:r>
              <a:rPr sz="1050" spc="55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30" dirty="0">
                <a:solidFill>
                  <a:srgbClr val="231F21"/>
                </a:solidFill>
                <a:latin typeface="Arial"/>
                <a:cs typeface="Arial"/>
              </a:rPr>
              <a:t>Montserrat.</a:t>
            </a:r>
            <a:r>
              <a:rPr sz="1050" spc="2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35" dirty="0">
                <a:solidFill>
                  <a:srgbClr val="231F21"/>
                </a:solidFill>
                <a:latin typeface="Arial"/>
                <a:cs typeface="Arial"/>
              </a:rPr>
              <a:t>Máximo</a:t>
            </a:r>
            <a:r>
              <a:rPr sz="1050" spc="4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-55" dirty="0">
                <a:solidFill>
                  <a:srgbClr val="231F21"/>
                </a:solidFill>
                <a:latin typeface="Arial"/>
                <a:cs typeface="Arial"/>
              </a:rPr>
              <a:t>2</a:t>
            </a:r>
            <a:r>
              <a:rPr sz="1050" spc="55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231F21"/>
                </a:solidFill>
                <a:latin typeface="Arial"/>
                <a:cs typeface="Arial"/>
              </a:rPr>
              <a:t>imágenes</a:t>
            </a:r>
            <a:r>
              <a:rPr sz="1050" spc="40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rgbClr val="231F21"/>
                </a:solidFill>
                <a:latin typeface="Times New Roman"/>
                <a:cs typeface="Times New Roman"/>
              </a:rPr>
              <a:t>y</a:t>
            </a:r>
            <a:r>
              <a:rPr sz="1100" spc="120" dirty="0">
                <a:solidFill>
                  <a:srgbClr val="231F21"/>
                </a:solidFill>
                <a:latin typeface="Times New Roman"/>
                <a:cs typeface="Times New Roman"/>
              </a:rPr>
              <a:t> </a:t>
            </a:r>
            <a:r>
              <a:rPr sz="1050" spc="-10" dirty="0">
                <a:solidFill>
                  <a:srgbClr val="231F21"/>
                </a:solidFill>
                <a:latin typeface="Arial"/>
                <a:cs typeface="Arial"/>
              </a:rPr>
              <a:t>una</a:t>
            </a:r>
            <a:r>
              <a:rPr sz="1050" spc="65" dirty="0">
                <a:solidFill>
                  <a:srgbClr val="231F21"/>
                </a:solidFill>
                <a:latin typeface="Arial"/>
                <a:cs typeface="Arial"/>
              </a:rPr>
              <a:t> </a:t>
            </a:r>
            <a:r>
              <a:rPr sz="1050" spc="30" dirty="0">
                <a:solidFill>
                  <a:srgbClr val="231F21"/>
                </a:solidFill>
                <a:latin typeface="Arial"/>
                <a:cs typeface="Arial"/>
              </a:rPr>
              <a:t>hoja].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88350" y="9726829"/>
            <a:ext cx="853440" cy="182245"/>
          </a:xfrm>
          <a:custGeom>
            <a:avLst/>
            <a:gdLst/>
            <a:ahLst/>
            <a:cxnLst/>
            <a:rect l="l" t="t" r="r" b="b"/>
            <a:pathLst>
              <a:path w="853439" h="182245">
                <a:moveTo>
                  <a:pt x="0" y="0"/>
                </a:moveTo>
                <a:lnTo>
                  <a:pt x="853373" y="0"/>
                </a:lnTo>
                <a:lnTo>
                  <a:pt x="853373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1670B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0584" y="9744697"/>
            <a:ext cx="864235" cy="158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50" spc="5" dirty="0">
                <a:solidFill>
                  <a:srgbClr val="EDEFF2"/>
                </a:solidFill>
                <a:latin typeface="Arial"/>
                <a:cs typeface="Arial"/>
              </a:rPr>
              <a:t>escom.ipn.mx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</Words>
  <Application>Microsoft Office PowerPoint</Application>
  <PresentationFormat>Benutzerdefiniert</PresentationFormat>
  <Paragraphs>11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2025-06-19T15:07:04Z</dcterms:created>
  <dcterms:modified xsi:type="dcterms:W3CDTF">2025-06-19T13:07:07Z</dcterms:modified>
</cp:coreProperties>
</file>