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95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597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302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5793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3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0313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5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288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646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88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668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C7A73-FBAE-4DA2-AFE8-5FACE8A7AA65}" type="datetimeFigureOut">
              <a:rPr lang="ru-RU" smtClean="0"/>
              <a:t>24.01.2022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04A22-71AA-4470-8D03-AD097B1D0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7384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A7904-894E-4408-86CB-4FAA76F68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894"/>
            <a:ext cx="9144000" cy="2387600"/>
          </a:xfrm>
        </p:spPr>
        <p:txBody>
          <a:bodyPr>
            <a:normAutofit/>
          </a:bodyPr>
          <a:lstStyle/>
          <a:p>
            <a:r>
              <a:rPr lang="ru-RU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Ну, погоди! Или 2-</a:t>
            </a: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 </a:t>
            </a:r>
            <a:r>
              <a:rPr lang="ru-RU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ловит музыкальные ноты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7CA1BE-584A-4928-A36C-54D543C82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754"/>
            <a:ext cx="5329561" cy="1129760"/>
          </a:xfrm>
        </p:spPr>
        <p:txBody>
          <a:bodyPr/>
          <a:lstStyle/>
          <a:p>
            <a:pPr algn="l"/>
            <a:r>
              <a:rPr lang="ru-RU" dirty="0"/>
              <a:t>Проект создания игры при помощи библиотеки </a:t>
            </a:r>
            <a:r>
              <a:rPr lang="en-US" dirty="0" err="1"/>
              <a:t>pygame</a:t>
            </a:r>
            <a:r>
              <a:rPr lang="ru-RU" dirty="0"/>
              <a:t> на основе игры «Ну, погоди!»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1A4D77-19CA-4343-9C39-A6DE4E30EDED}"/>
              </a:ext>
            </a:extLst>
          </p:cNvPr>
          <p:cNvSpPr txBox="1"/>
          <p:nvPr/>
        </p:nvSpPr>
        <p:spPr>
          <a:xfrm>
            <a:off x="8856955" y="5089306"/>
            <a:ext cx="1811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Анна Калюжная</a:t>
            </a:r>
          </a:p>
          <a:p>
            <a:r>
              <a:rPr lang="ru-RU" dirty="0"/>
              <a:t>Январь, 2022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8C29B2-CB06-4CD1-AF66-E66EB7C6C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074257" y="2656821"/>
            <a:ext cx="3417049" cy="4201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89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EA3D5-A252-4B6C-BBA3-A9DE40B11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участников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D249A1-80F7-4E1F-BA94-B88B58410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Калюжная Анна</a:t>
            </a:r>
          </a:p>
        </p:txBody>
      </p:sp>
    </p:spTree>
    <p:extLst>
      <p:ext uri="{BB962C8B-B14F-4D97-AF65-F5344CB8AC3E}">
        <p14:creationId xmlns:p14="http://schemas.microsoft.com/office/powerpoint/2010/main" val="3741450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F011D-B958-453C-B3F2-2CD4C27E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0DCD31-77D4-4443-A07F-88D4935E4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В рамках проекта мне удалось исследовать процесс разработки законченного программного обеспечения, который включает в себя все фазы от формирования проблемы до работающего продукта. </a:t>
            </a:r>
          </a:p>
          <a:p>
            <a:pPr marL="0" indent="0">
              <a:buNone/>
            </a:pPr>
            <a:r>
              <a:rPr lang="ru-RU" sz="2000" dirty="0"/>
              <a:t>Также, проект позволил получить навыки в следующих технологиях: </a:t>
            </a:r>
          </a:p>
          <a:p>
            <a:r>
              <a:rPr lang="ru-RU" sz="2000" dirty="0"/>
              <a:t> Работа с Базами данных</a:t>
            </a:r>
          </a:p>
          <a:p>
            <a:r>
              <a:rPr lang="ru-RU" sz="2000" dirty="0"/>
              <a:t> Работа с пользовательским интерфейсом </a:t>
            </a:r>
          </a:p>
          <a:p>
            <a:pPr marL="0" indent="0">
              <a:buNone/>
            </a:pPr>
            <a:r>
              <a:rPr lang="ru-RU" sz="2000" dirty="0"/>
              <a:t>• Вызов внешних библиотек и работа с ними на примере </a:t>
            </a:r>
            <a:r>
              <a:rPr lang="ru-RU" sz="2000" dirty="0" err="1"/>
              <a:t>Pygame</a:t>
            </a:r>
            <a:endParaRPr lang="ru-RU" sz="2000" dirty="0"/>
          </a:p>
          <a:p>
            <a:pPr marL="0" indent="0">
              <a:buNone/>
            </a:pPr>
            <a:r>
              <a:rPr lang="ru-RU" sz="2000" dirty="0"/>
              <a:t>• Тестирование и отладка программы </a:t>
            </a:r>
          </a:p>
          <a:p>
            <a:pPr marL="0" indent="0">
              <a:buNone/>
            </a:pPr>
            <a:r>
              <a:rPr lang="ru-RU" sz="2000" dirty="0"/>
              <a:t>Созданный мною продукт не ограничивается текущим проектом и имеет дальнейшие перспективы развития, которые помогут мне приобретать новые навыки создания программного обеспечения.</a:t>
            </a:r>
          </a:p>
        </p:txBody>
      </p:sp>
    </p:spTree>
    <p:extLst>
      <p:ext uri="{BB962C8B-B14F-4D97-AF65-F5344CB8AC3E}">
        <p14:creationId xmlns:p14="http://schemas.microsoft.com/office/powerpoint/2010/main" val="1383424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8A458C-F3CB-4EAB-B1A3-E325CED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791B9-F923-4183-BFCC-DEDD84F92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Какое-то время назад была очень популярна электронная игра “Ну, погоди!”. Она полюбилась очень многим пользователям, в том числе и мне. Во втором триместре Яндекс Лицея мы изучали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pygame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следовательно, в качестве проекта нужно было создать игру. 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Поэтому, я решила взять за основу игру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«Ну погоди! Волк ловит яйца»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 в качестве тематики игры выбрала творчество группы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Gorillaz</a:t>
            </a:r>
            <a:r>
              <a:rPr lang="ru-R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4A430E1-B29A-4C85-AA00-2A16472F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677" y="4208870"/>
            <a:ext cx="3371663" cy="21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56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1736D5-2F3A-4DDC-9B54-69209A42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20F8A5-6FDA-4E2A-B38C-3DE535612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На данный момент моими конкурентами являются такие игры, как:</a:t>
            </a:r>
          </a:p>
          <a:p>
            <a:r>
              <a:rPr lang="ru-RU" dirty="0"/>
              <a:t> «Волк Ловит Яйца»</a:t>
            </a:r>
          </a:p>
          <a:p>
            <a:r>
              <a:rPr lang="ru-RU" dirty="0"/>
              <a:t>«Волк и яйца»</a:t>
            </a:r>
          </a:p>
          <a:p>
            <a:r>
              <a:rPr lang="ru-RU" dirty="0"/>
              <a:t>«Ну, погоди! Яичная </a:t>
            </a:r>
            <a:r>
              <a:rPr lang="ru-RU" dirty="0" err="1"/>
              <a:t>бечеровка</a:t>
            </a:r>
            <a:r>
              <a:rPr lang="ru-RU" dirty="0"/>
              <a:t>»</a:t>
            </a:r>
          </a:p>
          <a:p>
            <a:r>
              <a:rPr lang="ru-RU" dirty="0"/>
              <a:t>«Электроника»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BD8AA4-6791-4859-93E6-7FE65F733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648" y="4141670"/>
            <a:ext cx="7944204" cy="162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36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74A72-5BDF-412E-B141-EF89A306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BF54A4-FF56-452E-A1DE-CEDBB869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главного персонажа выбран 2-</a:t>
            </a:r>
            <a:r>
              <a:rPr lang="en-US" dirty="0"/>
              <a:t>D </a:t>
            </a:r>
            <a:r>
              <a:rPr lang="ru-RU" dirty="0"/>
              <a:t>(музыкант виртуальной группы </a:t>
            </a:r>
            <a:r>
              <a:rPr lang="en-US" dirty="0"/>
              <a:t>Gorillaz</a:t>
            </a:r>
            <a:r>
              <a:rPr lang="ru-RU" dirty="0"/>
              <a:t>).</a:t>
            </a:r>
          </a:p>
          <a:p>
            <a:r>
              <a:rPr lang="ru-RU" dirty="0"/>
              <a:t>Графика усовершенствована.</a:t>
            </a:r>
          </a:p>
          <a:p>
            <a:r>
              <a:rPr lang="ru-RU" dirty="0"/>
              <a:t>Количество уровней увеличено (3 уровня разной сложности).</a:t>
            </a:r>
          </a:p>
          <a:p>
            <a:r>
              <a:rPr lang="ru-RU" dirty="0"/>
              <a:t>Доступны новые опции, такие как: посмотреть свой счет, прослушать музыку во время игры, поставить игру на паузу, наличие различных «бустеров».</a:t>
            </a:r>
          </a:p>
        </p:txBody>
      </p:sp>
    </p:spTree>
    <p:extLst>
      <p:ext uri="{BB962C8B-B14F-4D97-AF65-F5344CB8AC3E}">
        <p14:creationId xmlns:p14="http://schemas.microsoft.com/office/powerpoint/2010/main" val="347047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98660-0D18-4C35-AEDF-C14FC8EB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Уникальная ценность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6BCE4-3AC2-4D79-BC1A-28F87AED5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данный момент не существует игры с такой концепцией под тематику </a:t>
            </a:r>
            <a:r>
              <a:rPr lang="en-US" dirty="0"/>
              <a:t>Gorillaz.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607313A-B702-40C3-972F-92AC5CE50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226" y="2564056"/>
            <a:ext cx="3931547" cy="3928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655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4D23EC-C61C-4138-842B-679CB89B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</a:t>
            </a:r>
          </a:p>
        </p:txBody>
      </p:sp>
      <p:sp>
        <p:nvSpPr>
          <p:cNvPr id="4" name="Блок-схема: процесс 3">
            <a:extLst>
              <a:ext uri="{FF2B5EF4-FFF2-40B4-BE49-F238E27FC236}">
                <a16:creationId xmlns:a16="http://schemas.microsoft.com/office/drawing/2014/main" id="{0D56F93A-80B4-435C-B079-1757CED62654}"/>
              </a:ext>
            </a:extLst>
          </p:cNvPr>
          <p:cNvSpPr/>
          <p:nvPr/>
        </p:nvSpPr>
        <p:spPr>
          <a:xfrm>
            <a:off x="4870880" y="1479415"/>
            <a:ext cx="2450237" cy="621437"/>
          </a:xfrm>
          <a:prstGeom prst="flowChartProcess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Главное меню</a:t>
            </a:r>
          </a:p>
        </p:txBody>
      </p:sp>
      <p:sp>
        <p:nvSpPr>
          <p:cNvPr id="9" name="Блок-схема: процесс 8">
            <a:extLst>
              <a:ext uri="{FF2B5EF4-FFF2-40B4-BE49-F238E27FC236}">
                <a16:creationId xmlns:a16="http://schemas.microsoft.com/office/drawing/2014/main" id="{4844C80A-1F78-4B4A-9E9A-3E42A41E1750}"/>
              </a:ext>
            </a:extLst>
          </p:cNvPr>
          <p:cNvSpPr/>
          <p:nvPr/>
        </p:nvSpPr>
        <p:spPr>
          <a:xfrm>
            <a:off x="4870880" y="2799756"/>
            <a:ext cx="2450237" cy="621437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Выбор уровня</a:t>
            </a:r>
          </a:p>
        </p:txBody>
      </p:sp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961C62CF-B016-4C54-88D4-5758A90B866D}"/>
              </a:ext>
            </a:extLst>
          </p:cNvPr>
          <p:cNvSpPr/>
          <p:nvPr/>
        </p:nvSpPr>
        <p:spPr>
          <a:xfrm>
            <a:off x="6453328" y="4070413"/>
            <a:ext cx="2450237" cy="621437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 результатов</a:t>
            </a:r>
          </a:p>
        </p:txBody>
      </p:sp>
      <p:sp>
        <p:nvSpPr>
          <p:cNvPr id="11" name="Блок-схема: процесс 10">
            <a:extLst>
              <a:ext uri="{FF2B5EF4-FFF2-40B4-BE49-F238E27FC236}">
                <a16:creationId xmlns:a16="http://schemas.microsoft.com/office/drawing/2014/main" id="{C69A764E-61A9-4F63-AD4B-BFD5F8C311ED}"/>
              </a:ext>
            </a:extLst>
          </p:cNvPr>
          <p:cNvSpPr/>
          <p:nvPr/>
        </p:nvSpPr>
        <p:spPr>
          <a:xfrm>
            <a:off x="3288437" y="4070414"/>
            <a:ext cx="2450237" cy="621437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Начало игры</a:t>
            </a:r>
          </a:p>
        </p:txBody>
      </p:sp>
      <p:sp>
        <p:nvSpPr>
          <p:cNvPr id="12" name="Блок-схема: процесс 11">
            <a:extLst>
              <a:ext uri="{FF2B5EF4-FFF2-40B4-BE49-F238E27FC236}">
                <a16:creationId xmlns:a16="http://schemas.microsoft.com/office/drawing/2014/main" id="{E5397FDA-9AA1-489F-9497-B2E68269D8FA}"/>
              </a:ext>
            </a:extLst>
          </p:cNvPr>
          <p:cNvSpPr/>
          <p:nvPr/>
        </p:nvSpPr>
        <p:spPr>
          <a:xfrm>
            <a:off x="3288436" y="5341072"/>
            <a:ext cx="2450237" cy="621437"/>
          </a:xfrm>
          <a:prstGeom prst="flowChartProcess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solidFill>
              <a:schemeClr val="accent2">
                <a:lumMod val="50000"/>
              </a:schemeClr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Финальное окно</a:t>
            </a:r>
          </a:p>
        </p:txBody>
      </p:sp>
      <p:sp>
        <p:nvSpPr>
          <p:cNvPr id="13" name="Блок-схема: магнитный диск 12">
            <a:extLst>
              <a:ext uri="{FF2B5EF4-FFF2-40B4-BE49-F238E27FC236}">
                <a16:creationId xmlns:a16="http://schemas.microsoft.com/office/drawing/2014/main" id="{62D7ABDF-121E-462C-8315-B0511CD7A561}"/>
              </a:ext>
            </a:extLst>
          </p:cNvPr>
          <p:cNvSpPr/>
          <p:nvPr/>
        </p:nvSpPr>
        <p:spPr>
          <a:xfrm>
            <a:off x="10026590" y="2199831"/>
            <a:ext cx="1327210" cy="1821286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База данных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4F22290-1D8B-4C15-AB14-6B4C639EA621}"/>
              </a:ext>
            </a:extLst>
          </p:cNvPr>
          <p:cNvCxnSpPr/>
          <p:nvPr/>
        </p:nvCxnSpPr>
        <p:spPr>
          <a:xfrm>
            <a:off x="6095998" y="2199831"/>
            <a:ext cx="0" cy="498981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597EF2AE-7FFD-446C-8521-826B0547B0E6}"/>
              </a:ext>
            </a:extLst>
          </p:cNvPr>
          <p:cNvCxnSpPr>
            <a:cxnSpLocks/>
          </p:cNvCxnSpPr>
          <p:nvPr/>
        </p:nvCxnSpPr>
        <p:spPr>
          <a:xfrm>
            <a:off x="6844494" y="3551701"/>
            <a:ext cx="761998" cy="440759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2928A212-15AB-4DC1-B737-A5C6D7BE3C57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rot="10800000" flipH="1">
            <a:off x="3288435" y="1479415"/>
            <a:ext cx="2807563" cy="4172376"/>
          </a:xfrm>
          <a:prstGeom prst="curvedConnector4">
            <a:avLst>
              <a:gd name="adj1" fmla="val -8142"/>
              <a:gd name="adj2" fmla="val 105479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E5516543-032B-4D03-8A0E-1719FCEBDE4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513555" y="4691851"/>
            <a:ext cx="1" cy="649221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9635B01-F205-4EC0-AA45-B5988F443308}"/>
              </a:ext>
            </a:extLst>
          </p:cNvPr>
          <p:cNvCxnSpPr>
            <a:cxnSpLocks/>
          </p:cNvCxnSpPr>
          <p:nvPr/>
        </p:nvCxnSpPr>
        <p:spPr>
          <a:xfrm flipH="1">
            <a:off x="4513554" y="3522137"/>
            <a:ext cx="733150" cy="470323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ACBF061B-7C0E-4A11-9AD8-5B00E73AA56B}"/>
              </a:ext>
            </a:extLst>
          </p:cNvPr>
          <p:cNvCxnSpPr>
            <a:cxnSpLocks/>
          </p:cNvCxnSpPr>
          <p:nvPr/>
        </p:nvCxnSpPr>
        <p:spPr>
          <a:xfrm flipH="1">
            <a:off x="9177295" y="3698201"/>
            <a:ext cx="716498" cy="645831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88B6FC16-66F0-45A9-8A54-74430B5B8C3E}"/>
              </a:ext>
            </a:extLst>
          </p:cNvPr>
          <p:cNvCxnSpPr>
            <a:stCxn id="12" idx="2"/>
            <a:endCxn id="13" idx="3"/>
          </p:cNvCxnSpPr>
          <p:nvPr/>
        </p:nvCxnSpPr>
        <p:spPr>
          <a:xfrm rot="5400000" flipH="1" flipV="1">
            <a:off x="6631179" y="1903493"/>
            <a:ext cx="1941392" cy="6176640"/>
          </a:xfrm>
          <a:prstGeom prst="curvedConnector3">
            <a:avLst>
              <a:gd name="adj1" fmla="val -11775"/>
            </a:avLst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49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3FBD1-A46D-44AF-8C5A-E0F9D7D6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930206-5338-4AAC-BBB1-DE876657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1. Создание стартового окна</a:t>
            </a:r>
          </a:p>
          <a:p>
            <a:pPr marL="0" indent="0">
              <a:buNone/>
            </a:pPr>
            <a:r>
              <a:rPr lang="ru-RU" dirty="0"/>
              <a:t>2. Создание спрайтов</a:t>
            </a:r>
          </a:p>
          <a:p>
            <a:pPr marL="0" indent="0">
              <a:buNone/>
            </a:pPr>
            <a:r>
              <a:rPr lang="ru-RU" dirty="0"/>
              <a:t>3. Создание анимации для спрайтов</a:t>
            </a:r>
          </a:p>
          <a:p>
            <a:pPr marL="0" indent="0">
              <a:buNone/>
            </a:pPr>
            <a:r>
              <a:rPr lang="ru-RU" dirty="0"/>
              <a:t>4. Создание «</a:t>
            </a:r>
            <a:r>
              <a:rPr lang="ru-RU" dirty="0" err="1"/>
              <a:t>коллайдов</a:t>
            </a:r>
            <a:r>
              <a:rPr lang="ru-RU" dirty="0"/>
              <a:t>»</a:t>
            </a:r>
          </a:p>
          <a:p>
            <a:pPr marL="0" indent="0">
              <a:buNone/>
            </a:pPr>
            <a:r>
              <a:rPr lang="ru-RU" dirty="0"/>
              <a:t>5. Создание финального окна</a:t>
            </a:r>
          </a:p>
          <a:p>
            <a:pPr marL="0" indent="0">
              <a:buNone/>
            </a:pPr>
            <a:r>
              <a:rPr lang="ru-RU" dirty="0"/>
              <a:t>6. Создание методики подсчета результатов</a:t>
            </a:r>
          </a:p>
          <a:p>
            <a:pPr marL="0" indent="0">
              <a:buNone/>
            </a:pPr>
            <a:r>
              <a:rPr lang="ru-RU" dirty="0"/>
              <a:t>7. Создание базы данных</a:t>
            </a:r>
          </a:p>
          <a:p>
            <a:pPr marL="0" indent="0">
              <a:buNone/>
            </a:pPr>
            <a:r>
              <a:rPr lang="ru-RU" dirty="0"/>
              <a:t>8. Создание нескольких уровней</a:t>
            </a:r>
          </a:p>
          <a:p>
            <a:pPr marL="0" indent="0">
              <a:buNone/>
            </a:pPr>
            <a:r>
              <a:rPr lang="ru-RU" dirty="0"/>
              <a:t>9. Добавление прочих компонентов</a:t>
            </a:r>
          </a:p>
          <a:p>
            <a:pPr marL="0" indent="0">
              <a:buNone/>
            </a:pPr>
            <a:r>
              <a:rPr lang="ru-RU" dirty="0"/>
              <a:t>10. Тестирование всего программного обеспечения</a:t>
            </a:r>
          </a:p>
        </p:txBody>
      </p:sp>
    </p:spTree>
    <p:extLst>
      <p:ext uri="{BB962C8B-B14F-4D97-AF65-F5344CB8AC3E}">
        <p14:creationId xmlns:p14="http://schemas.microsoft.com/office/powerpoint/2010/main" val="2802332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D6505-6385-4183-A7FA-213AB5A56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C5818-D4D6-46F2-939B-8895244E5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https://youtu.be/oW2upp_tKjo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4843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73156E-C669-4300-80A0-51F3CEDA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Перспективы развития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91AE8-E1D8-4E97-924E-63BA69F2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 качестве дальнейшего развития проекта можно определить следующие шаги:</a:t>
            </a:r>
          </a:p>
          <a:p>
            <a:r>
              <a:rPr lang="ru-RU" dirty="0"/>
              <a:t>Возможность начать уровень заново, досрочно завершить игру с сохранением данных</a:t>
            </a:r>
          </a:p>
          <a:p>
            <a:r>
              <a:rPr lang="ru-RU" dirty="0"/>
              <a:t>Возможность продолжить игру после закрытия приложения</a:t>
            </a:r>
          </a:p>
          <a:p>
            <a:r>
              <a:rPr lang="ru-RU" dirty="0"/>
              <a:t>Создание внутриигровой монеты и магазина</a:t>
            </a:r>
          </a:p>
        </p:txBody>
      </p:sp>
    </p:spTree>
    <p:extLst>
      <p:ext uri="{BB962C8B-B14F-4D97-AF65-F5344CB8AC3E}">
        <p14:creationId xmlns:p14="http://schemas.microsoft.com/office/powerpoint/2010/main" val="771644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405</Words>
  <Application>Microsoft Office PowerPoint</Application>
  <PresentationFormat>Широкоэкранный</PresentationFormat>
  <Paragraphs>54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Ну, погоди! Или 2-D ловит музыкальные ноты</vt:lpstr>
      <vt:lpstr>Проблема</vt:lpstr>
      <vt:lpstr>Конкуренты</vt:lpstr>
      <vt:lpstr>Решение</vt:lpstr>
      <vt:lpstr>Уникальная ценность</vt:lpstr>
      <vt:lpstr>Архитектура</vt:lpstr>
      <vt:lpstr>Этапы разработки</vt:lpstr>
      <vt:lpstr>Демо</vt:lpstr>
      <vt:lpstr>Перспективы развития</vt:lpstr>
      <vt:lpstr>Список участников команды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Ну, погоди! Или 2-D ловит музыкальные ноты</dc:title>
  <dc:creator>Анна Калюжная</dc:creator>
  <cp:lastModifiedBy>Анна Калюжная</cp:lastModifiedBy>
  <cp:revision>14</cp:revision>
  <dcterms:created xsi:type="dcterms:W3CDTF">2022-01-24T14:23:48Z</dcterms:created>
  <dcterms:modified xsi:type="dcterms:W3CDTF">2022-01-24T16:33:38Z</dcterms:modified>
</cp:coreProperties>
</file>