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0" r:id="rId3"/>
    <p:sldId id="276" r:id="rId4"/>
    <p:sldId id="280" r:id="rId5"/>
    <p:sldId id="256" r:id="rId6"/>
    <p:sldId id="277" r:id="rId7"/>
    <p:sldId id="278" r:id="rId8"/>
    <p:sldId id="281" r:id="rId9"/>
    <p:sldId id="257" r:id="rId10"/>
    <p:sldId id="258" r:id="rId11"/>
    <p:sldId id="259" r:id="rId12"/>
    <p:sldId id="260" r:id="rId13"/>
    <p:sldId id="261" r:id="rId14"/>
    <p:sldId id="262" r:id="rId15"/>
    <p:sldId id="263" r:id="rId16"/>
    <p:sldId id="264" r:id="rId17"/>
    <p:sldId id="265" r:id="rId18"/>
    <p:sldId id="268" r:id="rId19"/>
    <p:sldId id="269" r:id="rId20"/>
    <p:sldId id="282" r:id="rId21"/>
    <p:sldId id="272" r:id="rId22"/>
    <p:sldId id="273"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Deshmukh" userId="9203c103c553c05d" providerId="LiveId" clId="{63846099-1C0E-47B5-AF15-2D33082BEC7A}"/>
    <pc:docChg chg="undo custSel addSld delSld modSld">
      <pc:chgData name="Akash Deshmukh" userId="9203c103c553c05d" providerId="LiveId" clId="{63846099-1C0E-47B5-AF15-2D33082BEC7A}" dt="2019-05-07T19:00:13.501" v="437"/>
      <pc:docMkLst>
        <pc:docMk/>
      </pc:docMkLst>
      <pc:sldChg chg="modSp">
        <pc:chgData name="Akash Deshmukh" userId="9203c103c553c05d" providerId="LiveId" clId="{63846099-1C0E-47B5-AF15-2D33082BEC7A}" dt="2019-05-07T16:38:08.390" v="62" actId="122"/>
        <pc:sldMkLst>
          <pc:docMk/>
          <pc:sldMk cId="4263407272" sldId="257"/>
        </pc:sldMkLst>
        <pc:spChg chg="mod">
          <ac:chgData name="Akash Deshmukh" userId="9203c103c553c05d" providerId="LiveId" clId="{63846099-1C0E-47B5-AF15-2D33082BEC7A}" dt="2019-05-07T16:38:08.390" v="62" actId="122"/>
          <ac:spMkLst>
            <pc:docMk/>
            <pc:sldMk cId="4263407272" sldId="257"/>
            <ac:spMk id="2" creationId="{9CAB787D-BBD4-4379-910C-A58C93E4ACBC}"/>
          </ac:spMkLst>
        </pc:spChg>
      </pc:sldChg>
      <pc:sldChg chg="modSp">
        <pc:chgData name="Akash Deshmukh" userId="9203c103c553c05d" providerId="LiveId" clId="{63846099-1C0E-47B5-AF15-2D33082BEC7A}" dt="2019-05-07T16:56:22.359" v="178" actId="27636"/>
        <pc:sldMkLst>
          <pc:docMk/>
          <pc:sldMk cId="304895448" sldId="265"/>
        </pc:sldMkLst>
        <pc:spChg chg="mod">
          <ac:chgData name="Akash Deshmukh" userId="9203c103c553c05d" providerId="LiveId" clId="{63846099-1C0E-47B5-AF15-2D33082BEC7A}" dt="2019-05-07T16:56:22.359" v="178" actId="27636"/>
          <ac:spMkLst>
            <pc:docMk/>
            <pc:sldMk cId="304895448" sldId="265"/>
            <ac:spMk id="3" creationId="{7789C227-005D-4C88-8B33-D7B9FD501799}"/>
          </ac:spMkLst>
        </pc:spChg>
      </pc:sldChg>
      <pc:sldChg chg="delSp del">
        <pc:chgData name="Akash Deshmukh" userId="9203c103c553c05d" providerId="LiveId" clId="{63846099-1C0E-47B5-AF15-2D33082BEC7A}" dt="2019-05-07T18:56:15.681" v="413" actId="2696"/>
        <pc:sldMkLst>
          <pc:docMk/>
          <pc:sldMk cId="2152586282" sldId="267"/>
        </pc:sldMkLst>
        <pc:picChg chg="del">
          <ac:chgData name="Akash Deshmukh" userId="9203c103c553c05d" providerId="LiveId" clId="{63846099-1C0E-47B5-AF15-2D33082BEC7A}" dt="2019-05-07T18:51:05.534" v="403"/>
          <ac:picMkLst>
            <pc:docMk/>
            <pc:sldMk cId="2152586282" sldId="267"/>
            <ac:picMk id="5" creationId="{C5E1ABAC-21AE-4C50-8447-F58407F7D4CB}"/>
          </ac:picMkLst>
        </pc:picChg>
      </pc:sldChg>
      <pc:sldChg chg="modSp">
        <pc:chgData name="Akash Deshmukh" userId="9203c103c553c05d" providerId="LiveId" clId="{63846099-1C0E-47B5-AF15-2D33082BEC7A}" dt="2019-05-07T16:38:39.937" v="65" actId="1076"/>
        <pc:sldMkLst>
          <pc:docMk/>
          <pc:sldMk cId="2391072877" sldId="268"/>
        </pc:sldMkLst>
        <pc:spChg chg="mod">
          <ac:chgData name="Akash Deshmukh" userId="9203c103c553c05d" providerId="LiveId" clId="{63846099-1C0E-47B5-AF15-2D33082BEC7A}" dt="2019-05-07T16:38:39.937" v="65" actId="1076"/>
          <ac:spMkLst>
            <pc:docMk/>
            <pc:sldMk cId="2391072877" sldId="268"/>
            <ac:spMk id="5" creationId="{BEC8F7A3-E6F7-4A5E-8ABE-2C959B1385B7}"/>
          </ac:spMkLst>
        </pc:spChg>
      </pc:sldChg>
      <pc:sldChg chg="addSp delSp modSp">
        <pc:chgData name="Akash Deshmukh" userId="9203c103c553c05d" providerId="LiveId" clId="{63846099-1C0E-47B5-AF15-2D33082BEC7A}" dt="2019-05-07T16:54:37.012" v="166" actId="255"/>
        <pc:sldMkLst>
          <pc:docMk/>
          <pc:sldMk cId="1593749943" sldId="269"/>
        </pc:sldMkLst>
        <pc:spChg chg="mod">
          <ac:chgData name="Akash Deshmukh" userId="9203c103c553c05d" providerId="LiveId" clId="{63846099-1C0E-47B5-AF15-2D33082BEC7A}" dt="2019-05-07T16:54:37.012" v="166" actId="255"/>
          <ac:spMkLst>
            <pc:docMk/>
            <pc:sldMk cId="1593749943" sldId="269"/>
            <ac:spMk id="2" creationId="{9CB1A729-2728-4270-8FB5-7478AD6B9F2B}"/>
          </ac:spMkLst>
        </pc:spChg>
        <pc:spChg chg="del">
          <ac:chgData name="Akash Deshmukh" userId="9203c103c553c05d" providerId="LiveId" clId="{63846099-1C0E-47B5-AF15-2D33082BEC7A}" dt="2019-05-07T16:45:57.733" v="67"/>
          <ac:spMkLst>
            <pc:docMk/>
            <pc:sldMk cId="1593749943" sldId="269"/>
            <ac:spMk id="3" creationId="{E14A708C-1E97-4BA2-80DD-7158818F8D1D}"/>
          </ac:spMkLst>
        </pc:spChg>
        <pc:spChg chg="add mod">
          <ac:chgData name="Akash Deshmukh" userId="9203c103c553c05d" providerId="LiveId" clId="{63846099-1C0E-47B5-AF15-2D33082BEC7A}" dt="2019-05-07T16:51:41.775" v="160" actId="20577"/>
          <ac:spMkLst>
            <pc:docMk/>
            <pc:sldMk cId="1593749943" sldId="269"/>
            <ac:spMk id="5" creationId="{BF4F5FAF-C4E9-414C-BFCC-6EB616F255B1}"/>
          </ac:spMkLst>
        </pc:spChg>
        <pc:graphicFrameChg chg="add mod modGraphic">
          <ac:chgData name="Akash Deshmukh" userId="9203c103c553c05d" providerId="LiveId" clId="{63846099-1C0E-47B5-AF15-2D33082BEC7A}" dt="2019-05-07T16:52:14.784" v="165" actId="113"/>
          <ac:graphicFrameMkLst>
            <pc:docMk/>
            <pc:sldMk cId="1593749943" sldId="269"/>
            <ac:graphicFrameMk id="4" creationId="{E64B8514-A719-4A46-BA24-6BBD74BD1AFD}"/>
          </ac:graphicFrameMkLst>
        </pc:graphicFrameChg>
      </pc:sldChg>
      <pc:sldChg chg="modSp">
        <pc:chgData name="Akash Deshmukh" userId="9203c103c553c05d" providerId="LiveId" clId="{63846099-1C0E-47B5-AF15-2D33082BEC7A}" dt="2019-05-07T16:57:30.645" v="179" actId="20577"/>
        <pc:sldMkLst>
          <pc:docMk/>
          <pc:sldMk cId="4158005230" sldId="270"/>
        </pc:sldMkLst>
        <pc:spChg chg="mod">
          <ac:chgData name="Akash Deshmukh" userId="9203c103c553c05d" providerId="LiveId" clId="{63846099-1C0E-47B5-AF15-2D33082BEC7A}" dt="2019-05-07T16:57:30.645" v="179" actId="20577"/>
          <ac:spMkLst>
            <pc:docMk/>
            <pc:sldMk cId="4158005230" sldId="270"/>
            <ac:spMk id="2" creationId="{B0EB5BD9-AF0C-419A-B851-60D8EE54E0BA}"/>
          </ac:spMkLst>
        </pc:spChg>
        <pc:spChg chg="mod">
          <ac:chgData name="Akash Deshmukh" userId="9203c103c553c05d" providerId="LiveId" clId="{63846099-1C0E-47B5-AF15-2D33082BEC7A}" dt="2019-05-07T16:37:55.546" v="61" actId="20577"/>
          <ac:spMkLst>
            <pc:docMk/>
            <pc:sldMk cId="4158005230" sldId="270"/>
            <ac:spMk id="3" creationId="{9CE9E903-1F81-4679-B56E-EC03ACF2F73A}"/>
          </ac:spMkLst>
        </pc:spChg>
      </pc:sldChg>
      <pc:sldChg chg="delSp modSp">
        <pc:chgData name="Akash Deshmukh" userId="9203c103c553c05d" providerId="LiveId" clId="{63846099-1C0E-47B5-AF15-2D33082BEC7A}" dt="2019-05-07T18:50:38.177" v="402" actId="20577"/>
        <pc:sldMkLst>
          <pc:docMk/>
          <pc:sldMk cId="451610016" sldId="271"/>
        </pc:sldMkLst>
        <pc:spChg chg="del">
          <ac:chgData name="Akash Deshmukh" userId="9203c103c553c05d" providerId="LiveId" clId="{63846099-1C0E-47B5-AF15-2D33082BEC7A}" dt="2019-05-07T18:50:19.367" v="391"/>
          <ac:spMkLst>
            <pc:docMk/>
            <pc:sldMk cId="451610016" sldId="271"/>
            <ac:spMk id="2" creationId="{48355FC8-CE9F-45C3-B844-756FBA774B0B}"/>
          </ac:spMkLst>
        </pc:spChg>
        <pc:spChg chg="mod">
          <ac:chgData name="Akash Deshmukh" userId="9203c103c553c05d" providerId="LiveId" clId="{63846099-1C0E-47B5-AF15-2D33082BEC7A}" dt="2019-05-07T18:50:38.177" v="402" actId="20577"/>
          <ac:spMkLst>
            <pc:docMk/>
            <pc:sldMk cId="451610016" sldId="271"/>
            <ac:spMk id="3" creationId="{33590334-1477-41C6-B11A-7523F771509F}"/>
          </ac:spMkLst>
        </pc:spChg>
      </pc:sldChg>
      <pc:sldChg chg="modSp add">
        <pc:chgData name="Akash Deshmukh" userId="9203c103c553c05d" providerId="LiveId" clId="{63846099-1C0E-47B5-AF15-2D33082BEC7A}" dt="2019-05-07T17:53:15.530" v="298" actId="20577"/>
        <pc:sldMkLst>
          <pc:docMk/>
          <pc:sldMk cId="3775754175" sldId="272"/>
        </pc:sldMkLst>
        <pc:spChg chg="mod">
          <ac:chgData name="Akash Deshmukh" userId="9203c103c553c05d" providerId="LiveId" clId="{63846099-1C0E-47B5-AF15-2D33082BEC7A}" dt="2019-05-07T17:51:19.993" v="225" actId="14100"/>
          <ac:spMkLst>
            <pc:docMk/>
            <pc:sldMk cId="3775754175" sldId="272"/>
            <ac:spMk id="2" creationId="{1F3C048F-CA7E-422E-88C2-00934A7D25B9}"/>
          </ac:spMkLst>
        </pc:spChg>
        <pc:spChg chg="mod">
          <ac:chgData name="Akash Deshmukh" userId="9203c103c553c05d" providerId="LiveId" clId="{63846099-1C0E-47B5-AF15-2D33082BEC7A}" dt="2019-05-07T17:53:15.530" v="298" actId="20577"/>
          <ac:spMkLst>
            <pc:docMk/>
            <pc:sldMk cId="3775754175" sldId="272"/>
            <ac:spMk id="3" creationId="{C7669086-EA3E-4E52-BF9B-B3BC0BBAF7A7}"/>
          </ac:spMkLst>
        </pc:spChg>
      </pc:sldChg>
      <pc:sldChg chg="modSp add">
        <pc:chgData name="Akash Deshmukh" userId="9203c103c553c05d" providerId="LiveId" clId="{63846099-1C0E-47B5-AF15-2D33082BEC7A}" dt="2019-05-07T17:56:32.697" v="322" actId="255"/>
        <pc:sldMkLst>
          <pc:docMk/>
          <pc:sldMk cId="3290201372" sldId="273"/>
        </pc:sldMkLst>
        <pc:spChg chg="mod">
          <ac:chgData name="Akash Deshmukh" userId="9203c103c553c05d" providerId="LiveId" clId="{63846099-1C0E-47B5-AF15-2D33082BEC7A}" dt="2019-05-07T17:56:06.798" v="320" actId="122"/>
          <ac:spMkLst>
            <pc:docMk/>
            <pc:sldMk cId="3290201372" sldId="273"/>
            <ac:spMk id="2" creationId="{A477DB57-5086-4F58-9C67-4ED217BB31CD}"/>
          </ac:spMkLst>
        </pc:spChg>
        <pc:spChg chg="mod">
          <ac:chgData name="Akash Deshmukh" userId="9203c103c553c05d" providerId="LiveId" clId="{63846099-1C0E-47B5-AF15-2D33082BEC7A}" dt="2019-05-07T17:56:32.697" v="322" actId="255"/>
          <ac:spMkLst>
            <pc:docMk/>
            <pc:sldMk cId="3290201372" sldId="273"/>
            <ac:spMk id="3" creationId="{7BB8C014-51E3-47C6-B2BE-60EB35FB0AB3}"/>
          </ac:spMkLst>
        </pc:spChg>
      </pc:sldChg>
      <pc:sldChg chg="add del">
        <pc:chgData name="Akash Deshmukh" userId="9203c103c553c05d" providerId="LiveId" clId="{63846099-1C0E-47B5-AF15-2D33082BEC7A}" dt="2019-05-07T17:57:33.126" v="325" actId="2696"/>
        <pc:sldMkLst>
          <pc:docMk/>
          <pc:sldMk cId="2631373096" sldId="274"/>
        </pc:sldMkLst>
      </pc:sldChg>
      <pc:sldChg chg="add">
        <pc:chgData name="Akash Deshmukh" userId="9203c103c553c05d" providerId="LiveId" clId="{63846099-1C0E-47B5-AF15-2D33082BEC7A}" dt="2019-05-07T17:57:26.884" v="324"/>
        <pc:sldMkLst>
          <pc:docMk/>
          <pc:sldMk cId="1625927497" sldId="275"/>
        </pc:sldMkLst>
      </pc:sldChg>
      <pc:sldChg chg="addSp delSp modSp add">
        <pc:chgData name="Akash Deshmukh" userId="9203c103c553c05d" providerId="LiveId" clId="{63846099-1C0E-47B5-AF15-2D33082BEC7A}" dt="2019-05-07T18:51:46.516" v="404" actId="14100"/>
        <pc:sldMkLst>
          <pc:docMk/>
          <pc:sldMk cId="264114557" sldId="276"/>
        </pc:sldMkLst>
        <pc:spChg chg="del">
          <ac:chgData name="Akash Deshmukh" userId="9203c103c553c05d" providerId="LiveId" clId="{63846099-1C0E-47B5-AF15-2D33082BEC7A}" dt="2019-05-07T18:24:36.927" v="359"/>
          <ac:spMkLst>
            <pc:docMk/>
            <pc:sldMk cId="264114557" sldId="276"/>
            <ac:spMk id="2" creationId="{302E81F0-8606-4E5F-BCB9-1D4E810C12D6}"/>
          </ac:spMkLst>
        </pc:spChg>
        <pc:spChg chg="add del">
          <ac:chgData name="Akash Deshmukh" userId="9203c103c553c05d" providerId="LiveId" clId="{63846099-1C0E-47B5-AF15-2D33082BEC7A}" dt="2019-05-07T18:24:03.555" v="350" actId="931"/>
          <ac:spMkLst>
            <pc:docMk/>
            <pc:sldMk cId="264114557" sldId="276"/>
            <ac:spMk id="3" creationId="{B340BA23-F26D-4C55-8075-D7F0AC0CF33E}"/>
          </ac:spMkLst>
        </pc:spChg>
        <pc:spChg chg="add del mod">
          <ac:chgData name="Akash Deshmukh" userId="9203c103c553c05d" providerId="LiveId" clId="{63846099-1C0E-47B5-AF15-2D33082BEC7A}" dt="2019-05-07T18:25:41.231" v="364" actId="931"/>
          <ac:spMkLst>
            <pc:docMk/>
            <pc:sldMk cId="264114557" sldId="276"/>
            <ac:spMk id="8" creationId="{8CB45ACF-F549-4DF3-80C2-A56E6F9AE3E8}"/>
          </ac:spMkLst>
        </pc:spChg>
        <pc:spChg chg="add del mod">
          <ac:chgData name="Akash Deshmukh" userId="9203c103c553c05d" providerId="LiveId" clId="{63846099-1C0E-47B5-AF15-2D33082BEC7A}" dt="2019-05-07T18:26:33.206" v="374" actId="931"/>
          <ac:spMkLst>
            <pc:docMk/>
            <pc:sldMk cId="264114557" sldId="276"/>
            <ac:spMk id="11" creationId="{5BECDF3E-4D29-47E4-983B-36B6617E8148}"/>
          </ac:spMkLst>
        </pc:spChg>
        <pc:spChg chg="add del mod">
          <ac:chgData name="Akash Deshmukh" userId="9203c103c553c05d" providerId="LiveId" clId="{63846099-1C0E-47B5-AF15-2D33082BEC7A}" dt="2019-05-07T18:49:23.755" v="381" actId="931"/>
          <ac:spMkLst>
            <pc:docMk/>
            <pc:sldMk cId="264114557" sldId="276"/>
            <ac:spMk id="14" creationId="{3B8AD2B3-DF74-43DF-AD3F-16C00761653A}"/>
          </ac:spMkLst>
        </pc:spChg>
        <pc:picChg chg="add del mod">
          <ac:chgData name="Akash Deshmukh" userId="9203c103c553c05d" providerId="LiveId" clId="{63846099-1C0E-47B5-AF15-2D33082BEC7A}" dt="2019-05-07T18:23:53.514" v="349" actId="931"/>
          <ac:picMkLst>
            <pc:docMk/>
            <pc:sldMk cId="264114557" sldId="276"/>
            <ac:picMk id="5" creationId="{48EA253F-B059-4D36-9A81-AC72AB7498BE}"/>
          </ac:picMkLst>
        </pc:picChg>
        <pc:picChg chg="add del mod">
          <ac:chgData name="Akash Deshmukh" userId="9203c103c553c05d" providerId="LiveId" clId="{63846099-1C0E-47B5-AF15-2D33082BEC7A}" dt="2019-05-07T18:25:36.103" v="363"/>
          <ac:picMkLst>
            <pc:docMk/>
            <pc:sldMk cId="264114557" sldId="276"/>
            <ac:picMk id="7" creationId="{B06E7B76-22AD-4CC9-9E2E-39FC63F55C2D}"/>
          </ac:picMkLst>
        </pc:picChg>
        <pc:picChg chg="add del mod">
          <ac:chgData name="Akash Deshmukh" userId="9203c103c553c05d" providerId="LiveId" clId="{63846099-1C0E-47B5-AF15-2D33082BEC7A}" dt="2019-05-07T18:26:28.011" v="373"/>
          <ac:picMkLst>
            <pc:docMk/>
            <pc:sldMk cId="264114557" sldId="276"/>
            <ac:picMk id="10" creationId="{422DB208-242F-43A0-8FF6-A5ABE861B727}"/>
          </ac:picMkLst>
        </pc:picChg>
        <pc:picChg chg="add del mod">
          <ac:chgData name="Akash Deshmukh" userId="9203c103c553c05d" providerId="LiveId" clId="{63846099-1C0E-47B5-AF15-2D33082BEC7A}" dt="2019-05-07T18:49:17.349" v="380"/>
          <ac:picMkLst>
            <pc:docMk/>
            <pc:sldMk cId="264114557" sldId="276"/>
            <ac:picMk id="13" creationId="{8C36641A-45E3-4665-9904-53030D054E2F}"/>
          </ac:picMkLst>
        </pc:picChg>
        <pc:picChg chg="add mod">
          <ac:chgData name="Akash Deshmukh" userId="9203c103c553c05d" providerId="LiveId" clId="{63846099-1C0E-47B5-AF15-2D33082BEC7A}" dt="2019-05-07T18:51:46.516" v="404" actId="14100"/>
          <ac:picMkLst>
            <pc:docMk/>
            <pc:sldMk cId="264114557" sldId="276"/>
            <ac:picMk id="16" creationId="{7D5C4459-8271-421F-B282-AA7960E2D18A}"/>
          </ac:picMkLst>
        </pc:picChg>
      </pc:sldChg>
      <pc:sldChg chg="addSp delSp modSp add del">
        <pc:chgData name="Akash Deshmukh" userId="9203c103c553c05d" providerId="LiveId" clId="{63846099-1C0E-47B5-AF15-2D33082BEC7A}" dt="2019-05-07T18:02:41.778" v="334" actId="2696"/>
        <pc:sldMkLst>
          <pc:docMk/>
          <pc:sldMk cId="3658311730" sldId="276"/>
        </pc:sldMkLst>
        <pc:spChg chg="del">
          <ac:chgData name="Akash Deshmukh" userId="9203c103c553c05d" providerId="LiveId" clId="{63846099-1C0E-47B5-AF15-2D33082BEC7A}" dt="2019-05-07T17:59:52.013" v="327" actId="931"/>
          <ac:spMkLst>
            <pc:docMk/>
            <pc:sldMk cId="3658311730" sldId="276"/>
            <ac:spMk id="3" creationId="{715C38C8-0951-4086-9CEB-E36621F793D1}"/>
          </ac:spMkLst>
        </pc:spChg>
        <pc:picChg chg="add mod">
          <ac:chgData name="Akash Deshmukh" userId="9203c103c553c05d" providerId="LiveId" clId="{63846099-1C0E-47B5-AF15-2D33082BEC7A}" dt="2019-05-07T18:00:14.115" v="333" actId="14100"/>
          <ac:picMkLst>
            <pc:docMk/>
            <pc:sldMk cId="3658311730" sldId="276"/>
            <ac:picMk id="5" creationId="{A67A6704-51DE-4447-9746-9462820858A5}"/>
          </ac:picMkLst>
        </pc:picChg>
      </pc:sldChg>
      <pc:sldChg chg="modSp add">
        <pc:chgData name="Akash Deshmukh" userId="9203c103c553c05d" providerId="LiveId" clId="{63846099-1C0E-47B5-AF15-2D33082BEC7A}" dt="2019-05-07T18:52:49.319" v="412" actId="122"/>
        <pc:sldMkLst>
          <pc:docMk/>
          <pc:sldMk cId="1722874114" sldId="277"/>
        </pc:sldMkLst>
        <pc:spChg chg="mod">
          <ac:chgData name="Akash Deshmukh" userId="9203c103c553c05d" providerId="LiveId" clId="{63846099-1C0E-47B5-AF15-2D33082BEC7A}" dt="2019-05-07T18:52:49.319" v="412" actId="122"/>
          <ac:spMkLst>
            <pc:docMk/>
            <pc:sldMk cId="1722874114" sldId="277"/>
            <ac:spMk id="2" creationId="{9C39BF7D-9CE7-487C-98F6-18FA6A492656}"/>
          </ac:spMkLst>
        </pc:spChg>
      </pc:sldChg>
      <pc:sldChg chg="add del">
        <pc:chgData name="Akash Deshmukh" userId="9203c103c553c05d" providerId="LiveId" clId="{63846099-1C0E-47B5-AF15-2D33082BEC7A}" dt="2019-05-07T18:49:13.292" v="379" actId="2696"/>
        <pc:sldMkLst>
          <pc:docMk/>
          <pc:sldMk cId="2065115063" sldId="277"/>
        </pc:sldMkLst>
      </pc:sldChg>
      <pc:sldChg chg="addSp delSp modSp add">
        <pc:chgData name="Akash Deshmukh" userId="9203c103c553c05d" providerId="LiveId" clId="{63846099-1C0E-47B5-AF15-2D33082BEC7A}" dt="2019-05-07T19:00:13.501" v="437"/>
        <pc:sldMkLst>
          <pc:docMk/>
          <pc:sldMk cId="1261325222" sldId="278"/>
        </pc:sldMkLst>
        <pc:spChg chg="del">
          <ac:chgData name="Akash Deshmukh" userId="9203c103c553c05d" providerId="LiveId" clId="{63846099-1C0E-47B5-AF15-2D33082BEC7A}" dt="2019-05-07T18:58:23.738" v="415"/>
          <ac:spMkLst>
            <pc:docMk/>
            <pc:sldMk cId="1261325222" sldId="278"/>
            <ac:spMk id="2" creationId="{2DF862F5-A14D-4420-B24D-7950E7485B61}"/>
          </ac:spMkLst>
        </pc:spChg>
        <pc:spChg chg="del mod">
          <ac:chgData name="Akash Deshmukh" userId="9203c103c553c05d" providerId="LiveId" clId="{63846099-1C0E-47B5-AF15-2D33082BEC7A}" dt="2019-05-07T18:58:31.668" v="417"/>
          <ac:spMkLst>
            <pc:docMk/>
            <pc:sldMk cId="1261325222" sldId="278"/>
            <ac:spMk id="3" creationId="{B682BF5E-75D6-4E35-861C-152604B2C3AF}"/>
          </ac:spMkLst>
        </pc:spChg>
        <pc:spChg chg="add del mod">
          <ac:chgData name="Akash Deshmukh" userId="9203c103c553c05d" providerId="LiveId" clId="{63846099-1C0E-47B5-AF15-2D33082BEC7A}" dt="2019-05-07T18:58:37.568" v="418"/>
          <ac:spMkLst>
            <pc:docMk/>
            <pc:sldMk cId="1261325222" sldId="278"/>
            <ac:spMk id="4" creationId="{AA1E0A76-AE5A-4714-8B3F-AC1EA31FA830}"/>
          </ac:spMkLst>
        </pc:spChg>
        <pc:spChg chg="add mod">
          <ac:chgData name="Akash Deshmukh" userId="9203c103c553c05d" providerId="LiveId" clId="{63846099-1C0E-47B5-AF15-2D33082BEC7A}" dt="2019-05-07T19:00:13.501" v="437"/>
          <ac:spMkLst>
            <pc:docMk/>
            <pc:sldMk cId="1261325222" sldId="278"/>
            <ac:spMk id="5" creationId="{4E72DC61-C979-4B6B-B29B-0FC9E7E4EC07}"/>
          </ac:spMkLst>
        </pc:spChg>
        <pc:graphicFrameChg chg="del mod">
          <ac:chgData name="Akash Deshmukh" userId="9203c103c553c05d" providerId="LiveId" clId="{63846099-1C0E-47B5-AF15-2D33082BEC7A}" dt="2019-05-07T19:00:05.075" v="432" actId="3680"/>
          <ac:graphicFrameMkLst>
            <pc:docMk/>
            <pc:sldMk cId="1261325222" sldId="278"/>
            <ac:graphicFrameMk id="6" creationId="{A90CC886-8824-43BE-8476-4C4B536705D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10.bin"/></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5.bin"/></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6.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7.bin"/></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8.bin"/></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9.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2400" dirty="0"/>
              <a:t>Gender</a:t>
            </a:r>
            <a:r>
              <a:rPr lang="en-IN" dirty="0"/>
              <a:t>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2354553095979068"/>
          <c:y val="0.17432731534995005"/>
          <c:w val="0.5377843079370731"/>
          <c:h val="0.82415900820521071"/>
        </c:manualLayout>
      </c:layout>
      <c:doughnutChart>
        <c:varyColors val="1"/>
        <c:ser>
          <c:idx val="0"/>
          <c:order val="0"/>
          <c:spPr>
            <a:ln>
              <a:solidFill>
                <a:schemeClr val="bg1"/>
              </a:solidFill>
            </a:ln>
            <a:effectLst>
              <a:softEdge rad="0"/>
            </a:effectLst>
          </c:spPr>
          <c:dPt>
            <c:idx val="0"/>
            <c:bubble3D val="0"/>
            <c:spPr>
              <a:solidFill>
                <a:schemeClr val="accent1"/>
              </a:solidFill>
              <a:ln>
                <a:solidFill>
                  <a:schemeClr val="tx1"/>
                </a:solidFill>
              </a:ln>
              <a:effectLst>
                <a:softEdge rad="0"/>
              </a:effectLst>
            </c:spPr>
            <c:extLst>
              <c:ext xmlns:c16="http://schemas.microsoft.com/office/drawing/2014/chart" uri="{C3380CC4-5D6E-409C-BE32-E72D297353CC}">
                <c16:uniqueId val="{00000001-7332-41D9-9D86-36219BC5DC4C}"/>
              </c:ext>
            </c:extLst>
          </c:dPt>
          <c:dPt>
            <c:idx val="1"/>
            <c:bubble3D val="0"/>
            <c:spPr>
              <a:solidFill>
                <a:schemeClr val="accent2"/>
              </a:solidFill>
              <a:ln>
                <a:solidFill>
                  <a:schemeClr val="tx1"/>
                </a:solidFill>
              </a:ln>
              <a:effectLst>
                <a:softEdge rad="0"/>
              </a:effectLst>
            </c:spPr>
            <c:extLst>
              <c:ext xmlns:c16="http://schemas.microsoft.com/office/drawing/2014/chart" uri="{C3380CC4-5D6E-409C-BE32-E72D297353CC}">
                <c16:uniqueId val="{00000003-7332-41D9-9D86-36219BC5DC4C}"/>
              </c:ext>
            </c:extLst>
          </c:dPt>
          <c:dPt>
            <c:idx val="2"/>
            <c:bubble3D val="0"/>
            <c:spPr>
              <a:noFill/>
              <a:ln>
                <a:solidFill>
                  <a:schemeClr val="bg1"/>
                </a:solidFill>
              </a:ln>
              <a:effectLst>
                <a:softEdge rad="0"/>
              </a:effectLst>
            </c:spPr>
            <c:extLst>
              <c:ext xmlns:c16="http://schemas.microsoft.com/office/drawing/2014/chart" uri="{C3380CC4-5D6E-409C-BE32-E72D297353CC}">
                <c16:uniqueId val="{00000005-7332-41D9-9D86-36219BC5DC4C}"/>
              </c:ext>
            </c:extLst>
          </c:dPt>
          <c:dLbls>
            <c:dLbl>
              <c:idx val="0"/>
              <c:tx>
                <c:rich>
                  <a:bodyPr/>
                  <a:lstStyle/>
                  <a:p>
                    <a:r>
                      <a:rPr lang="en-US"/>
                      <a:t>46%</a:t>
                    </a:r>
                  </a:p>
                </c:rich>
              </c:tx>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332-41D9-9D86-36219BC5DC4C}"/>
                </c:ext>
              </c:extLst>
            </c:dLbl>
            <c:dLbl>
              <c:idx val="1"/>
              <c:tx>
                <c:rich>
                  <a:bodyPr/>
                  <a:lstStyle/>
                  <a:p>
                    <a:r>
                      <a:rPr lang="en-US"/>
                      <a:t>54%</a:t>
                    </a:r>
                  </a:p>
                </c:rich>
              </c:tx>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332-41D9-9D86-36219BC5DC4C}"/>
                </c:ext>
              </c:extLst>
            </c:dLbl>
            <c:dLbl>
              <c:idx val="2"/>
              <c:delete val="1"/>
              <c:extLst>
                <c:ext xmlns:c15="http://schemas.microsoft.com/office/drawing/2012/chart" uri="{CE6537A1-D6FC-4f65-9D91-7224C49458BB}"/>
                <c:ext xmlns:c16="http://schemas.microsoft.com/office/drawing/2014/chart" uri="{C3380CC4-5D6E-409C-BE32-E72D297353CC}">
                  <c16:uniqueId val="{00000005-7332-41D9-9D86-36219BC5DC4C}"/>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'[Project Data Akash.xlsx]Graphs'!$B$7:$B$9</c:f>
              <c:strCache>
                <c:ptCount val="3"/>
                <c:pt idx="0">
                  <c:v>Male</c:v>
                </c:pt>
                <c:pt idx="1">
                  <c:v>Female</c:v>
                </c:pt>
                <c:pt idx="2">
                  <c:v>Total</c:v>
                </c:pt>
              </c:strCache>
            </c:strRef>
          </c:cat>
          <c:val>
            <c:numRef>
              <c:f>'[Project Data Akash.xlsx]Graphs'!$C$7:$C$9</c:f>
              <c:numCache>
                <c:formatCode>General</c:formatCode>
                <c:ptCount val="3"/>
                <c:pt idx="0">
                  <c:v>154</c:v>
                </c:pt>
                <c:pt idx="1">
                  <c:v>181</c:v>
                </c:pt>
                <c:pt idx="2">
                  <c:v>335</c:v>
                </c:pt>
              </c:numCache>
            </c:numRef>
          </c:val>
          <c:extLst>
            <c:ext xmlns:c16="http://schemas.microsoft.com/office/drawing/2014/chart" uri="{C3380CC4-5D6E-409C-BE32-E72D297353CC}">
              <c16:uniqueId val="{00000006-7332-41D9-9D86-36219BC5DC4C}"/>
            </c:ext>
          </c:extLst>
        </c:ser>
        <c:dLbls>
          <c:showLegendKey val="0"/>
          <c:showVal val="0"/>
          <c:showCatName val="0"/>
          <c:showSerName val="0"/>
          <c:showPercent val="1"/>
          <c:showBubbleSize val="0"/>
          <c:showLeaderLines val="1"/>
        </c:dLbls>
        <c:firstSliceAng val="270"/>
        <c:holeSize val="51"/>
      </c:doughnutChart>
      <c:spPr>
        <a:noFill/>
        <a:ln>
          <a:noFill/>
        </a:ln>
        <a:effectLst/>
      </c:spPr>
    </c:plotArea>
    <c:legend>
      <c:legendPos val="l"/>
      <c:legendEntry>
        <c:idx val="2"/>
        <c:delete val="1"/>
      </c:legendEntry>
      <c:layout>
        <c:manualLayout>
          <c:xMode val="edge"/>
          <c:yMode val="edge"/>
          <c:x val="0.38304062535661304"/>
          <c:y val="0.75736313749931627"/>
          <c:w val="0.26206056044465031"/>
          <c:h val="0.161512619796485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solidFill>
      <a:round/>
    </a:ln>
    <a:effectLst>
      <a:softEdge rad="0"/>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IN" sz="2400" b="1" i="0" u="none" strike="noStrike" baseline="0">
                <a:effectLst/>
              </a:rPr>
              <a:t>Personality Traits of Enterepreneurship with respect to Faculties of MSU</a:t>
            </a:r>
            <a:endParaRPr lang="en-IN" sz="2400" b="1"/>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'[Project Data Akash.xlsx]Entrepreneurship'!$A$15</c:f>
              <c:strCache>
                <c:ptCount val="1"/>
                <c:pt idx="0">
                  <c:v>positive emotions </c:v>
                </c:pt>
              </c:strCache>
            </c:strRef>
          </c:tx>
          <c:spPr>
            <a:solidFill>
              <a:schemeClr val="accent1"/>
            </a:solidFill>
            <a:ln>
              <a:noFill/>
            </a:ln>
            <a:effectLst/>
          </c:spPr>
          <c:invertIfNegative val="0"/>
          <c:cat>
            <c:strRef>
              <c:f>'[Project Data Akash.xlsx]Entrepreneurship'!$B$14:$I$14</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Akash.xlsx]Entrepreneurship'!$B$15:$I$15</c:f>
              <c:numCache>
                <c:formatCode>General</c:formatCode>
                <c:ptCount val="8"/>
                <c:pt idx="0">
                  <c:v>17</c:v>
                </c:pt>
                <c:pt idx="1">
                  <c:v>18</c:v>
                </c:pt>
                <c:pt idx="2">
                  <c:v>21</c:v>
                </c:pt>
                <c:pt idx="3">
                  <c:v>17</c:v>
                </c:pt>
                <c:pt idx="4">
                  <c:v>23</c:v>
                </c:pt>
                <c:pt idx="5">
                  <c:v>16</c:v>
                </c:pt>
                <c:pt idx="6">
                  <c:v>19</c:v>
                </c:pt>
                <c:pt idx="7">
                  <c:v>18</c:v>
                </c:pt>
              </c:numCache>
            </c:numRef>
          </c:val>
          <c:extLst>
            <c:ext xmlns:c16="http://schemas.microsoft.com/office/drawing/2014/chart" uri="{C3380CC4-5D6E-409C-BE32-E72D297353CC}">
              <c16:uniqueId val="{00000000-4C75-49F6-A9D2-33ED93A7DCD6}"/>
            </c:ext>
          </c:extLst>
        </c:ser>
        <c:ser>
          <c:idx val="1"/>
          <c:order val="1"/>
          <c:tx>
            <c:strRef>
              <c:f>'[Project Data Akash.xlsx]Entrepreneurship'!$A$16</c:f>
              <c:strCache>
                <c:ptCount val="1"/>
                <c:pt idx="0">
                  <c:v>Modesty</c:v>
                </c:pt>
              </c:strCache>
            </c:strRef>
          </c:tx>
          <c:spPr>
            <a:solidFill>
              <a:schemeClr val="accent2"/>
            </a:solidFill>
            <a:ln>
              <a:noFill/>
            </a:ln>
            <a:effectLst/>
          </c:spPr>
          <c:invertIfNegative val="0"/>
          <c:cat>
            <c:strRef>
              <c:f>'[Project Data Akash.xlsx]Entrepreneurship'!$B$14:$I$14</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Akash.xlsx]Entrepreneurship'!$B$16:$I$16</c:f>
              <c:numCache>
                <c:formatCode>General</c:formatCode>
                <c:ptCount val="8"/>
                <c:pt idx="0">
                  <c:v>41</c:v>
                </c:pt>
                <c:pt idx="1">
                  <c:v>35</c:v>
                </c:pt>
                <c:pt idx="2">
                  <c:v>32</c:v>
                </c:pt>
                <c:pt idx="3">
                  <c:v>38</c:v>
                </c:pt>
                <c:pt idx="4">
                  <c:v>34</c:v>
                </c:pt>
                <c:pt idx="5">
                  <c:v>39</c:v>
                </c:pt>
                <c:pt idx="6">
                  <c:v>39</c:v>
                </c:pt>
                <c:pt idx="7">
                  <c:v>31</c:v>
                </c:pt>
              </c:numCache>
            </c:numRef>
          </c:val>
          <c:extLst>
            <c:ext xmlns:c16="http://schemas.microsoft.com/office/drawing/2014/chart" uri="{C3380CC4-5D6E-409C-BE32-E72D297353CC}">
              <c16:uniqueId val="{00000001-4C75-49F6-A9D2-33ED93A7DCD6}"/>
            </c:ext>
          </c:extLst>
        </c:ser>
        <c:ser>
          <c:idx val="2"/>
          <c:order val="2"/>
          <c:tx>
            <c:strRef>
              <c:f>'[Project Data Akash.xlsx]Entrepreneurship'!$A$17</c:f>
              <c:strCache>
                <c:ptCount val="1"/>
                <c:pt idx="0">
                  <c:v>co-operations</c:v>
                </c:pt>
              </c:strCache>
            </c:strRef>
          </c:tx>
          <c:spPr>
            <a:solidFill>
              <a:schemeClr val="accent3"/>
            </a:solidFill>
            <a:ln>
              <a:noFill/>
            </a:ln>
            <a:effectLst/>
          </c:spPr>
          <c:invertIfNegative val="0"/>
          <c:cat>
            <c:strRef>
              <c:f>'[Project Data Akash.xlsx]Entrepreneurship'!$B$14:$I$14</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Akash.xlsx]Entrepreneurship'!$B$17:$I$17</c:f>
              <c:numCache>
                <c:formatCode>General</c:formatCode>
                <c:ptCount val="8"/>
                <c:pt idx="0">
                  <c:v>26</c:v>
                </c:pt>
                <c:pt idx="1">
                  <c:v>20</c:v>
                </c:pt>
                <c:pt idx="2">
                  <c:v>25</c:v>
                </c:pt>
                <c:pt idx="3">
                  <c:v>16</c:v>
                </c:pt>
                <c:pt idx="4">
                  <c:v>19</c:v>
                </c:pt>
                <c:pt idx="5">
                  <c:v>19</c:v>
                </c:pt>
                <c:pt idx="6">
                  <c:v>25</c:v>
                </c:pt>
                <c:pt idx="7">
                  <c:v>20</c:v>
                </c:pt>
              </c:numCache>
            </c:numRef>
          </c:val>
          <c:extLst>
            <c:ext xmlns:c16="http://schemas.microsoft.com/office/drawing/2014/chart" uri="{C3380CC4-5D6E-409C-BE32-E72D297353CC}">
              <c16:uniqueId val="{00000002-4C75-49F6-A9D2-33ED93A7DCD6}"/>
            </c:ext>
          </c:extLst>
        </c:ser>
        <c:ser>
          <c:idx val="3"/>
          <c:order val="3"/>
          <c:tx>
            <c:strRef>
              <c:f>'[Project Data Akash.xlsx]Entrepreneurship'!$A$18</c:f>
              <c:strCache>
                <c:ptCount val="1"/>
                <c:pt idx="0">
                  <c:v>Intellectual interest</c:v>
                </c:pt>
              </c:strCache>
            </c:strRef>
          </c:tx>
          <c:spPr>
            <a:solidFill>
              <a:schemeClr val="accent4"/>
            </a:solidFill>
            <a:ln>
              <a:noFill/>
            </a:ln>
            <a:effectLst/>
          </c:spPr>
          <c:invertIfNegative val="0"/>
          <c:cat>
            <c:strRef>
              <c:f>'[Project Data Akash.xlsx]Entrepreneurship'!$B$14:$I$14</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Akash.xlsx]Entrepreneurship'!$B$18:$I$18</c:f>
              <c:numCache>
                <c:formatCode>General</c:formatCode>
                <c:ptCount val="8"/>
                <c:pt idx="0">
                  <c:v>40</c:v>
                </c:pt>
                <c:pt idx="1">
                  <c:v>31</c:v>
                </c:pt>
                <c:pt idx="2">
                  <c:v>34</c:v>
                </c:pt>
                <c:pt idx="3">
                  <c:v>37</c:v>
                </c:pt>
                <c:pt idx="4">
                  <c:v>34</c:v>
                </c:pt>
                <c:pt idx="5">
                  <c:v>32</c:v>
                </c:pt>
                <c:pt idx="6">
                  <c:v>36</c:v>
                </c:pt>
                <c:pt idx="7">
                  <c:v>31</c:v>
                </c:pt>
              </c:numCache>
            </c:numRef>
          </c:val>
          <c:extLst>
            <c:ext xmlns:c16="http://schemas.microsoft.com/office/drawing/2014/chart" uri="{C3380CC4-5D6E-409C-BE32-E72D297353CC}">
              <c16:uniqueId val="{00000003-4C75-49F6-A9D2-33ED93A7DCD6}"/>
            </c:ext>
          </c:extLst>
        </c:ser>
        <c:ser>
          <c:idx val="4"/>
          <c:order val="4"/>
          <c:tx>
            <c:strRef>
              <c:f>'[Project Data Akash.xlsx]Entrepreneurship'!$A$19</c:f>
              <c:strCache>
                <c:ptCount val="1"/>
                <c:pt idx="0">
                  <c:v>Gregariousness</c:v>
                </c:pt>
              </c:strCache>
            </c:strRef>
          </c:tx>
          <c:spPr>
            <a:solidFill>
              <a:schemeClr val="accent5"/>
            </a:solidFill>
            <a:ln>
              <a:noFill/>
            </a:ln>
            <a:effectLst/>
          </c:spPr>
          <c:invertIfNegative val="0"/>
          <c:cat>
            <c:strRef>
              <c:f>'[Project Data Akash.xlsx]Entrepreneurship'!$B$14:$I$14</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Akash.xlsx]Entrepreneurship'!$B$19:$I$19</c:f>
              <c:numCache>
                <c:formatCode>General</c:formatCode>
                <c:ptCount val="8"/>
                <c:pt idx="0">
                  <c:v>24</c:v>
                </c:pt>
                <c:pt idx="1">
                  <c:v>26</c:v>
                </c:pt>
                <c:pt idx="2">
                  <c:v>18</c:v>
                </c:pt>
                <c:pt idx="3">
                  <c:v>17</c:v>
                </c:pt>
                <c:pt idx="4">
                  <c:v>17</c:v>
                </c:pt>
                <c:pt idx="5">
                  <c:v>31</c:v>
                </c:pt>
                <c:pt idx="6">
                  <c:v>19</c:v>
                </c:pt>
                <c:pt idx="7">
                  <c:v>25</c:v>
                </c:pt>
              </c:numCache>
            </c:numRef>
          </c:val>
          <c:extLst>
            <c:ext xmlns:c16="http://schemas.microsoft.com/office/drawing/2014/chart" uri="{C3380CC4-5D6E-409C-BE32-E72D297353CC}">
              <c16:uniqueId val="{00000004-4C75-49F6-A9D2-33ED93A7DCD6}"/>
            </c:ext>
          </c:extLst>
        </c:ser>
        <c:dLbls>
          <c:showLegendKey val="0"/>
          <c:showVal val="0"/>
          <c:showCatName val="0"/>
          <c:showSerName val="0"/>
          <c:showPercent val="0"/>
          <c:showBubbleSize val="0"/>
        </c:dLbls>
        <c:gapWidth val="219"/>
        <c:overlap val="-27"/>
        <c:axId val="298227496"/>
        <c:axId val="298226512"/>
      </c:barChart>
      <c:catAx>
        <c:axId val="298227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98226512"/>
        <c:crosses val="autoZero"/>
        <c:auto val="1"/>
        <c:lblAlgn val="ctr"/>
        <c:lblOffset val="100"/>
        <c:noMultiLvlLbl val="0"/>
      </c:catAx>
      <c:valAx>
        <c:axId val="29822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98227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3200" dirty="0">
                <a:effectLst>
                  <a:outerShdw blurRad="38100" dist="38100" dir="2700000" algn="tl">
                    <a:srgbClr val="000000">
                      <a:alpha val="43137"/>
                    </a:srgbClr>
                  </a:outerShdw>
                </a:effectLst>
              </a:rPr>
              <a:t>Multiple</a:t>
            </a:r>
            <a:r>
              <a:rPr lang="en-US" sz="3200" baseline="0" dirty="0">
                <a:effectLst>
                  <a:outerShdw blurRad="38100" dist="38100" dir="2700000" algn="tl">
                    <a:srgbClr val="000000">
                      <a:alpha val="43137"/>
                    </a:srgbClr>
                  </a:outerShdw>
                </a:effectLst>
              </a:rPr>
              <a:t> Response Analysis Of Life Satisfaction</a:t>
            </a:r>
            <a:endParaRPr lang="en-US" sz="3200" dirty="0">
              <a:effectLst>
                <a:outerShdw blurRad="38100" dist="38100" dir="2700000" algn="tl">
                  <a:srgbClr val="000000">
                    <a:alpha val="43137"/>
                  </a:srgbClr>
                </a:outerShdw>
              </a:effectLs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069829806714581"/>
          <c:y val="0.22419455004294986"/>
          <c:w val="0.64180848333870566"/>
          <c:h val="0.62210172384102125"/>
        </c:manualLayout>
      </c:layout>
      <c:pie3DChart>
        <c:varyColors val="1"/>
        <c:ser>
          <c:idx val="0"/>
          <c:order val="0"/>
          <c:tx>
            <c:strRef>
              <c:f>Sheet1!$B$1</c:f>
              <c:strCache>
                <c:ptCount val="1"/>
                <c:pt idx="0">
                  <c:v>Sales</c:v>
                </c:pt>
              </c:strCache>
            </c:strRef>
          </c:tx>
          <c:spPr>
            <a:ln>
              <a:solidFill>
                <a:schemeClr val="tx1"/>
              </a:solidFill>
            </a:ln>
          </c:spPr>
          <c:explosion val="15"/>
          <c:dPt>
            <c:idx val="0"/>
            <c:bubble3D val="0"/>
            <c:spPr>
              <a:solidFill>
                <a:schemeClr val="accent1"/>
              </a:solidFill>
              <a:ln>
                <a:solidFill>
                  <a:schemeClr val="tx1"/>
                </a:solidFill>
              </a:ln>
              <a:effectLst>
                <a:outerShdw blurRad="254000" sx="102000" sy="102000" algn="ctr" rotWithShape="0">
                  <a:prstClr val="black">
                    <a:alpha val="20000"/>
                  </a:prstClr>
                </a:outerShdw>
              </a:effectLst>
              <a:sp3d>
                <a:contourClr>
                  <a:schemeClr val="tx1"/>
                </a:contourClr>
              </a:sp3d>
            </c:spPr>
            <c:extLst>
              <c:ext xmlns:c16="http://schemas.microsoft.com/office/drawing/2014/chart" uri="{C3380CC4-5D6E-409C-BE32-E72D297353CC}">
                <c16:uniqueId val="{00000001-CF91-47B2-A450-BD69D104D01D}"/>
              </c:ext>
            </c:extLst>
          </c:dPt>
          <c:dPt>
            <c:idx val="1"/>
            <c:bubble3D val="0"/>
            <c:spPr>
              <a:solidFill>
                <a:schemeClr val="accent2"/>
              </a:solidFill>
              <a:ln>
                <a:solidFill>
                  <a:schemeClr val="tx1"/>
                </a:solidFill>
              </a:ln>
              <a:effectLst>
                <a:outerShdw blurRad="254000" sx="102000" sy="102000" algn="ctr" rotWithShape="0">
                  <a:prstClr val="black">
                    <a:alpha val="20000"/>
                  </a:prstClr>
                </a:outerShdw>
              </a:effectLst>
              <a:sp3d>
                <a:contourClr>
                  <a:schemeClr val="tx1"/>
                </a:contourClr>
              </a:sp3d>
            </c:spPr>
            <c:extLst>
              <c:ext xmlns:c16="http://schemas.microsoft.com/office/drawing/2014/chart" uri="{C3380CC4-5D6E-409C-BE32-E72D297353CC}">
                <c16:uniqueId val="{00000003-CF91-47B2-A450-BD69D104D01D}"/>
              </c:ext>
            </c:extLst>
          </c:dPt>
          <c:dPt>
            <c:idx val="2"/>
            <c:bubble3D val="0"/>
            <c:spPr>
              <a:solidFill>
                <a:schemeClr val="accent3"/>
              </a:solidFill>
              <a:ln>
                <a:solidFill>
                  <a:schemeClr val="tx1"/>
                </a:solidFill>
              </a:ln>
              <a:effectLst>
                <a:outerShdw blurRad="254000" sx="102000" sy="102000" algn="ctr" rotWithShape="0">
                  <a:prstClr val="black">
                    <a:alpha val="20000"/>
                  </a:prstClr>
                </a:outerShdw>
              </a:effectLst>
              <a:sp3d>
                <a:contourClr>
                  <a:schemeClr val="tx1"/>
                </a:contourClr>
              </a:sp3d>
            </c:spPr>
            <c:extLst>
              <c:ext xmlns:c16="http://schemas.microsoft.com/office/drawing/2014/chart" uri="{C3380CC4-5D6E-409C-BE32-E72D297353CC}">
                <c16:uniqueId val="{00000005-CF91-47B2-A450-BD69D104D01D}"/>
              </c:ext>
            </c:extLst>
          </c:dPt>
          <c:dPt>
            <c:idx val="3"/>
            <c:bubble3D val="0"/>
            <c:spPr>
              <a:solidFill>
                <a:schemeClr val="accent4"/>
              </a:solidFill>
              <a:ln>
                <a:solidFill>
                  <a:schemeClr val="tx1"/>
                </a:solidFill>
              </a:ln>
              <a:effectLst>
                <a:outerShdw blurRad="254000" sx="102000" sy="102000" algn="ctr" rotWithShape="0">
                  <a:prstClr val="black">
                    <a:alpha val="20000"/>
                  </a:prstClr>
                </a:outerShdw>
              </a:effectLst>
              <a:sp3d>
                <a:contourClr>
                  <a:schemeClr val="tx1"/>
                </a:contourClr>
              </a:sp3d>
            </c:spPr>
            <c:extLst>
              <c:ext xmlns:c16="http://schemas.microsoft.com/office/drawing/2014/chart" uri="{C3380CC4-5D6E-409C-BE32-E72D297353CC}">
                <c16:uniqueId val="{00000007-CF91-47B2-A450-BD69D104D01D}"/>
              </c:ext>
            </c:extLst>
          </c:dPt>
          <c:dPt>
            <c:idx val="4"/>
            <c:bubble3D val="0"/>
            <c:spPr>
              <a:solidFill>
                <a:schemeClr val="accent5"/>
              </a:solidFill>
              <a:ln>
                <a:solidFill>
                  <a:schemeClr val="tx1"/>
                </a:solidFill>
              </a:ln>
              <a:effectLst>
                <a:outerShdw blurRad="254000" sx="102000" sy="102000" algn="ctr" rotWithShape="0">
                  <a:prstClr val="black">
                    <a:alpha val="20000"/>
                  </a:prstClr>
                </a:outerShdw>
              </a:effectLst>
              <a:sp3d>
                <a:contourClr>
                  <a:schemeClr val="tx1"/>
                </a:contourClr>
              </a:sp3d>
            </c:spPr>
            <c:extLst>
              <c:ext xmlns:c16="http://schemas.microsoft.com/office/drawing/2014/chart" uri="{C3380CC4-5D6E-409C-BE32-E72D297353CC}">
                <c16:uniqueId val="{00000009-CF91-47B2-A450-BD69D104D01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finance</c:v>
                </c:pt>
                <c:pt idx="1">
                  <c:v>health</c:v>
                </c:pt>
                <c:pt idx="2">
                  <c:v>relations</c:v>
                </c:pt>
                <c:pt idx="3">
                  <c:v>education</c:v>
                </c:pt>
                <c:pt idx="4">
                  <c:v>social_life</c:v>
                </c:pt>
              </c:strCache>
            </c:strRef>
          </c:cat>
          <c:val>
            <c:numRef>
              <c:f>Sheet1!$B$2:$B$6</c:f>
              <c:numCache>
                <c:formatCode>0.00%</c:formatCode>
                <c:ptCount val="5"/>
                <c:pt idx="0">
                  <c:v>0.17199999999999999</c:v>
                </c:pt>
                <c:pt idx="1">
                  <c:v>0.224</c:v>
                </c:pt>
                <c:pt idx="2">
                  <c:v>0.21</c:v>
                </c:pt>
                <c:pt idx="3">
                  <c:v>0.158</c:v>
                </c:pt>
                <c:pt idx="4">
                  <c:v>0.23599999999999999</c:v>
                </c:pt>
              </c:numCache>
            </c:numRef>
          </c:val>
          <c:extLst>
            <c:ext xmlns:c16="http://schemas.microsoft.com/office/drawing/2014/chart" uri="{C3380CC4-5D6E-409C-BE32-E72D297353CC}">
              <c16:uniqueId val="{00000000-074B-44D5-B9F4-483EBB0097B3}"/>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2400" dirty="0"/>
              <a:t>Age</a:t>
            </a:r>
          </a:p>
        </c:rich>
      </c:tx>
      <c:layout>
        <c:manualLayout>
          <c:xMode val="edge"/>
          <c:yMode val="edge"/>
          <c:x val="0.4696804075961093"/>
          <c:y val="3.069653518067316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3216724616554948"/>
          <c:y val="0.16203699027417492"/>
          <c:w val="0.50277777777777777"/>
          <c:h val="0.83796296296296291"/>
        </c:manualLayout>
      </c:layout>
      <c:doughnutChart>
        <c:varyColors val="1"/>
        <c:ser>
          <c:idx val="0"/>
          <c:order val="0"/>
          <c:spPr>
            <a:ln>
              <a:solidFill>
                <a:sysClr val="windowText" lastClr="000000"/>
              </a:solidFill>
            </a:ln>
            <a:effectLst/>
          </c:spPr>
          <c:dPt>
            <c:idx val="0"/>
            <c:bubble3D val="0"/>
            <c:spPr>
              <a:solidFill>
                <a:schemeClr val="accent1"/>
              </a:solidFill>
              <a:ln>
                <a:solidFill>
                  <a:sysClr val="windowText" lastClr="000000"/>
                </a:solidFill>
              </a:ln>
              <a:effectLst/>
            </c:spPr>
            <c:extLst>
              <c:ext xmlns:c16="http://schemas.microsoft.com/office/drawing/2014/chart" uri="{C3380CC4-5D6E-409C-BE32-E72D297353CC}">
                <c16:uniqueId val="{00000001-39D9-4E87-85CE-00821D60F251}"/>
              </c:ext>
            </c:extLst>
          </c:dPt>
          <c:dPt>
            <c:idx val="1"/>
            <c:bubble3D val="0"/>
            <c:spPr>
              <a:solidFill>
                <a:schemeClr val="accent2"/>
              </a:solidFill>
              <a:ln>
                <a:solidFill>
                  <a:sysClr val="windowText" lastClr="000000"/>
                </a:solidFill>
              </a:ln>
              <a:effectLst/>
            </c:spPr>
            <c:extLst>
              <c:ext xmlns:c16="http://schemas.microsoft.com/office/drawing/2014/chart" uri="{C3380CC4-5D6E-409C-BE32-E72D297353CC}">
                <c16:uniqueId val="{00000003-39D9-4E87-85CE-00821D60F251}"/>
              </c:ext>
            </c:extLst>
          </c:dPt>
          <c:dPt>
            <c:idx val="2"/>
            <c:bubble3D val="0"/>
            <c:spPr>
              <a:solidFill>
                <a:schemeClr val="accent3"/>
              </a:solidFill>
              <a:ln>
                <a:solidFill>
                  <a:sysClr val="windowText" lastClr="000000"/>
                </a:solidFill>
              </a:ln>
              <a:effectLst/>
            </c:spPr>
            <c:extLst>
              <c:ext xmlns:c16="http://schemas.microsoft.com/office/drawing/2014/chart" uri="{C3380CC4-5D6E-409C-BE32-E72D297353CC}">
                <c16:uniqueId val="{00000005-39D9-4E87-85CE-00821D60F251}"/>
              </c:ext>
            </c:extLst>
          </c:dPt>
          <c:dPt>
            <c:idx val="3"/>
            <c:bubble3D val="0"/>
            <c:spPr>
              <a:noFill/>
              <a:ln>
                <a:solidFill>
                  <a:schemeClr val="bg1"/>
                </a:solidFill>
              </a:ln>
              <a:effectLst/>
            </c:spPr>
            <c:extLst>
              <c:ext xmlns:c16="http://schemas.microsoft.com/office/drawing/2014/chart" uri="{C3380CC4-5D6E-409C-BE32-E72D297353CC}">
                <c16:uniqueId val="{00000007-39D9-4E87-85CE-00821D60F251}"/>
              </c:ext>
            </c:extLst>
          </c:dPt>
          <c:dLbls>
            <c:dLbl>
              <c:idx val="0"/>
              <c:tx>
                <c:rich>
                  <a:bodyPr/>
                  <a:lstStyle/>
                  <a:p>
                    <a:r>
                      <a:rPr lang="en-US"/>
                      <a:t>51%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9D9-4E87-85CE-00821D60F251}"/>
                </c:ext>
              </c:extLst>
            </c:dLbl>
            <c:dLbl>
              <c:idx val="1"/>
              <c:tx>
                <c:rich>
                  <a:bodyPr/>
                  <a:lstStyle/>
                  <a:p>
                    <a:r>
                      <a:rPr lang="en-US"/>
                      <a:t>45%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9D9-4E87-85CE-00821D60F251}"/>
                </c:ext>
              </c:extLst>
            </c:dLbl>
            <c:dLbl>
              <c:idx val="2"/>
              <c:tx>
                <c:rich>
                  <a:bodyPr/>
                  <a:lstStyle/>
                  <a:p>
                    <a:r>
                      <a:rPr lang="en-US"/>
                      <a:t>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9D9-4E87-85CE-00821D60F251}"/>
                </c:ext>
              </c:extLst>
            </c:dLbl>
            <c:dLbl>
              <c:idx val="3"/>
              <c:delete val="1"/>
              <c:extLst>
                <c:ext xmlns:c15="http://schemas.microsoft.com/office/drawing/2012/chart" uri="{CE6537A1-D6FC-4f65-9D91-7224C49458BB}"/>
                <c:ext xmlns:c16="http://schemas.microsoft.com/office/drawing/2014/chart" uri="{C3380CC4-5D6E-409C-BE32-E72D297353CC}">
                  <c16:uniqueId val="{00000007-39D9-4E87-85CE-00821D60F251}"/>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'[Project Data Akash.xlsx]Graphs'!$B$22:$B$25</c:f>
              <c:strCache>
                <c:ptCount val="4"/>
                <c:pt idx="0">
                  <c:v>17-20</c:v>
                </c:pt>
                <c:pt idx="1">
                  <c:v>21-24</c:v>
                </c:pt>
                <c:pt idx="2">
                  <c:v>25 and Above</c:v>
                </c:pt>
                <c:pt idx="3">
                  <c:v>Total</c:v>
                </c:pt>
              </c:strCache>
            </c:strRef>
          </c:cat>
          <c:val>
            <c:numRef>
              <c:f>'[Project Data Akash.xlsx]Graphs'!$C$22:$C$25</c:f>
              <c:numCache>
                <c:formatCode>General</c:formatCode>
                <c:ptCount val="4"/>
                <c:pt idx="0">
                  <c:v>171</c:v>
                </c:pt>
                <c:pt idx="1">
                  <c:v>151</c:v>
                </c:pt>
                <c:pt idx="2">
                  <c:v>14</c:v>
                </c:pt>
                <c:pt idx="3">
                  <c:v>336</c:v>
                </c:pt>
              </c:numCache>
            </c:numRef>
          </c:val>
          <c:extLst>
            <c:ext xmlns:c16="http://schemas.microsoft.com/office/drawing/2014/chart" uri="{C3380CC4-5D6E-409C-BE32-E72D297353CC}">
              <c16:uniqueId val="{00000008-39D9-4E87-85CE-00821D60F251}"/>
            </c:ext>
          </c:extLst>
        </c:ser>
        <c:dLbls>
          <c:showLegendKey val="0"/>
          <c:showVal val="0"/>
          <c:showCatName val="0"/>
          <c:showSerName val="0"/>
          <c:showPercent val="1"/>
          <c:showBubbleSize val="0"/>
          <c:showLeaderLines val="1"/>
        </c:dLbls>
        <c:firstSliceAng val="270"/>
        <c:holeSize val="50"/>
      </c:doughnutChart>
      <c:spPr>
        <a:noFill/>
        <a:ln>
          <a:noFill/>
        </a:ln>
        <a:effectLst/>
      </c:spPr>
    </c:plotArea>
    <c:legend>
      <c:legendPos val="r"/>
      <c:layout>
        <c:manualLayout>
          <c:xMode val="edge"/>
          <c:yMode val="edge"/>
          <c:x val="8.0342519685039415E-2"/>
          <c:y val="0.75341316710411199"/>
          <c:w val="0.81687970253718289"/>
          <c:h val="0.159724409448818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2400" dirty="0"/>
              <a:t>No.</a:t>
            </a:r>
            <a:r>
              <a:rPr lang="en-US" sz="2400" baseline="0" dirty="0"/>
              <a:t> Of Members in Family</a:t>
            </a:r>
            <a:endParaRPr lang="en-US" sz="24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2806176486589796"/>
          <c:y val="0.15746701865319934"/>
          <c:w val="0.50692113278923301"/>
          <c:h val="0.71296352884883396"/>
        </c:manualLayout>
      </c:layout>
      <c:doughnutChart>
        <c:varyColors val="1"/>
        <c:ser>
          <c:idx val="0"/>
          <c:order val="0"/>
          <c:spPr>
            <a:ln>
              <a:solidFill>
                <a:sysClr val="windowText" lastClr="000000"/>
              </a:solidFill>
            </a:ln>
          </c:spPr>
          <c:dPt>
            <c:idx val="0"/>
            <c:bubble3D val="0"/>
            <c:spPr>
              <a:solidFill>
                <a:schemeClr val="accent1"/>
              </a:solidFill>
              <a:ln>
                <a:solidFill>
                  <a:sysClr val="windowText" lastClr="000000"/>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E51-48D0-90DD-3DDC32CC62E9}"/>
              </c:ext>
            </c:extLst>
          </c:dPt>
          <c:dPt>
            <c:idx val="1"/>
            <c:bubble3D val="0"/>
            <c:spPr>
              <a:solidFill>
                <a:schemeClr val="accent2"/>
              </a:solidFill>
              <a:ln>
                <a:solidFill>
                  <a:sysClr val="windowText" lastClr="000000"/>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E51-48D0-90DD-3DDC32CC62E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'[Project Data Akash.xlsx]Graphs'!$M$32:$M$33</c:f>
              <c:strCache>
                <c:ptCount val="2"/>
                <c:pt idx="0">
                  <c:v>1 to 4</c:v>
                </c:pt>
                <c:pt idx="1">
                  <c:v>5 and above</c:v>
                </c:pt>
              </c:strCache>
            </c:strRef>
          </c:cat>
          <c:val>
            <c:numRef>
              <c:f>'[Project Data Akash.xlsx]Graphs'!$N$32:$N$33</c:f>
              <c:numCache>
                <c:formatCode>General</c:formatCode>
                <c:ptCount val="2"/>
                <c:pt idx="0">
                  <c:v>204</c:v>
                </c:pt>
                <c:pt idx="1">
                  <c:v>131</c:v>
                </c:pt>
              </c:numCache>
            </c:numRef>
          </c:val>
          <c:extLst>
            <c:ext xmlns:c16="http://schemas.microsoft.com/office/drawing/2014/chart" uri="{C3380CC4-5D6E-409C-BE32-E72D297353CC}">
              <c16:uniqueId val="{00000004-CE51-48D0-90DD-3DDC32CC62E9}"/>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b"/>
      <c:layout>
        <c:manualLayout>
          <c:xMode val="edge"/>
          <c:yMode val="edge"/>
          <c:x val="0.38549851280098962"/>
          <c:y val="0.87369129117350963"/>
          <c:w val="0.25003793830168292"/>
          <c:h val="3.7559504190847311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7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 lastClr="FFFFFF"/>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2400" dirty="0"/>
              <a:t>Students of Faculties of MSU</a:t>
            </a:r>
          </a:p>
        </c:rich>
      </c:tx>
      <c:layout>
        <c:manualLayout>
          <c:xMode val="edge"/>
          <c:yMode val="edge"/>
          <c:x val="0.14716034229755762"/>
          <c:y val="1.2256648400798197E-3"/>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725847228655241"/>
          <c:y val="0.21081165187628517"/>
          <c:w val="0.55326887447892548"/>
          <c:h val="0.59555220771321271"/>
        </c:manualLayout>
      </c:layout>
      <c:pieChart>
        <c:varyColors val="1"/>
        <c:ser>
          <c:idx val="0"/>
          <c:order val="0"/>
          <c:spPr>
            <a:scene3d>
              <a:camera prst="orthographicFront"/>
              <a:lightRig rig="threePt" dir="t"/>
            </a:scene3d>
            <a:sp3d prstMaterial="matte">
              <a:bevelT/>
            </a:sp3d>
          </c:spPr>
          <c:explosion val="17"/>
          <c:dPt>
            <c:idx val="0"/>
            <c:bubble3D val="0"/>
            <c:spPr>
              <a:solidFill>
                <a:schemeClr val="accent6"/>
              </a:solidFill>
              <a:ln>
                <a:noFill/>
              </a:ln>
              <a:effectLst>
                <a:outerShdw blurRad="254000" sx="102000" sy="102000" algn="ctr" rotWithShape="0">
                  <a:prstClr val="black">
                    <a:alpha val="20000"/>
                  </a:prstClr>
                </a:outerShdw>
              </a:effectLst>
              <a:scene3d>
                <a:camera prst="orthographicFront"/>
                <a:lightRig rig="threePt" dir="t"/>
              </a:scene3d>
              <a:sp3d prstMaterial="matte">
                <a:bevelT/>
              </a:sp3d>
            </c:spPr>
            <c:extLst>
              <c:ext xmlns:c16="http://schemas.microsoft.com/office/drawing/2014/chart" uri="{C3380CC4-5D6E-409C-BE32-E72D297353CC}">
                <c16:uniqueId val="{00000001-3AF0-42D2-A6DF-1572209CDF1E}"/>
              </c:ext>
            </c:extLst>
          </c:dPt>
          <c:dPt>
            <c:idx val="1"/>
            <c:bubble3D val="0"/>
            <c:spPr>
              <a:solidFill>
                <a:schemeClr val="accent5"/>
              </a:solidFill>
              <a:ln>
                <a:noFill/>
              </a:ln>
              <a:effectLst>
                <a:outerShdw blurRad="254000" sx="102000" sy="102000" algn="ctr" rotWithShape="0">
                  <a:prstClr val="black">
                    <a:alpha val="20000"/>
                  </a:prstClr>
                </a:outerShdw>
              </a:effectLst>
              <a:scene3d>
                <a:camera prst="orthographicFront"/>
                <a:lightRig rig="threePt" dir="t"/>
              </a:scene3d>
              <a:sp3d prstMaterial="matte">
                <a:bevelT/>
              </a:sp3d>
            </c:spPr>
            <c:extLst>
              <c:ext xmlns:c16="http://schemas.microsoft.com/office/drawing/2014/chart" uri="{C3380CC4-5D6E-409C-BE32-E72D297353CC}">
                <c16:uniqueId val="{00000003-3AF0-42D2-A6DF-1572209CDF1E}"/>
              </c:ext>
            </c:extLst>
          </c:dPt>
          <c:dPt>
            <c:idx val="2"/>
            <c:bubble3D val="0"/>
            <c:spPr>
              <a:solidFill>
                <a:schemeClr val="accent4"/>
              </a:solidFill>
              <a:ln>
                <a:noFill/>
              </a:ln>
              <a:effectLst>
                <a:outerShdw blurRad="254000" sx="102000" sy="102000" algn="ctr" rotWithShape="0">
                  <a:prstClr val="black">
                    <a:alpha val="20000"/>
                  </a:prstClr>
                </a:outerShdw>
              </a:effectLst>
              <a:scene3d>
                <a:camera prst="orthographicFront"/>
                <a:lightRig rig="threePt" dir="t"/>
              </a:scene3d>
              <a:sp3d prstMaterial="matte">
                <a:bevelT/>
              </a:sp3d>
            </c:spPr>
            <c:extLst>
              <c:ext xmlns:c16="http://schemas.microsoft.com/office/drawing/2014/chart" uri="{C3380CC4-5D6E-409C-BE32-E72D297353CC}">
                <c16:uniqueId val="{00000005-3AF0-42D2-A6DF-1572209CDF1E}"/>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cene3d>
                <a:camera prst="orthographicFront"/>
                <a:lightRig rig="threePt" dir="t"/>
              </a:scene3d>
              <a:sp3d prstMaterial="matte">
                <a:bevelT/>
              </a:sp3d>
            </c:spPr>
            <c:extLst>
              <c:ext xmlns:c16="http://schemas.microsoft.com/office/drawing/2014/chart" uri="{C3380CC4-5D6E-409C-BE32-E72D297353CC}">
                <c16:uniqueId val="{00000007-3AF0-42D2-A6DF-1572209CDF1E}"/>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cene3d>
                <a:camera prst="orthographicFront"/>
                <a:lightRig rig="threePt" dir="t"/>
              </a:scene3d>
              <a:sp3d prstMaterial="matte">
                <a:bevelT/>
              </a:sp3d>
            </c:spPr>
            <c:extLst>
              <c:ext xmlns:c16="http://schemas.microsoft.com/office/drawing/2014/chart" uri="{C3380CC4-5D6E-409C-BE32-E72D297353CC}">
                <c16:uniqueId val="{00000009-3AF0-42D2-A6DF-1572209CDF1E}"/>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cene3d>
                <a:camera prst="orthographicFront"/>
                <a:lightRig rig="threePt" dir="t"/>
              </a:scene3d>
              <a:sp3d prstMaterial="matte">
                <a:bevelT/>
              </a:sp3d>
            </c:spPr>
            <c:extLst>
              <c:ext xmlns:c16="http://schemas.microsoft.com/office/drawing/2014/chart" uri="{C3380CC4-5D6E-409C-BE32-E72D297353CC}">
                <c16:uniqueId val="{0000000B-3AF0-42D2-A6DF-1572209CDF1E}"/>
              </c:ext>
            </c:extLst>
          </c:dPt>
          <c:dPt>
            <c:idx val="6"/>
            <c:bubble3D val="0"/>
            <c:spPr>
              <a:solidFill>
                <a:schemeClr val="accent6">
                  <a:lumMod val="80000"/>
                  <a:lumOff val="20000"/>
                </a:schemeClr>
              </a:solidFill>
              <a:ln>
                <a:solidFill>
                  <a:sysClr val="window" lastClr="FFFFFF"/>
                </a:solidFill>
              </a:ln>
              <a:effectLst>
                <a:outerShdw blurRad="254000" sx="102000" sy="102000" algn="ctr" rotWithShape="0">
                  <a:prstClr val="black">
                    <a:alpha val="20000"/>
                  </a:prstClr>
                </a:outerShdw>
              </a:effectLst>
              <a:scene3d>
                <a:camera prst="orthographicFront"/>
                <a:lightRig rig="threePt" dir="t"/>
              </a:scene3d>
              <a:sp3d prstMaterial="matte">
                <a:bevelT/>
              </a:sp3d>
            </c:spPr>
            <c:extLst>
              <c:ext xmlns:c16="http://schemas.microsoft.com/office/drawing/2014/chart" uri="{C3380CC4-5D6E-409C-BE32-E72D297353CC}">
                <c16:uniqueId val="{0000000D-3AF0-42D2-A6DF-1572209CDF1E}"/>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cene3d>
                <a:camera prst="orthographicFront"/>
                <a:lightRig rig="threePt" dir="t"/>
              </a:scene3d>
              <a:sp3d prstMaterial="matte">
                <a:bevelT/>
              </a:sp3d>
            </c:spPr>
            <c:extLst>
              <c:ext xmlns:c16="http://schemas.microsoft.com/office/drawing/2014/chart" uri="{C3380CC4-5D6E-409C-BE32-E72D297353CC}">
                <c16:uniqueId val="{0000000F-3AF0-42D2-A6DF-1572209CDF1E}"/>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'[Project Data Akash.xlsx]Graphs'!$O$8:$V$8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Akash.xlsx]Graphs'!$O$9:$V$9</c:f>
              <c:numCache>
                <c:formatCode>General</c:formatCode>
                <c:ptCount val="8"/>
                <c:pt idx="0">
                  <c:v>44</c:v>
                </c:pt>
                <c:pt idx="1">
                  <c:v>37</c:v>
                </c:pt>
                <c:pt idx="2">
                  <c:v>42</c:v>
                </c:pt>
                <c:pt idx="3">
                  <c:v>39</c:v>
                </c:pt>
                <c:pt idx="4">
                  <c:v>41</c:v>
                </c:pt>
                <c:pt idx="5">
                  <c:v>48</c:v>
                </c:pt>
                <c:pt idx="6">
                  <c:v>44</c:v>
                </c:pt>
                <c:pt idx="7">
                  <c:v>40</c:v>
                </c:pt>
              </c:numCache>
            </c:numRef>
          </c:val>
          <c:extLst>
            <c:ext xmlns:c16="http://schemas.microsoft.com/office/drawing/2014/chart" uri="{C3380CC4-5D6E-409C-BE32-E72D297353CC}">
              <c16:uniqueId val="{00000010-3AF0-42D2-A6DF-1572209CDF1E}"/>
            </c:ext>
          </c:extLst>
        </c:ser>
        <c:dLbls>
          <c:dLblPos val="ctr"/>
          <c:showLegendKey val="0"/>
          <c:showVal val="0"/>
          <c:showCatName val="0"/>
          <c:showSerName val="0"/>
          <c:showPercent val="1"/>
          <c:showBubbleSize val="0"/>
          <c:showLeaderLines val="1"/>
        </c:dLbls>
        <c:firstSliceAng val="104"/>
      </c:pieChart>
      <c:spPr>
        <a:noFill/>
        <a:ln>
          <a:noFill/>
        </a:ln>
        <a:effectLst/>
      </c:spPr>
    </c:plotArea>
    <c:legend>
      <c:legendPos val="b"/>
      <c:layout>
        <c:manualLayout>
          <c:xMode val="edge"/>
          <c:yMode val="edge"/>
          <c:x val="0.11503512428593488"/>
          <c:y val="0.8308183660267312"/>
          <c:w val="0.774831519221862"/>
          <c:h val="0.1401603834378195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70" b="1"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bg1"/>
      </a:solidFill>
      <a:round/>
    </a:ln>
    <a:effectLst>
      <a:outerShdw blurRad="25400" dist="50800" dir="5400000" algn="ctr" rotWithShape="0">
        <a:srgbClr val="000000">
          <a:alpha val="0"/>
        </a:srgbClr>
      </a:outerShdw>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r>
              <a:rPr lang="en-IN" sz="2400" dirty="0"/>
              <a:t>ANNUAL FAMILY income</a:t>
            </a:r>
          </a:p>
        </c:rich>
      </c:tx>
      <c:layout>
        <c:manualLayout>
          <c:xMode val="edge"/>
          <c:yMode val="edge"/>
          <c:x val="0.36822655841038288"/>
          <c:y val="3.8444642428914398E-2"/>
        </c:manualLayout>
      </c:layout>
      <c:overlay val="0"/>
      <c:spPr>
        <a:noFill/>
        <a:ln>
          <a:noFill/>
        </a:ln>
        <a:effectLst/>
      </c:spPr>
      <c:txPr>
        <a:bodyPr rot="0" spcFirstLastPara="1" vertOverflow="ellipsis" vert="horz" wrap="square" anchor="ctr" anchorCtr="1"/>
        <a:lstStyle/>
        <a:p>
          <a:pPr>
            <a:defRPr sz="2400" b="1" i="0" u="none" strike="noStrike" kern="1200" cap="all" spc="5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47836534675198E-2"/>
          <c:y val="7.9604068471098285E-2"/>
          <c:w val="0.94865320261355013"/>
          <c:h val="0.86344566914308074"/>
        </c:manualLayout>
      </c:layout>
      <c:bar3DChart>
        <c:barDir val="col"/>
        <c:grouping val="clustered"/>
        <c:varyColors val="0"/>
        <c:ser>
          <c:idx val="0"/>
          <c:order val="0"/>
          <c:spPr>
            <a:gradFill>
              <a:gsLst>
                <a:gs pos="100000">
                  <a:schemeClr val="accent1">
                    <a:alpha val="0"/>
                  </a:schemeClr>
                </a:gs>
                <a:gs pos="50000">
                  <a:schemeClr val="accent1"/>
                </a:gs>
              </a:gsLst>
              <a:lin ang="5400000" scaled="0"/>
            </a:gradFill>
            <a:ln>
              <a:noFill/>
            </a:ln>
            <a:effectLst/>
            <a:sp3d/>
          </c:spPr>
          <c:invertIfNegative val="0"/>
          <c:dPt>
            <c:idx val="0"/>
            <c:invertIfNegative val="0"/>
            <c:bubble3D val="0"/>
            <c:spPr>
              <a:solidFill>
                <a:srgbClr val="FF0000"/>
              </a:solidFill>
              <a:ln>
                <a:noFill/>
              </a:ln>
              <a:effectLst/>
              <a:sp3d/>
            </c:spPr>
            <c:extLst>
              <c:ext xmlns:c16="http://schemas.microsoft.com/office/drawing/2014/chart" uri="{C3380CC4-5D6E-409C-BE32-E72D297353CC}">
                <c16:uniqueId val="{00000001-950A-42C2-8E46-48332D39CC81}"/>
              </c:ext>
            </c:extLst>
          </c:dPt>
          <c:dLbls>
            <c:dLbl>
              <c:idx val="0"/>
              <c:layout>
                <c:manualLayout>
                  <c:x val="2.008032128514056E-3"/>
                  <c:y val="-1.6726403823178016E-2"/>
                </c:manualLayout>
              </c:layout>
              <c:tx>
                <c:rich>
                  <a:bodyPr/>
                  <a:lstStyle/>
                  <a:p>
                    <a:fld id="{ECC14D9A-A2A9-460C-9E82-F1465042E76F}" type="VALUE">
                      <a:rPr lang="en-US" sz="1400" b="1">
                        <a:solidFill>
                          <a:schemeClr val="tx1"/>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50A-42C2-8E46-48332D39CC81}"/>
                </c:ext>
              </c:extLst>
            </c:dLbl>
            <c:dLbl>
              <c:idx val="1"/>
              <c:layout>
                <c:manualLayout>
                  <c:x val="2.008032128514056E-3"/>
                  <c:y val="-2.1505376344086023E-2"/>
                </c:manualLayout>
              </c:layout>
              <c:tx>
                <c:rich>
                  <a:bodyPr/>
                  <a:lstStyle/>
                  <a:p>
                    <a:fld id="{61F6A86F-CDA5-4D1E-87B6-51337AA1FB59}" type="VALUE">
                      <a:rPr lang="en-US" sz="1400" b="1">
                        <a:solidFill>
                          <a:schemeClr val="tx1"/>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950A-42C2-8E46-48332D39CC81}"/>
                </c:ext>
              </c:extLst>
            </c:dLbl>
            <c:dLbl>
              <c:idx val="2"/>
              <c:layout>
                <c:manualLayout>
                  <c:x val="4.0160642570281121E-3"/>
                  <c:y val="-1.6726403823178016E-2"/>
                </c:manualLayout>
              </c:layout>
              <c:tx>
                <c:rich>
                  <a:bodyPr/>
                  <a:lstStyle/>
                  <a:p>
                    <a:fld id="{8147D8F9-A8D3-4317-844B-E217FB6B4C42}" type="VALUE">
                      <a:rPr lang="en-US" sz="1400" b="1">
                        <a:solidFill>
                          <a:schemeClr val="tx1"/>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50A-42C2-8E46-48332D39CC81}"/>
                </c:ext>
              </c:extLst>
            </c:dLbl>
            <c:dLbl>
              <c:idx val="3"/>
              <c:layout>
                <c:manualLayout>
                  <c:x val="-6.0240173291591561E-3"/>
                  <c:y val="-2.1505376344086023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F650F685-1C0F-4677-AF29-5C1864FE4DA4}" type="VALUE">
                      <a:rPr lang="en-US" sz="1400" b="1">
                        <a:solidFill>
                          <a:schemeClr val="tx1"/>
                        </a:solidFill>
                      </a:rPr>
                      <a:pPr>
                        <a:defRPr/>
                      </a:pPr>
                      <a:t>[VALUE]</a:t>
                    </a:fld>
                    <a:endParaRPr lang="en-IN"/>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566265060240954E-2"/>
                      <c:h val="5.0394265232974911E-2"/>
                    </c:manualLayout>
                  </c15:layout>
                  <c15:dlblFieldTable/>
                  <c15:showDataLabelsRange val="0"/>
                </c:ext>
                <c:ext xmlns:c16="http://schemas.microsoft.com/office/drawing/2014/chart" uri="{C3380CC4-5D6E-409C-BE32-E72D297353CC}">
                  <c16:uniqueId val="{00000004-950A-42C2-8E46-48332D39CC8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'[Project Data Akash.xlsx]Graphs'!$S$21:$V$21</c:f>
              <c:strCache>
                <c:ptCount val="4"/>
                <c:pt idx="0">
                  <c:v>Up to 2,50,000</c:v>
                </c:pt>
                <c:pt idx="1">
                  <c:v>2,50,000-5,00,000</c:v>
                </c:pt>
                <c:pt idx="2">
                  <c:v>5,00,000 - 10,00,000</c:v>
                </c:pt>
                <c:pt idx="3">
                  <c:v>Above 10,00,000 </c:v>
                </c:pt>
              </c:strCache>
            </c:strRef>
          </c:cat>
          <c:val>
            <c:numRef>
              <c:f>'[Project Data Akash.xlsx]Graphs'!$S$22:$V$22</c:f>
              <c:numCache>
                <c:formatCode>General</c:formatCode>
                <c:ptCount val="4"/>
                <c:pt idx="0">
                  <c:v>103</c:v>
                </c:pt>
                <c:pt idx="1">
                  <c:v>98</c:v>
                </c:pt>
                <c:pt idx="2">
                  <c:v>87</c:v>
                </c:pt>
                <c:pt idx="3">
                  <c:v>47</c:v>
                </c:pt>
              </c:numCache>
            </c:numRef>
          </c:val>
          <c:shape val="cylinder"/>
          <c:extLst>
            <c:ext xmlns:c16="http://schemas.microsoft.com/office/drawing/2014/chart" uri="{C3380CC4-5D6E-409C-BE32-E72D297353CC}">
              <c16:uniqueId val="{00000005-950A-42C2-8E46-48332D39CC81}"/>
            </c:ext>
          </c:extLst>
        </c:ser>
        <c:dLbls>
          <c:showLegendKey val="0"/>
          <c:showVal val="1"/>
          <c:showCatName val="0"/>
          <c:showSerName val="0"/>
          <c:showPercent val="0"/>
          <c:showBubbleSize val="0"/>
        </c:dLbls>
        <c:gapWidth val="154"/>
        <c:gapDepth val="104"/>
        <c:shape val="box"/>
        <c:axId val="274598736"/>
        <c:axId val="274599912"/>
        <c:axId val="0"/>
      </c:bar3DChart>
      <c:catAx>
        <c:axId val="2745987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74599912"/>
        <c:crosses val="autoZero"/>
        <c:auto val="1"/>
        <c:lblAlgn val="ctr"/>
        <c:lblOffset val="100"/>
        <c:noMultiLvlLbl val="0"/>
      </c:catAx>
      <c:valAx>
        <c:axId val="27459991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7459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2400" dirty="0"/>
              <a:t>Educational</a:t>
            </a:r>
            <a:r>
              <a:rPr lang="en-IN" sz="2400" baseline="0" dirty="0"/>
              <a:t> Qualification</a:t>
            </a:r>
            <a:endParaRPr lang="en-IN" sz="2400" dirty="0"/>
          </a:p>
        </c:rich>
      </c:tx>
      <c:layout>
        <c:manualLayout>
          <c:xMode val="edge"/>
          <c:yMode val="edge"/>
          <c:x val="0.32325297653010765"/>
          <c:y val="1.698510848893980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194358857316748"/>
          <c:y val="0.12203042111057975"/>
          <c:w val="0.86651051770702581"/>
          <c:h val="0.82677340630803953"/>
        </c:manualLayout>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rgbClr val="FF0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BC3-402B-AA81-A66D5F5EB160}"/>
              </c:ext>
            </c:extLst>
          </c:dPt>
          <c:dLbls>
            <c:dLbl>
              <c:idx val="0"/>
              <c:layout>
                <c:manualLayout>
                  <c:x val="-1.4831920642698242E-3"/>
                  <c:y val="0"/>
                </c:manualLayout>
              </c:layout>
              <c:tx>
                <c:rich>
                  <a:bodyPr/>
                  <a:lstStyle/>
                  <a:p>
                    <a:fld id="{7E4845BD-63E5-42AC-B71D-BA08C55E2C5D}" type="VALUE">
                      <a:rPr lang="en-US" sz="1400" b="1"/>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BC3-402B-AA81-A66D5F5EB160}"/>
                </c:ext>
              </c:extLst>
            </c:dLbl>
            <c:dLbl>
              <c:idx val="1"/>
              <c:layout>
                <c:manualLayout>
                  <c:x val="1.2825249026333186E-2"/>
                  <c:y val="-6.1594198505491946E-3"/>
                </c:manualLayout>
              </c:layout>
              <c:tx>
                <c:rich>
                  <a:bodyPr/>
                  <a:lstStyle/>
                  <a:p>
                    <a:fld id="{4EC94755-9336-4EB6-890F-1119CC4DF918}" type="VALUE">
                      <a:rPr lang="en-US" sz="1400" b="1"/>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BC3-402B-AA81-A66D5F5EB160}"/>
                </c:ext>
              </c:extLst>
            </c:dLbl>
            <c:dLbl>
              <c:idx val="2"/>
              <c:layout>
                <c:manualLayout>
                  <c:x val="1.0644084225936386E-2"/>
                  <c:y val="-6.159419850549251E-3"/>
                </c:manualLayout>
              </c:layout>
              <c:tx>
                <c:rich>
                  <a:bodyPr/>
                  <a:lstStyle/>
                  <a:p>
                    <a:fld id="{514870EC-60C0-4A87-98B5-415AE694FAA4}" type="VALUE">
                      <a:rPr lang="en-US" sz="1400" b="1"/>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BC3-402B-AA81-A66D5F5EB160}"/>
                </c:ext>
              </c:extLst>
            </c:dLbl>
            <c:dLbl>
              <c:idx val="3"/>
              <c:layout>
                <c:manualLayout>
                  <c:x val="1.9194250243491841E-3"/>
                  <c:y val="0"/>
                </c:manualLayout>
              </c:layout>
              <c:tx>
                <c:rich>
                  <a:bodyPr/>
                  <a:lstStyle/>
                  <a:p>
                    <a:fld id="{45647B9E-8A50-4315-B232-C8047ACDD883}" type="VALUE">
                      <a:rPr lang="en-US" sz="1400" b="1"/>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BBC3-402B-AA81-A66D5F5EB16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'[Project Data Akash.xlsx]Graphs'!$Q$12:$Q$15</c:f>
              <c:strCache>
                <c:ptCount val="4"/>
                <c:pt idx="0">
                  <c:v>Under graduate</c:v>
                </c:pt>
                <c:pt idx="1">
                  <c:v>Graduate</c:v>
                </c:pt>
                <c:pt idx="2">
                  <c:v>Post graduate</c:v>
                </c:pt>
                <c:pt idx="3">
                  <c:v>Others</c:v>
                </c:pt>
              </c:strCache>
            </c:strRef>
          </c:cat>
          <c:val>
            <c:numRef>
              <c:f>'[Project Data Akash.xlsx]Graphs'!$R$12:$R$15</c:f>
              <c:numCache>
                <c:formatCode>General</c:formatCode>
                <c:ptCount val="4"/>
                <c:pt idx="0">
                  <c:v>183</c:v>
                </c:pt>
                <c:pt idx="1">
                  <c:v>41</c:v>
                </c:pt>
                <c:pt idx="2">
                  <c:v>78</c:v>
                </c:pt>
                <c:pt idx="3">
                  <c:v>73</c:v>
                </c:pt>
              </c:numCache>
            </c:numRef>
          </c:val>
          <c:extLst>
            <c:ext xmlns:c16="http://schemas.microsoft.com/office/drawing/2014/chart" uri="{C3380CC4-5D6E-409C-BE32-E72D297353CC}">
              <c16:uniqueId val="{00000005-BBC3-402B-AA81-A66D5F5EB160}"/>
            </c:ext>
          </c:extLst>
        </c:ser>
        <c:dLbls>
          <c:dLblPos val="inEnd"/>
          <c:showLegendKey val="0"/>
          <c:showVal val="1"/>
          <c:showCatName val="0"/>
          <c:showSerName val="0"/>
          <c:showPercent val="0"/>
          <c:showBubbleSize val="0"/>
        </c:dLbls>
        <c:gapWidth val="115"/>
        <c:overlap val="-20"/>
        <c:axId val="274602264"/>
        <c:axId val="274600696"/>
      </c:barChart>
      <c:catAx>
        <c:axId val="27460226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74600696"/>
        <c:crosses val="autoZero"/>
        <c:auto val="1"/>
        <c:lblAlgn val="ctr"/>
        <c:lblOffset val="100"/>
        <c:noMultiLvlLbl val="0"/>
      </c:catAx>
      <c:valAx>
        <c:axId val="2746006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274602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IN" sz="2400" b="1" i="0" u="none" strike="noStrike" baseline="0" dirty="0">
                <a:effectLst/>
              </a:rPr>
              <a:t>Personality traits of Employment with respect to Faculties of MSU</a:t>
            </a:r>
            <a:endParaRPr lang="en-IN" sz="2400" dirty="0"/>
          </a:p>
        </c:rich>
      </c:tx>
      <c:layout>
        <c:manualLayout>
          <c:xMode val="edge"/>
          <c:yMode val="edge"/>
          <c:x val="0.13758736218226056"/>
          <c:y val="0"/>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987914361236711E-2"/>
          <c:y val="0.11129606886356355"/>
          <c:w val="0.94214495744506788"/>
          <c:h val="0.74778229606632785"/>
        </c:manualLayout>
      </c:layout>
      <c:barChart>
        <c:barDir val="col"/>
        <c:grouping val="clustered"/>
        <c:varyColors val="0"/>
        <c:ser>
          <c:idx val="0"/>
          <c:order val="0"/>
          <c:tx>
            <c:strRef>
              <c:f>'[Project Data Akash.xlsx]Employment'!$A$19</c:f>
              <c:strCache>
                <c:ptCount val="1"/>
                <c:pt idx="0">
                  <c:v>positive emotions </c:v>
                </c:pt>
              </c:strCache>
            </c:strRef>
          </c:tx>
          <c:spPr>
            <a:solidFill>
              <a:schemeClr val="accent1"/>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Akash.xlsx]Employment'!$B$19:$I$19</c:f>
              <c:numCache>
                <c:formatCode>General</c:formatCode>
                <c:ptCount val="8"/>
                <c:pt idx="0">
                  <c:v>17</c:v>
                </c:pt>
                <c:pt idx="1">
                  <c:v>18</c:v>
                </c:pt>
                <c:pt idx="2">
                  <c:v>21</c:v>
                </c:pt>
                <c:pt idx="3">
                  <c:v>17</c:v>
                </c:pt>
                <c:pt idx="4">
                  <c:v>23</c:v>
                </c:pt>
                <c:pt idx="5">
                  <c:v>16</c:v>
                </c:pt>
                <c:pt idx="6">
                  <c:v>19</c:v>
                </c:pt>
                <c:pt idx="7">
                  <c:v>40</c:v>
                </c:pt>
              </c:numCache>
            </c:numRef>
          </c:val>
          <c:extLst>
            <c:ext xmlns:c16="http://schemas.microsoft.com/office/drawing/2014/chart" uri="{C3380CC4-5D6E-409C-BE32-E72D297353CC}">
              <c16:uniqueId val="{00000000-6EA7-4E42-ABE3-B5B1F8E2B99F}"/>
            </c:ext>
          </c:extLst>
        </c:ser>
        <c:ser>
          <c:idx val="1"/>
          <c:order val="1"/>
          <c:tx>
            <c:strRef>
              <c:f>'[Project Data Akash.xlsx]Employment'!$A$20</c:f>
              <c:strCache>
                <c:ptCount val="1"/>
                <c:pt idx="0">
                  <c:v>Dutifulness</c:v>
                </c:pt>
              </c:strCache>
            </c:strRef>
          </c:tx>
          <c:spPr>
            <a:solidFill>
              <a:schemeClr val="accent2"/>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Akash.xlsx]Employment'!$B$20:$I$20</c:f>
              <c:numCache>
                <c:formatCode>General</c:formatCode>
                <c:ptCount val="8"/>
                <c:pt idx="0">
                  <c:v>10</c:v>
                </c:pt>
                <c:pt idx="1">
                  <c:v>23</c:v>
                </c:pt>
                <c:pt idx="2">
                  <c:v>25</c:v>
                </c:pt>
                <c:pt idx="3">
                  <c:v>25</c:v>
                </c:pt>
                <c:pt idx="4">
                  <c:v>28</c:v>
                </c:pt>
                <c:pt idx="5">
                  <c:v>31</c:v>
                </c:pt>
                <c:pt idx="6">
                  <c:v>30</c:v>
                </c:pt>
                <c:pt idx="7">
                  <c:v>23</c:v>
                </c:pt>
              </c:numCache>
            </c:numRef>
          </c:val>
          <c:extLst>
            <c:ext xmlns:c16="http://schemas.microsoft.com/office/drawing/2014/chart" uri="{C3380CC4-5D6E-409C-BE32-E72D297353CC}">
              <c16:uniqueId val="{00000001-6EA7-4E42-ABE3-B5B1F8E2B99F}"/>
            </c:ext>
          </c:extLst>
        </c:ser>
        <c:ser>
          <c:idx val="2"/>
          <c:order val="2"/>
          <c:tx>
            <c:strRef>
              <c:f>'[Project Data Akash.xlsx]Employment'!$A$21</c:f>
              <c:strCache>
                <c:ptCount val="1"/>
                <c:pt idx="0">
                  <c:v>self esteem</c:v>
                </c:pt>
              </c:strCache>
            </c:strRef>
          </c:tx>
          <c:spPr>
            <a:solidFill>
              <a:schemeClr val="accent3"/>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Akash.xlsx]Employment'!$B$21:$I$21</c:f>
              <c:numCache>
                <c:formatCode>General</c:formatCode>
                <c:ptCount val="8"/>
                <c:pt idx="0">
                  <c:v>36</c:v>
                </c:pt>
                <c:pt idx="1">
                  <c:v>26</c:v>
                </c:pt>
                <c:pt idx="2">
                  <c:v>26</c:v>
                </c:pt>
                <c:pt idx="3">
                  <c:v>30</c:v>
                </c:pt>
                <c:pt idx="4">
                  <c:v>28</c:v>
                </c:pt>
                <c:pt idx="5">
                  <c:v>35</c:v>
                </c:pt>
                <c:pt idx="6">
                  <c:v>28</c:v>
                </c:pt>
                <c:pt idx="7">
                  <c:v>28</c:v>
                </c:pt>
              </c:numCache>
            </c:numRef>
          </c:val>
          <c:extLst>
            <c:ext xmlns:c16="http://schemas.microsoft.com/office/drawing/2014/chart" uri="{C3380CC4-5D6E-409C-BE32-E72D297353CC}">
              <c16:uniqueId val="{00000002-6EA7-4E42-ABE3-B5B1F8E2B99F}"/>
            </c:ext>
          </c:extLst>
        </c:ser>
        <c:ser>
          <c:idx val="3"/>
          <c:order val="3"/>
          <c:tx>
            <c:strRef>
              <c:f>'[Project Data Akash.xlsx]Employment'!$A$22</c:f>
              <c:strCache>
                <c:ptCount val="1"/>
                <c:pt idx="0">
                  <c:v>Achievement striving</c:v>
                </c:pt>
              </c:strCache>
            </c:strRef>
          </c:tx>
          <c:spPr>
            <a:solidFill>
              <a:schemeClr val="accent4"/>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Akash.xlsx]Employment'!$B$22:$I$22</c:f>
              <c:numCache>
                <c:formatCode>General</c:formatCode>
                <c:ptCount val="8"/>
                <c:pt idx="0">
                  <c:v>27</c:v>
                </c:pt>
                <c:pt idx="1">
                  <c:v>24</c:v>
                </c:pt>
                <c:pt idx="2">
                  <c:v>27</c:v>
                </c:pt>
                <c:pt idx="3">
                  <c:v>20</c:v>
                </c:pt>
                <c:pt idx="4">
                  <c:v>24</c:v>
                </c:pt>
                <c:pt idx="5">
                  <c:v>27</c:v>
                </c:pt>
                <c:pt idx="6">
                  <c:v>28</c:v>
                </c:pt>
                <c:pt idx="7">
                  <c:v>19</c:v>
                </c:pt>
              </c:numCache>
            </c:numRef>
          </c:val>
          <c:extLst>
            <c:ext xmlns:c16="http://schemas.microsoft.com/office/drawing/2014/chart" uri="{C3380CC4-5D6E-409C-BE32-E72D297353CC}">
              <c16:uniqueId val="{00000003-6EA7-4E42-ABE3-B5B1F8E2B99F}"/>
            </c:ext>
          </c:extLst>
        </c:ser>
        <c:ser>
          <c:idx val="4"/>
          <c:order val="4"/>
          <c:tx>
            <c:strRef>
              <c:f>'[Project Data Akash.xlsx]Employment'!$A$23</c:f>
              <c:strCache>
                <c:ptCount val="1"/>
                <c:pt idx="0">
                  <c:v>Activity level </c:v>
                </c:pt>
              </c:strCache>
            </c:strRef>
          </c:tx>
          <c:spPr>
            <a:solidFill>
              <a:schemeClr val="accent5"/>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Akash.xlsx]Employment'!$B$23:$I$23</c:f>
              <c:numCache>
                <c:formatCode>General</c:formatCode>
                <c:ptCount val="8"/>
                <c:pt idx="0">
                  <c:v>29</c:v>
                </c:pt>
                <c:pt idx="1">
                  <c:v>24</c:v>
                </c:pt>
                <c:pt idx="2">
                  <c:v>24</c:v>
                </c:pt>
                <c:pt idx="3">
                  <c:v>19</c:v>
                </c:pt>
                <c:pt idx="4">
                  <c:v>24</c:v>
                </c:pt>
                <c:pt idx="5">
                  <c:v>28</c:v>
                </c:pt>
                <c:pt idx="6">
                  <c:v>22</c:v>
                </c:pt>
                <c:pt idx="7">
                  <c:v>27</c:v>
                </c:pt>
              </c:numCache>
            </c:numRef>
          </c:val>
          <c:extLst>
            <c:ext xmlns:c16="http://schemas.microsoft.com/office/drawing/2014/chart" uri="{C3380CC4-5D6E-409C-BE32-E72D297353CC}">
              <c16:uniqueId val="{00000004-6EA7-4E42-ABE3-B5B1F8E2B99F}"/>
            </c:ext>
          </c:extLst>
        </c:ser>
        <c:ser>
          <c:idx val="5"/>
          <c:order val="5"/>
          <c:tx>
            <c:strRef>
              <c:f>'[Project Data Akash.xlsx]Employment'!$A$24</c:f>
              <c:strCache>
                <c:ptCount val="1"/>
                <c:pt idx="0">
                  <c:v>self discipline</c:v>
                </c:pt>
              </c:strCache>
            </c:strRef>
          </c:tx>
          <c:spPr>
            <a:solidFill>
              <a:schemeClr val="accent6"/>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Akash.xlsx]Employment'!$B$24:$I$24</c:f>
              <c:numCache>
                <c:formatCode>General</c:formatCode>
                <c:ptCount val="8"/>
                <c:pt idx="0">
                  <c:v>27</c:v>
                </c:pt>
                <c:pt idx="1">
                  <c:v>23</c:v>
                </c:pt>
                <c:pt idx="2">
                  <c:v>29</c:v>
                </c:pt>
                <c:pt idx="3">
                  <c:v>23</c:v>
                </c:pt>
                <c:pt idx="4">
                  <c:v>23</c:v>
                </c:pt>
                <c:pt idx="5">
                  <c:v>33</c:v>
                </c:pt>
                <c:pt idx="6">
                  <c:v>33</c:v>
                </c:pt>
                <c:pt idx="7">
                  <c:v>25</c:v>
                </c:pt>
              </c:numCache>
            </c:numRef>
          </c:val>
          <c:extLst>
            <c:ext xmlns:c16="http://schemas.microsoft.com/office/drawing/2014/chart" uri="{C3380CC4-5D6E-409C-BE32-E72D297353CC}">
              <c16:uniqueId val="{00000005-6EA7-4E42-ABE3-B5B1F8E2B99F}"/>
            </c:ext>
          </c:extLst>
        </c:ser>
        <c:ser>
          <c:idx val="6"/>
          <c:order val="6"/>
          <c:tx>
            <c:strRef>
              <c:f>'[Project Data Akash.xlsx]Employment'!$A$25</c:f>
              <c:strCache>
                <c:ptCount val="1"/>
                <c:pt idx="0">
                  <c:v>warmth </c:v>
                </c:pt>
              </c:strCache>
            </c:strRef>
          </c:tx>
          <c:spPr>
            <a:solidFill>
              <a:schemeClr val="accent1">
                <a:lumMod val="60000"/>
              </a:schemeClr>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Akash.xlsx]Employment'!$B$25:$I$25</c:f>
              <c:numCache>
                <c:formatCode>General</c:formatCode>
                <c:ptCount val="8"/>
                <c:pt idx="0">
                  <c:v>22</c:v>
                </c:pt>
                <c:pt idx="1">
                  <c:v>14</c:v>
                </c:pt>
                <c:pt idx="2">
                  <c:v>21</c:v>
                </c:pt>
                <c:pt idx="3">
                  <c:v>14</c:v>
                </c:pt>
                <c:pt idx="4">
                  <c:v>17</c:v>
                </c:pt>
                <c:pt idx="5">
                  <c:v>13</c:v>
                </c:pt>
                <c:pt idx="6">
                  <c:v>24</c:v>
                </c:pt>
                <c:pt idx="7">
                  <c:v>18</c:v>
                </c:pt>
              </c:numCache>
            </c:numRef>
          </c:val>
          <c:extLst>
            <c:ext xmlns:c16="http://schemas.microsoft.com/office/drawing/2014/chart" uri="{C3380CC4-5D6E-409C-BE32-E72D297353CC}">
              <c16:uniqueId val="{00000006-6EA7-4E42-ABE3-B5B1F8E2B99F}"/>
            </c:ext>
          </c:extLst>
        </c:ser>
        <c:ser>
          <c:idx val="7"/>
          <c:order val="7"/>
          <c:tx>
            <c:strRef>
              <c:f>'[Project Data Akash.xlsx]Employment'!$A$26</c:f>
              <c:strCache>
                <c:ptCount val="1"/>
                <c:pt idx="0">
                  <c:v>Honesty</c:v>
                </c:pt>
              </c:strCache>
            </c:strRef>
          </c:tx>
          <c:spPr>
            <a:solidFill>
              <a:schemeClr val="accent2">
                <a:lumMod val="60000"/>
              </a:schemeClr>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Akash.xlsx]Employment'!$B$26:$I$26</c:f>
              <c:numCache>
                <c:formatCode>General</c:formatCode>
                <c:ptCount val="8"/>
                <c:pt idx="0">
                  <c:v>36</c:v>
                </c:pt>
                <c:pt idx="1">
                  <c:v>34</c:v>
                </c:pt>
                <c:pt idx="2">
                  <c:v>35</c:v>
                </c:pt>
                <c:pt idx="3">
                  <c:v>32</c:v>
                </c:pt>
                <c:pt idx="4">
                  <c:v>30</c:v>
                </c:pt>
                <c:pt idx="5">
                  <c:v>30</c:v>
                </c:pt>
                <c:pt idx="6">
                  <c:v>38</c:v>
                </c:pt>
                <c:pt idx="7">
                  <c:v>28</c:v>
                </c:pt>
              </c:numCache>
            </c:numRef>
          </c:val>
          <c:extLst>
            <c:ext xmlns:c16="http://schemas.microsoft.com/office/drawing/2014/chart" uri="{C3380CC4-5D6E-409C-BE32-E72D297353CC}">
              <c16:uniqueId val="{00000007-6EA7-4E42-ABE3-B5B1F8E2B99F}"/>
            </c:ext>
          </c:extLst>
        </c:ser>
        <c:ser>
          <c:idx val="8"/>
          <c:order val="8"/>
          <c:tx>
            <c:strRef>
              <c:f>'[Project Data Akash.xlsx]Employment'!$A$27</c:f>
              <c:strCache>
                <c:ptCount val="1"/>
                <c:pt idx="0">
                  <c:v>Co operation</c:v>
                </c:pt>
              </c:strCache>
            </c:strRef>
          </c:tx>
          <c:spPr>
            <a:solidFill>
              <a:schemeClr val="accent3">
                <a:lumMod val="60000"/>
              </a:schemeClr>
            </a:solidFill>
            <a:ln>
              <a:noFill/>
            </a:ln>
            <a:effectLst/>
          </c:spPr>
          <c:invertIfNegative val="0"/>
          <c:cat>
            <c:strRef>
              <c:f>'[Project Data Akash.xlsx]Employment'!$B$18:$I$18</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Akash.xlsx]Employment'!$B$27:$I$27</c:f>
              <c:numCache>
                <c:formatCode>General</c:formatCode>
                <c:ptCount val="8"/>
                <c:pt idx="0">
                  <c:v>26</c:v>
                </c:pt>
                <c:pt idx="1">
                  <c:v>20</c:v>
                </c:pt>
                <c:pt idx="2">
                  <c:v>42</c:v>
                </c:pt>
                <c:pt idx="3">
                  <c:v>16</c:v>
                </c:pt>
                <c:pt idx="4">
                  <c:v>19</c:v>
                </c:pt>
                <c:pt idx="5">
                  <c:v>19</c:v>
                </c:pt>
                <c:pt idx="6">
                  <c:v>25</c:v>
                </c:pt>
                <c:pt idx="7">
                  <c:v>20</c:v>
                </c:pt>
              </c:numCache>
            </c:numRef>
          </c:val>
          <c:extLst>
            <c:ext xmlns:c16="http://schemas.microsoft.com/office/drawing/2014/chart" uri="{C3380CC4-5D6E-409C-BE32-E72D297353CC}">
              <c16:uniqueId val="{00000008-6EA7-4E42-ABE3-B5B1F8E2B99F}"/>
            </c:ext>
          </c:extLst>
        </c:ser>
        <c:dLbls>
          <c:showLegendKey val="0"/>
          <c:showVal val="0"/>
          <c:showCatName val="0"/>
          <c:showSerName val="0"/>
          <c:showPercent val="0"/>
          <c:showBubbleSize val="0"/>
        </c:dLbls>
        <c:gapWidth val="219"/>
        <c:overlap val="-27"/>
        <c:axId val="708543464"/>
        <c:axId val="708543792"/>
      </c:barChart>
      <c:catAx>
        <c:axId val="708543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08543792"/>
        <c:crosses val="autoZero"/>
        <c:auto val="1"/>
        <c:lblAlgn val="ctr"/>
        <c:lblOffset val="100"/>
        <c:noMultiLvlLbl val="0"/>
      </c:catAx>
      <c:valAx>
        <c:axId val="708543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08543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i="0" baseline="0" dirty="0">
                <a:effectLst/>
              </a:rPr>
              <a:t>Personality traits of Debater with respect to Faculties of MSU</a:t>
            </a:r>
            <a:endParaRPr lang="en-IN" sz="2400" dirty="0">
              <a:effectLst/>
            </a:endParaRPr>
          </a:p>
        </c:rich>
      </c:tx>
      <c:layout>
        <c:manualLayout>
          <c:xMode val="edge"/>
          <c:yMode val="edge"/>
          <c:x val="0.13061889003005059"/>
          <c:y val="3.286811861508758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'[Project Data Akash.xlsx]Debater'!$I$18</c:f>
              <c:strCache>
                <c:ptCount val="1"/>
                <c:pt idx="0">
                  <c:v>Artistic interest</c:v>
                </c:pt>
              </c:strCache>
            </c:strRef>
          </c:tx>
          <c:spPr>
            <a:solidFill>
              <a:schemeClr val="accent1"/>
            </a:solidFill>
            <a:ln>
              <a:noFill/>
            </a:ln>
            <a:effectLst/>
          </c:spPr>
          <c:invertIfNegative val="0"/>
          <c:cat>
            <c:strRef>
              <c:f>'[Project Data Akash.xlsx]Debater'!$J$17:$Q$17</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Akash.xlsx]Debater'!$J$18:$Q$18</c:f>
              <c:numCache>
                <c:formatCode>General</c:formatCode>
                <c:ptCount val="8"/>
                <c:pt idx="0">
                  <c:v>1</c:v>
                </c:pt>
                <c:pt idx="1">
                  <c:v>4</c:v>
                </c:pt>
                <c:pt idx="2">
                  <c:v>4</c:v>
                </c:pt>
                <c:pt idx="3">
                  <c:v>2</c:v>
                </c:pt>
                <c:pt idx="4">
                  <c:v>1</c:v>
                </c:pt>
                <c:pt idx="5">
                  <c:v>2</c:v>
                </c:pt>
                <c:pt idx="6">
                  <c:v>2</c:v>
                </c:pt>
                <c:pt idx="7">
                  <c:v>3</c:v>
                </c:pt>
              </c:numCache>
            </c:numRef>
          </c:val>
          <c:extLst>
            <c:ext xmlns:c16="http://schemas.microsoft.com/office/drawing/2014/chart" uri="{C3380CC4-5D6E-409C-BE32-E72D297353CC}">
              <c16:uniqueId val="{00000000-DAEB-4EEC-9BED-574C568D32FE}"/>
            </c:ext>
          </c:extLst>
        </c:ser>
        <c:ser>
          <c:idx val="1"/>
          <c:order val="1"/>
          <c:tx>
            <c:strRef>
              <c:f>'[Project Data Akash.xlsx]Debater'!$I$19</c:f>
              <c:strCache>
                <c:ptCount val="1"/>
                <c:pt idx="0">
                  <c:v>Imagination</c:v>
                </c:pt>
              </c:strCache>
            </c:strRef>
          </c:tx>
          <c:spPr>
            <a:solidFill>
              <a:schemeClr val="accent2"/>
            </a:solidFill>
            <a:ln>
              <a:noFill/>
            </a:ln>
            <a:effectLst/>
          </c:spPr>
          <c:invertIfNegative val="0"/>
          <c:cat>
            <c:strRef>
              <c:f>'[Project Data Akash.xlsx]Debater'!$J$17:$Q$17</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Akash.xlsx]Debater'!$J$19:$Q$19</c:f>
              <c:numCache>
                <c:formatCode>General</c:formatCode>
                <c:ptCount val="8"/>
                <c:pt idx="0">
                  <c:v>2</c:v>
                </c:pt>
                <c:pt idx="1">
                  <c:v>0</c:v>
                </c:pt>
                <c:pt idx="2">
                  <c:v>4</c:v>
                </c:pt>
                <c:pt idx="3">
                  <c:v>1</c:v>
                </c:pt>
                <c:pt idx="4">
                  <c:v>4</c:v>
                </c:pt>
                <c:pt idx="5">
                  <c:v>3</c:v>
                </c:pt>
                <c:pt idx="6">
                  <c:v>1</c:v>
                </c:pt>
                <c:pt idx="7">
                  <c:v>4</c:v>
                </c:pt>
              </c:numCache>
            </c:numRef>
          </c:val>
          <c:extLst>
            <c:ext xmlns:c16="http://schemas.microsoft.com/office/drawing/2014/chart" uri="{C3380CC4-5D6E-409C-BE32-E72D297353CC}">
              <c16:uniqueId val="{00000001-DAEB-4EEC-9BED-574C568D32FE}"/>
            </c:ext>
          </c:extLst>
        </c:ser>
        <c:ser>
          <c:idx val="2"/>
          <c:order val="2"/>
          <c:tx>
            <c:strRef>
              <c:f>'[Project Data Akash.xlsx]Debater'!$I$20</c:f>
              <c:strCache>
                <c:ptCount val="1"/>
                <c:pt idx="0">
                  <c:v> Modesty </c:v>
                </c:pt>
              </c:strCache>
            </c:strRef>
          </c:tx>
          <c:spPr>
            <a:solidFill>
              <a:schemeClr val="accent3"/>
            </a:solidFill>
            <a:ln>
              <a:noFill/>
            </a:ln>
            <a:effectLst/>
          </c:spPr>
          <c:invertIfNegative val="0"/>
          <c:cat>
            <c:strRef>
              <c:f>'[Project Data Akash.xlsx]Debater'!$J$17:$Q$17</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Akash.xlsx]Debater'!$J$20:$Q$20</c:f>
              <c:numCache>
                <c:formatCode>General</c:formatCode>
                <c:ptCount val="8"/>
                <c:pt idx="0">
                  <c:v>1</c:v>
                </c:pt>
                <c:pt idx="1">
                  <c:v>1</c:v>
                </c:pt>
                <c:pt idx="2">
                  <c:v>7</c:v>
                </c:pt>
                <c:pt idx="3">
                  <c:v>1</c:v>
                </c:pt>
                <c:pt idx="4">
                  <c:v>2</c:v>
                </c:pt>
                <c:pt idx="5">
                  <c:v>4</c:v>
                </c:pt>
                <c:pt idx="6">
                  <c:v>2</c:v>
                </c:pt>
                <c:pt idx="7">
                  <c:v>4</c:v>
                </c:pt>
              </c:numCache>
            </c:numRef>
          </c:val>
          <c:extLst>
            <c:ext xmlns:c16="http://schemas.microsoft.com/office/drawing/2014/chart" uri="{C3380CC4-5D6E-409C-BE32-E72D297353CC}">
              <c16:uniqueId val="{00000002-DAEB-4EEC-9BED-574C568D32FE}"/>
            </c:ext>
          </c:extLst>
        </c:ser>
        <c:ser>
          <c:idx val="3"/>
          <c:order val="3"/>
          <c:tx>
            <c:strRef>
              <c:f>'[Project Data Akash.xlsx]Debater'!$I$21</c:f>
              <c:strCache>
                <c:ptCount val="1"/>
                <c:pt idx="0">
                  <c:v>Co–operations</c:v>
                </c:pt>
              </c:strCache>
            </c:strRef>
          </c:tx>
          <c:spPr>
            <a:solidFill>
              <a:schemeClr val="accent4"/>
            </a:solidFill>
            <a:ln>
              <a:noFill/>
            </a:ln>
            <a:effectLst/>
          </c:spPr>
          <c:invertIfNegative val="0"/>
          <c:cat>
            <c:strRef>
              <c:f>'[Project Data Akash.xlsx]Debater'!$J$17:$Q$17</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Akash.xlsx]Debater'!$J$21:$Q$21</c:f>
              <c:numCache>
                <c:formatCode>General</c:formatCode>
                <c:ptCount val="8"/>
                <c:pt idx="0">
                  <c:v>26</c:v>
                </c:pt>
                <c:pt idx="1">
                  <c:v>20</c:v>
                </c:pt>
                <c:pt idx="2">
                  <c:v>25</c:v>
                </c:pt>
                <c:pt idx="3">
                  <c:v>16</c:v>
                </c:pt>
                <c:pt idx="4">
                  <c:v>19</c:v>
                </c:pt>
                <c:pt idx="5">
                  <c:v>19</c:v>
                </c:pt>
                <c:pt idx="6">
                  <c:v>25</c:v>
                </c:pt>
                <c:pt idx="7">
                  <c:v>20</c:v>
                </c:pt>
              </c:numCache>
            </c:numRef>
          </c:val>
          <c:extLst>
            <c:ext xmlns:c16="http://schemas.microsoft.com/office/drawing/2014/chart" uri="{C3380CC4-5D6E-409C-BE32-E72D297353CC}">
              <c16:uniqueId val="{00000003-DAEB-4EEC-9BED-574C568D32FE}"/>
            </c:ext>
          </c:extLst>
        </c:ser>
        <c:ser>
          <c:idx val="4"/>
          <c:order val="4"/>
          <c:tx>
            <c:strRef>
              <c:f>'[Project Data Akash.xlsx]Debater'!$I$22</c:f>
              <c:strCache>
                <c:ptCount val="1"/>
                <c:pt idx="0">
                  <c:v>Anger hostility </c:v>
                </c:pt>
              </c:strCache>
            </c:strRef>
          </c:tx>
          <c:spPr>
            <a:solidFill>
              <a:schemeClr val="accent5"/>
            </a:solidFill>
            <a:ln>
              <a:noFill/>
            </a:ln>
            <a:effectLst/>
          </c:spPr>
          <c:invertIfNegative val="0"/>
          <c:cat>
            <c:strRef>
              <c:f>'[Project Data Akash.xlsx]Debater'!$J$17:$Q$17</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Akash.xlsx]Debater'!$J$22:$Q$22</c:f>
              <c:numCache>
                <c:formatCode>General</c:formatCode>
                <c:ptCount val="8"/>
                <c:pt idx="0">
                  <c:v>14</c:v>
                </c:pt>
                <c:pt idx="1">
                  <c:v>14</c:v>
                </c:pt>
                <c:pt idx="2">
                  <c:v>13</c:v>
                </c:pt>
                <c:pt idx="3">
                  <c:v>13</c:v>
                </c:pt>
                <c:pt idx="4">
                  <c:v>11</c:v>
                </c:pt>
                <c:pt idx="5">
                  <c:v>17</c:v>
                </c:pt>
                <c:pt idx="6">
                  <c:v>16</c:v>
                </c:pt>
                <c:pt idx="7">
                  <c:v>18</c:v>
                </c:pt>
              </c:numCache>
            </c:numRef>
          </c:val>
          <c:extLst>
            <c:ext xmlns:c16="http://schemas.microsoft.com/office/drawing/2014/chart" uri="{C3380CC4-5D6E-409C-BE32-E72D297353CC}">
              <c16:uniqueId val="{00000004-DAEB-4EEC-9BED-574C568D32FE}"/>
            </c:ext>
          </c:extLst>
        </c:ser>
        <c:ser>
          <c:idx val="5"/>
          <c:order val="5"/>
          <c:tx>
            <c:strRef>
              <c:f>'[Project Data Akash.xlsx]Debater'!$I$23</c:f>
              <c:strCache>
                <c:ptCount val="1"/>
                <c:pt idx="0">
                  <c:v>Self-cautions   </c:v>
                </c:pt>
              </c:strCache>
            </c:strRef>
          </c:tx>
          <c:spPr>
            <a:solidFill>
              <a:schemeClr val="accent6"/>
            </a:solidFill>
            <a:ln>
              <a:noFill/>
            </a:ln>
            <a:effectLst/>
          </c:spPr>
          <c:invertIfNegative val="0"/>
          <c:cat>
            <c:strRef>
              <c:f>'[Project Data Akash.xlsx]Debater'!$J$17:$Q$17</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Akash.xlsx]Debater'!$J$23:$Q$23</c:f>
              <c:numCache>
                <c:formatCode>General</c:formatCode>
                <c:ptCount val="8"/>
                <c:pt idx="0">
                  <c:v>18</c:v>
                </c:pt>
                <c:pt idx="1">
                  <c:v>11</c:v>
                </c:pt>
                <c:pt idx="2">
                  <c:v>17</c:v>
                </c:pt>
                <c:pt idx="3">
                  <c:v>11</c:v>
                </c:pt>
                <c:pt idx="4">
                  <c:v>10</c:v>
                </c:pt>
                <c:pt idx="5">
                  <c:v>20</c:v>
                </c:pt>
                <c:pt idx="6">
                  <c:v>16</c:v>
                </c:pt>
                <c:pt idx="7">
                  <c:v>14</c:v>
                </c:pt>
              </c:numCache>
            </c:numRef>
          </c:val>
          <c:extLst>
            <c:ext xmlns:c16="http://schemas.microsoft.com/office/drawing/2014/chart" uri="{C3380CC4-5D6E-409C-BE32-E72D297353CC}">
              <c16:uniqueId val="{00000005-DAEB-4EEC-9BED-574C568D32FE}"/>
            </c:ext>
          </c:extLst>
        </c:ser>
        <c:ser>
          <c:idx val="6"/>
          <c:order val="6"/>
          <c:tx>
            <c:strRef>
              <c:f>'[Project Data Akash.xlsx]Debater'!$I$24</c:f>
              <c:strCache>
                <c:ptCount val="1"/>
                <c:pt idx="0">
                  <c:v>Assertiveness</c:v>
                </c:pt>
              </c:strCache>
            </c:strRef>
          </c:tx>
          <c:spPr>
            <a:solidFill>
              <a:schemeClr val="accent1">
                <a:lumMod val="60000"/>
              </a:schemeClr>
            </a:solidFill>
            <a:ln>
              <a:noFill/>
            </a:ln>
            <a:effectLst/>
          </c:spPr>
          <c:invertIfNegative val="0"/>
          <c:cat>
            <c:strRef>
              <c:f>'[Project Data Akash.xlsx]Debater'!$J$17:$Q$17</c:f>
              <c:strCache>
                <c:ptCount val="8"/>
                <c:pt idx="0">
                  <c:v>Science</c:v>
                </c:pt>
                <c:pt idx="1">
                  <c:v>Social work</c:v>
                </c:pt>
                <c:pt idx="2">
                  <c:v>Arts</c:v>
                </c:pt>
                <c:pt idx="3">
                  <c:v>Fine Arts</c:v>
                </c:pt>
                <c:pt idx="4">
                  <c:v>Law</c:v>
                </c:pt>
                <c:pt idx="5">
                  <c:v>Commerce </c:v>
                </c:pt>
                <c:pt idx="6">
                  <c:v>Medicine</c:v>
                </c:pt>
                <c:pt idx="7">
                  <c:v>Technology &amp; Engineering</c:v>
                </c:pt>
              </c:strCache>
            </c:strRef>
          </c:cat>
          <c:val>
            <c:numRef>
              <c:f>'[Project Data Akash.xlsx]Debater'!$J$24:$Q$24</c:f>
              <c:numCache>
                <c:formatCode>General</c:formatCode>
                <c:ptCount val="8"/>
                <c:pt idx="0">
                  <c:v>12</c:v>
                </c:pt>
                <c:pt idx="1">
                  <c:v>9</c:v>
                </c:pt>
                <c:pt idx="2">
                  <c:v>13</c:v>
                </c:pt>
                <c:pt idx="3">
                  <c:v>12</c:v>
                </c:pt>
                <c:pt idx="4">
                  <c:v>16</c:v>
                </c:pt>
                <c:pt idx="5">
                  <c:v>14</c:v>
                </c:pt>
                <c:pt idx="6">
                  <c:v>20</c:v>
                </c:pt>
                <c:pt idx="7">
                  <c:v>13</c:v>
                </c:pt>
              </c:numCache>
            </c:numRef>
          </c:val>
          <c:extLst>
            <c:ext xmlns:c16="http://schemas.microsoft.com/office/drawing/2014/chart" uri="{C3380CC4-5D6E-409C-BE32-E72D297353CC}">
              <c16:uniqueId val="{00000006-DAEB-4EEC-9BED-574C568D32FE}"/>
            </c:ext>
          </c:extLst>
        </c:ser>
        <c:dLbls>
          <c:showLegendKey val="0"/>
          <c:showVal val="0"/>
          <c:showCatName val="0"/>
          <c:showSerName val="0"/>
          <c:showPercent val="0"/>
          <c:showBubbleSize val="0"/>
        </c:dLbls>
        <c:gapWidth val="219"/>
        <c:overlap val="-27"/>
        <c:axId val="706107624"/>
        <c:axId val="706109592"/>
      </c:barChart>
      <c:catAx>
        <c:axId val="7061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706109592"/>
        <c:crosses val="autoZero"/>
        <c:auto val="1"/>
        <c:lblAlgn val="ctr"/>
        <c:lblOffset val="100"/>
        <c:noMultiLvlLbl val="0"/>
      </c:catAx>
      <c:valAx>
        <c:axId val="706109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06107624"/>
        <c:crosses val="autoZero"/>
        <c:crossBetween val="between"/>
      </c:valAx>
      <c:spPr>
        <a:noFill/>
        <a:ln>
          <a:noFill/>
        </a:ln>
        <a:effectLst/>
      </c:spPr>
    </c:plotArea>
    <c:legend>
      <c:legendPos val="b"/>
      <c:layout>
        <c:manualLayout>
          <c:xMode val="edge"/>
          <c:yMode val="edge"/>
          <c:x val="0.12293069344592795"/>
          <c:y val="0.94023279545236793"/>
          <c:w val="0.78916276769751603"/>
          <c:h val="4.559073729722489E-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IN" sz="2400" b="1" i="0" baseline="0">
                <a:effectLst/>
              </a:rPr>
              <a:t>Personality traits of Best team leader with respect to MSU</a:t>
            </a:r>
            <a:endParaRPr lang="en-IN" sz="2400" b="1">
              <a:effectLst/>
            </a:endParaRPr>
          </a:p>
        </c:rich>
      </c:tx>
      <c:layout>
        <c:manualLayout>
          <c:xMode val="edge"/>
          <c:yMode val="edge"/>
          <c:x val="0.1494899007189319"/>
          <c:y val="1.3751397121790096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'[Project Data Akash.xlsx]Best team leader'!$G$16</c:f>
              <c:strCache>
                <c:ptCount val="1"/>
                <c:pt idx="0">
                  <c:v>Leadership quality</c:v>
                </c:pt>
              </c:strCache>
            </c:strRef>
          </c:tx>
          <c:spPr>
            <a:solidFill>
              <a:schemeClr val="accent1"/>
            </a:solidFill>
            <a:ln>
              <a:noFill/>
            </a:ln>
            <a:effectLst/>
          </c:spPr>
          <c:invertIfNegative val="0"/>
          <c:cat>
            <c:strRef>
              <c:f>'[Project Data Akash.xlsx]Best team leader'!$I$15:$P$15</c:f>
              <c:strCache>
                <c:ptCount val="7"/>
                <c:pt idx="0">
                  <c:v>Commerce </c:v>
                </c:pt>
                <c:pt idx="1">
                  <c:v>Fine arts</c:v>
                </c:pt>
                <c:pt idx="2">
                  <c:v>Law</c:v>
                </c:pt>
                <c:pt idx="3">
                  <c:v>Medicine</c:v>
                </c:pt>
                <c:pt idx="4">
                  <c:v>Science</c:v>
                </c:pt>
                <c:pt idx="5">
                  <c:v>Social work</c:v>
                </c:pt>
                <c:pt idx="6">
                  <c:v>Technology &amp; Engineering</c:v>
                </c:pt>
              </c:strCache>
            </c:strRef>
          </c:cat>
          <c:val>
            <c:numRef>
              <c:f>'[Project Data Akash.xlsx]Best team leader'!$I$16:$P$16</c:f>
              <c:numCache>
                <c:formatCode>General</c:formatCode>
                <c:ptCount val="8"/>
                <c:pt idx="0">
                  <c:v>11</c:v>
                </c:pt>
                <c:pt idx="1">
                  <c:v>11</c:v>
                </c:pt>
                <c:pt idx="2">
                  <c:v>9</c:v>
                </c:pt>
                <c:pt idx="3">
                  <c:v>10</c:v>
                </c:pt>
                <c:pt idx="4">
                  <c:v>18</c:v>
                </c:pt>
                <c:pt idx="5">
                  <c:v>10</c:v>
                </c:pt>
                <c:pt idx="6">
                  <c:v>10</c:v>
                </c:pt>
              </c:numCache>
            </c:numRef>
          </c:val>
          <c:extLst>
            <c:ext xmlns:c16="http://schemas.microsoft.com/office/drawing/2014/chart" uri="{C3380CC4-5D6E-409C-BE32-E72D297353CC}">
              <c16:uniqueId val="{00000000-589D-465A-B7F1-87626CB58457}"/>
            </c:ext>
          </c:extLst>
        </c:ser>
        <c:ser>
          <c:idx val="1"/>
          <c:order val="1"/>
          <c:tx>
            <c:strRef>
              <c:f>'[Project Data Akash.xlsx]Best team leader'!$G$17</c:f>
              <c:strCache>
                <c:ptCount val="1"/>
                <c:pt idx="0">
                  <c:v>Dutifulness</c:v>
                </c:pt>
              </c:strCache>
            </c:strRef>
          </c:tx>
          <c:spPr>
            <a:solidFill>
              <a:schemeClr val="accent2"/>
            </a:solidFill>
            <a:ln>
              <a:noFill/>
            </a:ln>
            <a:effectLst/>
          </c:spPr>
          <c:invertIfNegative val="0"/>
          <c:cat>
            <c:strRef>
              <c:f>'[Project Data Akash.xlsx]Best team leader'!$I$15:$P$15</c:f>
              <c:strCache>
                <c:ptCount val="7"/>
                <c:pt idx="0">
                  <c:v>Commerce </c:v>
                </c:pt>
                <c:pt idx="1">
                  <c:v>Fine arts</c:v>
                </c:pt>
                <c:pt idx="2">
                  <c:v>Law</c:v>
                </c:pt>
                <c:pt idx="3">
                  <c:v>Medicine</c:v>
                </c:pt>
                <c:pt idx="4">
                  <c:v>Science</c:v>
                </c:pt>
                <c:pt idx="5">
                  <c:v>Social work</c:v>
                </c:pt>
                <c:pt idx="6">
                  <c:v>Technology &amp; Engineering</c:v>
                </c:pt>
              </c:strCache>
            </c:strRef>
          </c:cat>
          <c:val>
            <c:numRef>
              <c:f>'[Project Data Akash.xlsx]Best team leader'!$I$17:$P$17</c:f>
              <c:numCache>
                <c:formatCode>General</c:formatCode>
                <c:ptCount val="8"/>
                <c:pt idx="0">
                  <c:v>6</c:v>
                </c:pt>
                <c:pt idx="1">
                  <c:v>9</c:v>
                </c:pt>
                <c:pt idx="2">
                  <c:v>8</c:v>
                </c:pt>
                <c:pt idx="3">
                  <c:v>14</c:v>
                </c:pt>
                <c:pt idx="4">
                  <c:v>18</c:v>
                </c:pt>
                <c:pt idx="5">
                  <c:v>9</c:v>
                </c:pt>
                <c:pt idx="6">
                  <c:v>11</c:v>
                </c:pt>
              </c:numCache>
            </c:numRef>
          </c:val>
          <c:extLst>
            <c:ext xmlns:c16="http://schemas.microsoft.com/office/drawing/2014/chart" uri="{C3380CC4-5D6E-409C-BE32-E72D297353CC}">
              <c16:uniqueId val="{00000001-589D-465A-B7F1-87626CB58457}"/>
            </c:ext>
          </c:extLst>
        </c:ser>
        <c:ser>
          <c:idx val="2"/>
          <c:order val="2"/>
          <c:tx>
            <c:strRef>
              <c:f>'[Project Data Akash.xlsx]Best team leader'!$G$18</c:f>
              <c:strCache>
                <c:ptCount val="1"/>
                <c:pt idx="0">
                  <c:v>orderliness</c:v>
                </c:pt>
              </c:strCache>
            </c:strRef>
          </c:tx>
          <c:spPr>
            <a:solidFill>
              <a:schemeClr val="accent3"/>
            </a:solidFill>
            <a:ln>
              <a:noFill/>
            </a:ln>
            <a:effectLst/>
          </c:spPr>
          <c:invertIfNegative val="0"/>
          <c:cat>
            <c:strRef>
              <c:f>'[Project Data Akash.xlsx]Best team leader'!$I$15:$P$15</c:f>
              <c:strCache>
                <c:ptCount val="7"/>
                <c:pt idx="0">
                  <c:v>Commerce </c:v>
                </c:pt>
                <c:pt idx="1">
                  <c:v>Fine arts</c:v>
                </c:pt>
                <c:pt idx="2">
                  <c:v>Law</c:v>
                </c:pt>
                <c:pt idx="3">
                  <c:v>Medicine</c:v>
                </c:pt>
                <c:pt idx="4">
                  <c:v>Science</c:v>
                </c:pt>
                <c:pt idx="5">
                  <c:v>Social work</c:v>
                </c:pt>
                <c:pt idx="6">
                  <c:v>Technology &amp; Engineering</c:v>
                </c:pt>
              </c:strCache>
            </c:strRef>
          </c:cat>
          <c:val>
            <c:numRef>
              <c:f>'[Project Data Akash.xlsx]Best team leader'!$I$18:$P$18</c:f>
              <c:numCache>
                <c:formatCode>General</c:formatCode>
                <c:ptCount val="8"/>
                <c:pt idx="0">
                  <c:v>14</c:v>
                </c:pt>
                <c:pt idx="1">
                  <c:v>5</c:v>
                </c:pt>
                <c:pt idx="2">
                  <c:v>6</c:v>
                </c:pt>
                <c:pt idx="3">
                  <c:v>11</c:v>
                </c:pt>
                <c:pt idx="4">
                  <c:v>12</c:v>
                </c:pt>
                <c:pt idx="5">
                  <c:v>7</c:v>
                </c:pt>
                <c:pt idx="6">
                  <c:v>5</c:v>
                </c:pt>
              </c:numCache>
            </c:numRef>
          </c:val>
          <c:extLst>
            <c:ext xmlns:c16="http://schemas.microsoft.com/office/drawing/2014/chart" uri="{C3380CC4-5D6E-409C-BE32-E72D297353CC}">
              <c16:uniqueId val="{00000002-589D-465A-B7F1-87626CB58457}"/>
            </c:ext>
          </c:extLst>
        </c:ser>
        <c:ser>
          <c:idx val="3"/>
          <c:order val="3"/>
          <c:tx>
            <c:strRef>
              <c:f>'[Project Data Akash.xlsx]Best team leader'!$G$19</c:f>
              <c:strCache>
                <c:ptCount val="1"/>
                <c:pt idx="0">
                  <c:v>self esteem</c:v>
                </c:pt>
              </c:strCache>
            </c:strRef>
          </c:tx>
          <c:spPr>
            <a:solidFill>
              <a:schemeClr val="accent4"/>
            </a:solidFill>
            <a:ln>
              <a:noFill/>
            </a:ln>
            <a:effectLst/>
          </c:spPr>
          <c:invertIfNegative val="0"/>
          <c:cat>
            <c:strRef>
              <c:f>'[Project Data Akash.xlsx]Best team leader'!$I$15:$P$15</c:f>
              <c:strCache>
                <c:ptCount val="7"/>
                <c:pt idx="0">
                  <c:v>Commerce </c:v>
                </c:pt>
                <c:pt idx="1">
                  <c:v>Fine arts</c:v>
                </c:pt>
                <c:pt idx="2">
                  <c:v>Law</c:v>
                </c:pt>
                <c:pt idx="3">
                  <c:v>Medicine</c:v>
                </c:pt>
                <c:pt idx="4">
                  <c:v>Science</c:v>
                </c:pt>
                <c:pt idx="5">
                  <c:v>Social work</c:v>
                </c:pt>
                <c:pt idx="6">
                  <c:v>Technology &amp; Engineering</c:v>
                </c:pt>
              </c:strCache>
            </c:strRef>
          </c:cat>
          <c:val>
            <c:numRef>
              <c:f>'[Project Data Akash.xlsx]Best team leader'!$I$19:$P$19</c:f>
              <c:numCache>
                <c:formatCode>General</c:formatCode>
                <c:ptCount val="8"/>
                <c:pt idx="0">
                  <c:v>8</c:v>
                </c:pt>
                <c:pt idx="1">
                  <c:v>11</c:v>
                </c:pt>
                <c:pt idx="2">
                  <c:v>8</c:v>
                </c:pt>
                <c:pt idx="3">
                  <c:v>10</c:v>
                </c:pt>
                <c:pt idx="4">
                  <c:v>13</c:v>
                </c:pt>
                <c:pt idx="5">
                  <c:v>9</c:v>
                </c:pt>
                <c:pt idx="6">
                  <c:v>13</c:v>
                </c:pt>
              </c:numCache>
            </c:numRef>
          </c:val>
          <c:extLst>
            <c:ext xmlns:c16="http://schemas.microsoft.com/office/drawing/2014/chart" uri="{C3380CC4-5D6E-409C-BE32-E72D297353CC}">
              <c16:uniqueId val="{00000003-589D-465A-B7F1-87626CB58457}"/>
            </c:ext>
          </c:extLst>
        </c:ser>
        <c:ser>
          <c:idx val="4"/>
          <c:order val="4"/>
          <c:tx>
            <c:strRef>
              <c:f>'[Project Data Akash.xlsx]Best team leader'!$G$20</c:f>
              <c:strCache>
                <c:ptCount val="1"/>
                <c:pt idx="0">
                  <c:v>Achievement striving</c:v>
                </c:pt>
              </c:strCache>
            </c:strRef>
          </c:tx>
          <c:spPr>
            <a:solidFill>
              <a:schemeClr val="accent5"/>
            </a:solidFill>
            <a:ln>
              <a:noFill/>
            </a:ln>
            <a:effectLst/>
          </c:spPr>
          <c:invertIfNegative val="0"/>
          <c:cat>
            <c:strRef>
              <c:f>'[Project Data Akash.xlsx]Best team leader'!$I$15:$P$15</c:f>
              <c:strCache>
                <c:ptCount val="7"/>
                <c:pt idx="0">
                  <c:v>Commerce </c:v>
                </c:pt>
                <c:pt idx="1">
                  <c:v>Fine arts</c:v>
                </c:pt>
                <c:pt idx="2">
                  <c:v>Law</c:v>
                </c:pt>
                <c:pt idx="3">
                  <c:v>Medicine</c:v>
                </c:pt>
                <c:pt idx="4">
                  <c:v>Science</c:v>
                </c:pt>
                <c:pt idx="5">
                  <c:v>Social work</c:v>
                </c:pt>
                <c:pt idx="6">
                  <c:v>Technology &amp; Engineering</c:v>
                </c:pt>
              </c:strCache>
            </c:strRef>
          </c:cat>
          <c:val>
            <c:numRef>
              <c:f>'[Project Data Akash.xlsx]Best team leader'!$I$20:$P$20</c:f>
              <c:numCache>
                <c:formatCode>General</c:formatCode>
                <c:ptCount val="8"/>
                <c:pt idx="0">
                  <c:v>10</c:v>
                </c:pt>
                <c:pt idx="1">
                  <c:v>11</c:v>
                </c:pt>
                <c:pt idx="2">
                  <c:v>12</c:v>
                </c:pt>
                <c:pt idx="3">
                  <c:v>13</c:v>
                </c:pt>
                <c:pt idx="4">
                  <c:v>5</c:v>
                </c:pt>
                <c:pt idx="5">
                  <c:v>14</c:v>
                </c:pt>
                <c:pt idx="6">
                  <c:v>9</c:v>
                </c:pt>
              </c:numCache>
            </c:numRef>
          </c:val>
          <c:extLst>
            <c:ext xmlns:c16="http://schemas.microsoft.com/office/drawing/2014/chart" uri="{C3380CC4-5D6E-409C-BE32-E72D297353CC}">
              <c16:uniqueId val="{00000004-589D-465A-B7F1-87626CB58457}"/>
            </c:ext>
          </c:extLst>
        </c:ser>
        <c:ser>
          <c:idx val="5"/>
          <c:order val="5"/>
          <c:tx>
            <c:strRef>
              <c:f>'[Project Data Akash.xlsx]Best team leader'!$G$21</c:f>
              <c:strCache>
                <c:ptCount val="1"/>
                <c:pt idx="0">
                  <c:v>activity level </c:v>
                </c:pt>
              </c:strCache>
            </c:strRef>
          </c:tx>
          <c:spPr>
            <a:solidFill>
              <a:schemeClr val="accent6"/>
            </a:solidFill>
            <a:ln>
              <a:noFill/>
            </a:ln>
            <a:effectLst/>
          </c:spPr>
          <c:invertIfNegative val="0"/>
          <c:cat>
            <c:strRef>
              <c:f>'[Project Data Akash.xlsx]Best team leader'!$I$15:$P$15</c:f>
              <c:strCache>
                <c:ptCount val="7"/>
                <c:pt idx="0">
                  <c:v>Commerce </c:v>
                </c:pt>
                <c:pt idx="1">
                  <c:v>Fine arts</c:v>
                </c:pt>
                <c:pt idx="2">
                  <c:v>Law</c:v>
                </c:pt>
                <c:pt idx="3">
                  <c:v>Medicine</c:v>
                </c:pt>
                <c:pt idx="4">
                  <c:v>Science</c:v>
                </c:pt>
                <c:pt idx="5">
                  <c:v>Social work</c:v>
                </c:pt>
                <c:pt idx="6">
                  <c:v>Technology &amp; Engineering</c:v>
                </c:pt>
              </c:strCache>
            </c:strRef>
          </c:cat>
          <c:val>
            <c:numRef>
              <c:f>'[Project Data Akash.xlsx]Best team leader'!$I$21:$P$21</c:f>
              <c:numCache>
                <c:formatCode>General</c:formatCode>
                <c:ptCount val="8"/>
                <c:pt idx="0">
                  <c:v>5</c:v>
                </c:pt>
                <c:pt idx="1">
                  <c:v>10</c:v>
                </c:pt>
                <c:pt idx="2">
                  <c:v>9</c:v>
                </c:pt>
                <c:pt idx="3">
                  <c:v>6</c:v>
                </c:pt>
                <c:pt idx="4">
                  <c:v>7</c:v>
                </c:pt>
                <c:pt idx="5">
                  <c:v>10</c:v>
                </c:pt>
                <c:pt idx="6">
                  <c:v>8</c:v>
                </c:pt>
              </c:numCache>
            </c:numRef>
          </c:val>
          <c:extLst>
            <c:ext xmlns:c16="http://schemas.microsoft.com/office/drawing/2014/chart" uri="{C3380CC4-5D6E-409C-BE32-E72D297353CC}">
              <c16:uniqueId val="{00000005-589D-465A-B7F1-87626CB58457}"/>
            </c:ext>
          </c:extLst>
        </c:ser>
        <c:ser>
          <c:idx val="6"/>
          <c:order val="6"/>
          <c:tx>
            <c:strRef>
              <c:f>'[Project Data Akash.xlsx]Best team leader'!$G$22</c:f>
              <c:strCache>
                <c:ptCount val="1"/>
                <c:pt idx="0">
                  <c:v>self discipline</c:v>
                </c:pt>
              </c:strCache>
            </c:strRef>
          </c:tx>
          <c:spPr>
            <a:solidFill>
              <a:schemeClr val="accent1">
                <a:lumMod val="60000"/>
              </a:schemeClr>
            </a:solidFill>
            <a:ln>
              <a:noFill/>
            </a:ln>
            <a:effectLst/>
          </c:spPr>
          <c:invertIfNegative val="0"/>
          <c:cat>
            <c:strRef>
              <c:f>'[Project Data Akash.xlsx]Best team leader'!$I$15:$P$15</c:f>
              <c:strCache>
                <c:ptCount val="7"/>
                <c:pt idx="0">
                  <c:v>Commerce </c:v>
                </c:pt>
                <c:pt idx="1">
                  <c:v>Fine arts</c:v>
                </c:pt>
                <c:pt idx="2">
                  <c:v>Law</c:v>
                </c:pt>
                <c:pt idx="3">
                  <c:v>Medicine</c:v>
                </c:pt>
                <c:pt idx="4">
                  <c:v>Science</c:v>
                </c:pt>
                <c:pt idx="5">
                  <c:v>Social work</c:v>
                </c:pt>
                <c:pt idx="6">
                  <c:v>Technology &amp; Engineering</c:v>
                </c:pt>
              </c:strCache>
            </c:strRef>
          </c:cat>
          <c:val>
            <c:numRef>
              <c:f>'[Project Data Akash.xlsx]Best team leader'!$I$22:$P$22</c:f>
              <c:numCache>
                <c:formatCode>General</c:formatCode>
                <c:ptCount val="8"/>
                <c:pt idx="0">
                  <c:v>2</c:v>
                </c:pt>
                <c:pt idx="1">
                  <c:v>6</c:v>
                </c:pt>
                <c:pt idx="2">
                  <c:v>4</c:v>
                </c:pt>
                <c:pt idx="3">
                  <c:v>7</c:v>
                </c:pt>
                <c:pt idx="4">
                  <c:v>2</c:v>
                </c:pt>
                <c:pt idx="5">
                  <c:v>8</c:v>
                </c:pt>
                <c:pt idx="6">
                  <c:v>5</c:v>
                </c:pt>
              </c:numCache>
            </c:numRef>
          </c:val>
          <c:extLst>
            <c:ext xmlns:c16="http://schemas.microsoft.com/office/drawing/2014/chart" uri="{C3380CC4-5D6E-409C-BE32-E72D297353CC}">
              <c16:uniqueId val="{00000006-589D-465A-B7F1-87626CB58457}"/>
            </c:ext>
          </c:extLst>
        </c:ser>
        <c:ser>
          <c:idx val="7"/>
          <c:order val="7"/>
          <c:tx>
            <c:strRef>
              <c:f>'[Project Data Akash.xlsx]Best team leader'!$G$23</c:f>
              <c:strCache>
                <c:ptCount val="1"/>
                <c:pt idx="0">
                  <c:v>liberalism</c:v>
                </c:pt>
              </c:strCache>
            </c:strRef>
          </c:tx>
          <c:spPr>
            <a:solidFill>
              <a:schemeClr val="accent2">
                <a:lumMod val="60000"/>
              </a:schemeClr>
            </a:solidFill>
            <a:ln>
              <a:noFill/>
            </a:ln>
            <a:effectLst/>
          </c:spPr>
          <c:invertIfNegative val="0"/>
          <c:cat>
            <c:strRef>
              <c:f>'[Project Data Akash.xlsx]Best team leader'!$I$15:$P$15</c:f>
              <c:strCache>
                <c:ptCount val="7"/>
                <c:pt idx="0">
                  <c:v>Commerce </c:v>
                </c:pt>
                <c:pt idx="1">
                  <c:v>Fine arts</c:v>
                </c:pt>
                <c:pt idx="2">
                  <c:v>Law</c:v>
                </c:pt>
                <c:pt idx="3">
                  <c:v>Medicine</c:v>
                </c:pt>
                <c:pt idx="4">
                  <c:v>Science</c:v>
                </c:pt>
                <c:pt idx="5">
                  <c:v>Social work</c:v>
                </c:pt>
                <c:pt idx="6">
                  <c:v>Technology &amp; Engineering</c:v>
                </c:pt>
              </c:strCache>
            </c:strRef>
          </c:cat>
          <c:val>
            <c:numRef>
              <c:f>'[Project Data Akash.xlsx]Best team leader'!$I$23:$P$23</c:f>
              <c:numCache>
                <c:formatCode>General</c:formatCode>
                <c:ptCount val="8"/>
                <c:pt idx="0">
                  <c:v>7</c:v>
                </c:pt>
                <c:pt idx="1">
                  <c:v>6</c:v>
                </c:pt>
                <c:pt idx="2">
                  <c:v>2</c:v>
                </c:pt>
                <c:pt idx="3">
                  <c:v>6</c:v>
                </c:pt>
                <c:pt idx="4">
                  <c:v>11</c:v>
                </c:pt>
                <c:pt idx="5">
                  <c:v>9</c:v>
                </c:pt>
                <c:pt idx="6">
                  <c:v>4</c:v>
                </c:pt>
              </c:numCache>
            </c:numRef>
          </c:val>
          <c:extLst>
            <c:ext xmlns:c16="http://schemas.microsoft.com/office/drawing/2014/chart" uri="{C3380CC4-5D6E-409C-BE32-E72D297353CC}">
              <c16:uniqueId val="{00000007-589D-465A-B7F1-87626CB58457}"/>
            </c:ext>
          </c:extLst>
        </c:ser>
        <c:dLbls>
          <c:showLegendKey val="0"/>
          <c:showVal val="0"/>
          <c:showCatName val="0"/>
          <c:showSerName val="0"/>
          <c:showPercent val="0"/>
          <c:showBubbleSize val="0"/>
        </c:dLbls>
        <c:gapWidth val="219"/>
        <c:overlap val="-27"/>
        <c:axId val="370158488"/>
        <c:axId val="370161112"/>
      </c:barChart>
      <c:catAx>
        <c:axId val="370158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370161112"/>
        <c:crosses val="autoZero"/>
        <c:auto val="1"/>
        <c:lblAlgn val="ctr"/>
        <c:lblOffset val="100"/>
        <c:noMultiLvlLbl val="0"/>
      </c:catAx>
      <c:valAx>
        <c:axId val="370161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70158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544DF5-181A-4A41-83E6-2ECC11B5781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15EE5511-55DA-4358-9B68-DF1AA2D595FE}">
      <dgm:prSet phldrT="[Text]" custT="1"/>
      <dgm:spPr>
        <a:solidFill>
          <a:srgbClr val="0070C0"/>
        </a:solidFill>
      </dgm:spPr>
      <dgm:t>
        <a:bodyPr/>
        <a:lstStyle/>
        <a:p>
          <a:pPr algn="ctr">
            <a:lnSpc>
              <a:spcPct val="100000"/>
            </a:lnSpc>
          </a:pPr>
          <a:r>
            <a:rPr lang="en-IN" sz="2000" b="1" dirty="0"/>
            <a:t>Openness</a:t>
          </a:r>
        </a:p>
        <a:p>
          <a:pPr algn="ctr">
            <a:lnSpc>
              <a:spcPct val="100000"/>
            </a:lnSpc>
          </a:pPr>
          <a:r>
            <a:rPr lang="en-IN" sz="2000" b="1" dirty="0"/>
            <a:t> to Experience</a:t>
          </a:r>
          <a:r>
            <a:rPr lang="en-IN" sz="1400" dirty="0"/>
            <a:t>	</a:t>
          </a:r>
          <a:r>
            <a:rPr lang="en-IN" sz="900" dirty="0"/>
            <a:t>	</a:t>
          </a:r>
        </a:p>
      </dgm:t>
    </dgm:pt>
    <dgm:pt modelId="{1E9D4CB2-FED5-4443-B8EF-1BC5BAB9B999}" type="parTrans" cxnId="{83898726-83A2-4579-9A48-01B12B76AD13}">
      <dgm:prSet/>
      <dgm:spPr/>
      <dgm:t>
        <a:bodyPr/>
        <a:lstStyle/>
        <a:p>
          <a:endParaRPr lang="en-IN"/>
        </a:p>
      </dgm:t>
    </dgm:pt>
    <dgm:pt modelId="{BD81EEE4-A9AC-48AE-B046-47710ED84EEC}" type="sibTrans" cxnId="{83898726-83A2-4579-9A48-01B12B76AD13}">
      <dgm:prSet/>
      <dgm:spPr/>
      <dgm:t>
        <a:bodyPr/>
        <a:lstStyle/>
        <a:p>
          <a:endParaRPr lang="en-IN"/>
        </a:p>
      </dgm:t>
    </dgm:pt>
    <dgm:pt modelId="{FD720243-A80E-4179-B42F-E73889F79B51}">
      <dgm:prSet phldrT="[Text]" custT="1"/>
      <dgm:spPr/>
      <dgm:t>
        <a:bodyPr/>
        <a:lstStyle/>
        <a:p>
          <a:r>
            <a:rPr lang="en-IN" sz="1600" b="1" dirty="0"/>
            <a:t>Intellectual Interest	</a:t>
          </a:r>
        </a:p>
      </dgm:t>
    </dgm:pt>
    <dgm:pt modelId="{EA85504A-1909-4EB6-833C-90FAAA2573E6}" type="parTrans" cxnId="{297EE402-E599-42A5-8BC7-FCC3B9F0CF19}">
      <dgm:prSet/>
      <dgm:spPr/>
      <dgm:t>
        <a:bodyPr/>
        <a:lstStyle/>
        <a:p>
          <a:endParaRPr lang="en-IN"/>
        </a:p>
      </dgm:t>
    </dgm:pt>
    <dgm:pt modelId="{2B38A121-D98E-4836-8103-E05CD94DD8DD}" type="sibTrans" cxnId="{297EE402-E599-42A5-8BC7-FCC3B9F0CF19}">
      <dgm:prSet/>
      <dgm:spPr/>
      <dgm:t>
        <a:bodyPr/>
        <a:lstStyle/>
        <a:p>
          <a:endParaRPr lang="en-IN"/>
        </a:p>
      </dgm:t>
    </dgm:pt>
    <dgm:pt modelId="{67573B95-4B2C-407A-9029-1B828064BA86}">
      <dgm:prSet phldrT="[Text]" custT="1"/>
      <dgm:spPr/>
      <dgm:t>
        <a:bodyPr/>
        <a:lstStyle/>
        <a:p>
          <a:r>
            <a:rPr lang="en-IN" sz="1400" b="1" dirty="0"/>
            <a:t>Adventurous</a:t>
          </a:r>
        </a:p>
      </dgm:t>
    </dgm:pt>
    <dgm:pt modelId="{9EA2D694-D832-4DE0-B8D9-315082E8F2AC}" type="parTrans" cxnId="{FBEEE61E-10ED-4754-8889-727B0ED25244}">
      <dgm:prSet/>
      <dgm:spPr/>
      <dgm:t>
        <a:bodyPr/>
        <a:lstStyle/>
        <a:p>
          <a:endParaRPr lang="en-IN"/>
        </a:p>
      </dgm:t>
    </dgm:pt>
    <dgm:pt modelId="{F8CC77EC-3EB8-4375-9692-E5DC41E72C75}" type="sibTrans" cxnId="{FBEEE61E-10ED-4754-8889-727B0ED25244}">
      <dgm:prSet/>
      <dgm:spPr/>
      <dgm:t>
        <a:bodyPr/>
        <a:lstStyle/>
        <a:p>
          <a:endParaRPr lang="en-IN"/>
        </a:p>
      </dgm:t>
    </dgm:pt>
    <dgm:pt modelId="{97B51923-42AB-45FF-8C16-90EE4F2BAEE9}">
      <dgm:prSet phldrT="[Text]" custT="1"/>
      <dgm:spPr>
        <a:solidFill>
          <a:srgbClr val="0070C0"/>
        </a:solidFill>
      </dgm:spPr>
      <dgm:t>
        <a:bodyPr/>
        <a:lstStyle/>
        <a:p>
          <a:pPr algn="r">
            <a:lnSpc>
              <a:spcPct val="250000"/>
            </a:lnSpc>
          </a:pPr>
          <a:r>
            <a:rPr lang="en-IN" sz="1800" b="1" dirty="0"/>
            <a:t>Conscientiousness</a:t>
          </a:r>
        </a:p>
        <a:p>
          <a:pPr algn="ctr">
            <a:lnSpc>
              <a:spcPct val="90000"/>
            </a:lnSpc>
          </a:pPr>
          <a:endParaRPr lang="en-IN" sz="900" dirty="0"/>
        </a:p>
      </dgm:t>
    </dgm:pt>
    <dgm:pt modelId="{866B5439-89BB-47E7-95D8-4725FC58D135}" type="parTrans" cxnId="{6D75627F-116E-4847-9CE3-39D601B92239}">
      <dgm:prSet/>
      <dgm:spPr/>
      <dgm:t>
        <a:bodyPr/>
        <a:lstStyle/>
        <a:p>
          <a:endParaRPr lang="en-IN"/>
        </a:p>
      </dgm:t>
    </dgm:pt>
    <dgm:pt modelId="{617C2659-BD7A-4ACF-8D5F-1CC48E5C74B9}" type="sibTrans" cxnId="{6D75627F-116E-4847-9CE3-39D601B92239}">
      <dgm:prSet/>
      <dgm:spPr/>
      <dgm:t>
        <a:bodyPr/>
        <a:lstStyle/>
        <a:p>
          <a:endParaRPr lang="en-IN"/>
        </a:p>
      </dgm:t>
    </dgm:pt>
    <dgm:pt modelId="{749CAD32-1592-471F-89D0-8611F603110C}">
      <dgm:prSet phldrT="[Text]" custT="1"/>
      <dgm:spPr/>
      <dgm:t>
        <a:bodyPr/>
        <a:lstStyle/>
        <a:p>
          <a:r>
            <a:rPr lang="en-IN" sz="1400" b="1" dirty="0"/>
            <a:t>Dutifulness</a:t>
          </a:r>
        </a:p>
      </dgm:t>
    </dgm:pt>
    <dgm:pt modelId="{3B222DBA-17D7-4163-AB29-DF403E29E93C}" type="parTrans" cxnId="{63B95AB7-4B14-4CEA-A5E1-2CE5B7068241}">
      <dgm:prSet/>
      <dgm:spPr/>
      <dgm:t>
        <a:bodyPr/>
        <a:lstStyle/>
        <a:p>
          <a:endParaRPr lang="en-IN"/>
        </a:p>
      </dgm:t>
    </dgm:pt>
    <dgm:pt modelId="{B42BA2BD-FA6D-47D6-8869-ED0A9CF9EA0B}" type="sibTrans" cxnId="{63B95AB7-4B14-4CEA-A5E1-2CE5B7068241}">
      <dgm:prSet/>
      <dgm:spPr/>
      <dgm:t>
        <a:bodyPr/>
        <a:lstStyle/>
        <a:p>
          <a:endParaRPr lang="en-IN"/>
        </a:p>
      </dgm:t>
    </dgm:pt>
    <dgm:pt modelId="{4441A305-C713-40EC-B142-98DF27D863DD}">
      <dgm:prSet phldrT="[Text]" custT="1"/>
      <dgm:spPr/>
      <dgm:t>
        <a:bodyPr/>
        <a:lstStyle/>
        <a:p>
          <a:r>
            <a:rPr lang="en-IN" sz="1400" b="1" dirty="0"/>
            <a:t>Self-Discipline</a:t>
          </a:r>
        </a:p>
      </dgm:t>
    </dgm:pt>
    <dgm:pt modelId="{E8D0D06C-8C28-4DC9-AB65-106796BF1E6C}" type="parTrans" cxnId="{F2A8398B-E4DA-4C7C-BA27-3D8F841E4611}">
      <dgm:prSet/>
      <dgm:spPr/>
      <dgm:t>
        <a:bodyPr/>
        <a:lstStyle/>
        <a:p>
          <a:endParaRPr lang="en-IN"/>
        </a:p>
      </dgm:t>
    </dgm:pt>
    <dgm:pt modelId="{28A91E35-9901-4ABE-8979-13600A59D14E}" type="sibTrans" cxnId="{F2A8398B-E4DA-4C7C-BA27-3D8F841E4611}">
      <dgm:prSet/>
      <dgm:spPr/>
      <dgm:t>
        <a:bodyPr/>
        <a:lstStyle/>
        <a:p>
          <a:endParaRPr lang="en-IN"/>
        </a:p>
      </dgm:t>
    </dgm:pt>
    <dgm:pt modelId="{78C43AF9-0C3D-424B-9F04-28896193A497}">
      <dgm:prSet custT="1"/>
      <dgm:spPr>
        <a:solidFill>
          <a:srgbClr val="0070C0"/>
        </a:solidFill>
      </dgm:spPr>
      <dgm:t>
        <a:bodyPr/>
        <a:lstStyle/>
        <a:p>
          <a:r>
            <a:rPr lang="en-IN" sz="1400" b="1" dirty="0"/>
            <a:t>     </a:t>
          </a:r>
          <a:r>
            <a:rPr lang="en-IN" sz="2000" b="1" dirty="0"/>
            <a:t>Extraversion	</a:t>
          </a:r>
        </a:p>
      </dgm:t>
    </dgm:pt>
    <dgm:pt modelId="{C0F64D3C-DEA9-4A38-A7C8-387C07DAEB22}" type="parTrans" cxnId="{1980413E-D754-45C0-AE05-C0BA062717A3}">
      <dgm:prSet/>
      <dgm:spPr/>
      <dgm:t>
        <a:bodyPr/>
        <a:lstStyle/>
        <a:p>
          <a:endParaRPr lang="en-IN"/>
        </a:p>
      </dgm:t>
    </dgm:pt>
    <dgm:pt modelId="{2B739C44-8F8E-4FEF-BE86-DBED863DDDE3}" type="sibTrans" cxnId="{1980413E-D754-45C0-AE05-C0BA062717A3}">
      <dgm:prSet/>
      <dgm:spPr/>
      <dgm:t>
        <a:bodyPr/>
        <a:lstStyle/>
        <a:p>
          <a:endParaRPr lang="en-IN"/>
        </a:p>
      </dgm:t>
    </dgm:pt>
    <dgm:pt modelId="{665D674F-AFFD-4385-8589-5FD832681ED5}">
      <dgm:prSet custT="1"/>
      <dgm:spPr>
        <a:solidFill>
          <a:srgbClr val="0070C0"/>
        </a:solidFill>
      </dgm:spPr>
      <dgm:t>
        <a:bodyPr/>
        <a:lstStyle/>
        <a:p>
          <a:r>
            <a:rPr lang="en-IN" sz="1600" b="1" dirty="0"/>
            <a:t>Agreeableness</a:t>
          </a:r>
        </a:p>
      </dgm:t>
    </dgm:pt>
    <dgm:pt modelId="{44188ACF-A3B1-4461-BF42-2F6A5251E9F7}" type="parTrans" cxnId="{D764DD14-3685-46DD-BF80-36706E46AE9D}">
      <dgm:prSet/>
      <dgm:spPr/>
      <dgm:t>
        <a:bodyPr/>
        <a:lstStyle/>
        <a:p>
          <a:endParaRPr lang="en-IN"/>
        </a:p>
      </dgm:t>
    </dgm:pt>
    <dgm:pt modelId="{C7C73896-3D1D-4DA7-85DB-21A155AA7B96}" type="sibTrans" cxnId="{D764DD14-3685-46DD-BF80-36706E46AE9D}">
      <dgm:prSet/>
      <dgm:spPr/>
      <dgm:t>
        <a:bodyPr/>
        <a:lstStyle/>
        <a:p>
          <a:endParaRPr lang="en-IN"/>
        </a:p>
      </dgm:t>
    </dgm:pt>
    <dgm:pt modelId="{9FEA4BF7-B311-422D-A3EB-4906C246110B}">
      <dgm:prSet custT="1"/>
      <dgm:spPr>
        <a:solidFill>
          <a:srgbClr val="0070C0"/>
        </a:solidFill>
      </dgm:spPr>
      <dgm:t>
        <a:bodyPr/>
        <a:lstStyle/>
        <a:p>
          <a:r>
            <a:rPr lang="en-IN" sz="2000" b="1" dirty="0"/>
            <a:t>Neuroticism</a:t>
          </a:r>
        </a:p>
      </dgm:t>
    </dgm:pt>
    <dgm:pt modelId="{6148574D-CD92-45B0-BDC4-62FD92D091F8}" type="parTrans" cxnId="{1ACB97DE-3957-48C9-9A34-E4110CACA8FE}">
      <dgm:prSet/>
      <dgm:spPr/>
      <dgm:t>
        <a:bodyPr/>
        <a:lstStyle/>
        <a:p>
          <a:endParaRPr lang="en-IN"/>
        </a:p>
      </dgm:t>
    </dgm:pt>
    <dgm:pt modelId="{51C64936-C59C-4995-BFE7-D707B25C328B}" type="sibTrans" cxnId="{1ACB97DE-3957-48C9-9A34-E4110CACA8FE}">
      <dgm:prSet/>
      <dgm:spPr/>
      <dgm:t>
        <a:bodyPr/>
        <a:lstStyle/>
        <a:p>
          <a:endParaRPr lang="en-IN"/>
        </a:p>
      </dgm:t>
    </dgm:pt>
    <dgm:pt modelId="{5F53ECDE-9B87-4203-BE2C-5431D2C2D253}">
      <dgm:prSet custT="1"/>
      <dgm:spPr/>
      <dgm:t>
        <a:bodyPr/>
        <a:lstStyle/>
        <a:p>
          <a:r>
            <a:rPr lang="en-IN" sz="1400" b="1" dirty="0"/>
            <a:t>Excitement Seeking</a:t>
          </a:r>
        </a:p>
      </dgm:t>
    </dgm:pt>
    <dgm:pt modelId="{E8D00117-BCC8-4B55-920B-CD923297D266}" type="parTrans" cxnId="{DADFA7DA-8393-4EE2-B33A-EB567B7987EA}">
      <dgm:prSet/>
      <dgm:spPr/>
      <dgm:t>
        <a:bodyPr/>
        <a:lstStyle/>
        <a:p>
          <a:endParaRPr lang="en-IN"/>
        </a:p>
      </dgm:t>
    </dgm:pt>
    <dgm:pt modelId="{753FF929-EB4E-4767-89E1-CC01DF9D9DDB}" type="sibTrans" cxnId="{DADFA7DA-8393-4EE2-B33A-EB567B7987EA}">
      <dgm:prSet/>
      <dgm:spPr/>
      <dgm:t>
        <a:bodyPr/>
        <a:lstStyle/>
        <a:p>
          <a:endParaRPr lang="en-IN"/>
        </a:p>
      </dgm:t>
    </dgm:pt>
    <dgm:pt modelId="{9F49D781-4963-4A44-BA77-FEFD7F78B204}">
      <dgm:prSet custT="1"/>
      <dgm:spPr/>
      <dgm:t>
        <a:bodyPr/>
        <a:lstStyle/>
        <a:p>
          <a:r>
            <a:rPr lang="en-IN" sz="1400" b="1" dirty="0"/>
            <a:t>Warmth</a:t>
          </a:r>
        </a:p>
      </dgm:t>
    </dgm:pt>
    <dgm:pt modelId="{55D0EA3E-0679-43DC-A498-FAE8B2317D16}" type="parTrans" cxnId="{4E6D71D1-8DF6-484D-8E37-B76E7FB301C9}">
      <dgm:prSet/>
      <dgm:spPr/>
      <dgm:t>
        <a:bodyPr/>
        <a:lstStyle/>
        <a:p>
          <a:endParaRPr lang="en-IN"/>
        </a:p>
      </dgm:t>
    </dgm:pt>
    <dgm:pt modelId="{CF38E368-F653-4231-9000-06407C28C385}" type="sibTrans" cxnId="{4E6D71D1-8DF6-484D-8E37-B76E7FB301C9}">
      <dgm:prSet/>
      <dgm:spPr/>
      <dgm:t>
        <a:bodyPr/>
        <a:lstStyle/>
        <a:p>
          <a:endParaRPr lang="en-IN"/>
        </a:p>
      </dgm:t>
    </dgm:pt>
    <dgm:pt modelId="{B6F185DE-184B-4ED0-9256-A26A39BA2088}">
      <dgm:prSet custT="1"/>
      <dgm:spPr/>
      <dgm:t>
        <a:bodyPr/>
        <a:lstStyle/>
        <a:p>
          <a:r>
            <a:rPr lang="en-IN" sz="1400" b="1" dirty="0"/>
            <a:t>Sympathy</a:t>
          </a:r>
        </a:p>
      </dgm:t>
    </dgm:pt>
    <dgm:pt modelId="{5D7BE2F0-D092-4CF6-9E64-BA3739D6901D}" type="parTrans" cxnId="{801D1E00-5748-431D-8900-F7AA8206C203}">
      <dgm:prSet/>
      <dgm:spPr/>
      <dgm:t>
        <a:bodyPr/>
        <a:lstStyle/>
        <a:p>
          <a:endParaRPr lang="en-IN"/>
        </a:p>
      </dgm:t>
    </dgm:pt>
    <dgm:pt modelId="{4624B9E7-6503-4F31-A9F4-D58C3C77AB01}" type="sibTrans" cxnId="{801D1E00-5748-431D-8900-F7AA8206C203}">
      <dgm:prSet/>
      <dgm:spPr/>
      <dgm:t>
        <a:bodyPr/>
        <a:lstStyle/>
        <a:p>
          <a:endParaRPr lang="en-IN"/>
        </a:p>
      </dgm:t>
    </dgm:pt>
    <dgm:pt modelId="{288A7932-0203-43BC-B311-E242A8D02303}">
      <dgm:prSet custT="1"/>
      <dgm:spPr/>
      <dgm:t>
        <a:bodyPr/>
        <a:lstStyle/>
        <a:p>
          <a:r>
            <a:rPr lang="en-IN" sz="1400" b="1" dirty="0"/>
            <a:t>Trust</a:t>
          </a:r>
          <a:r>
            <a:rPr lang="en-IN" sz="800" dirty="0"/>
            <a:t> </a:t>
          </a:r>
        </a:p>
      </dgm:t>
    </dgm:pt>
    <dgm:pt modelId="{2B140834-CB47-454F-97BE-2324A32F9E1D}" type="parTrans" cxnId="{1CA231DB-39DE-4901-8FFB-4EA637535372}">
      <dgm:prSet/>
      <dgm:spPr/>
      <dgm:t>
        <a:bodyPr/>
        <a:lstStyle/>
        <a:p>
          <a:endParaRPr lang="en-IN"/>
        </a:p>
      </dgm:t>
    </dgm:pt>
    <dgm:pt modelId="{DA036B6E-D6A2-461C-8F4C-BAA237F3A6ED}" type="sibTrans" cxnId="{1CA231DB-39DE-4901-8FFB-4EA637535372}">
      <dgm:prSet/>
      <dgm:spPr/>
      <dgm:t>
        <a:bodyPr/>
        <a:lstStyle/>
        <a:p>
          <a:endParaRPr lang="en-IN"/>
        </a:p>
      </dgm:t>
    </dgm:pt>
    <dgm:pt modelId="{602B31E6-D2F3-4657-89EE-637A3F322BE1}">
      <dgm:prSet custT="1"/>
      <dgm:spPr/>
      <dgm:t>
        <a:bodyPr/>
        <a:lstStyle/>
        <a:p>
          <a:r>
            <a:rPr lang="en-IN" sz="1400" b="1" dirty="0"/>
            <a:t>Vulnerability</a:t>
          </a:r>
        </a:p>
      </dgm:t>
    </dgm:pt>
    <dgm:pt modelId="{DD7839AC-D71E-4433-8CDA-F33D10AE7644}" type="parTrans" cxnId="{121FDA7D-0578-4F6E-AE60-9A5729161D4F}">
      <dgm:prSet/>
      <dgm:spPr/>
      <dgm:t>
        <a:bodyPr/>
        <a:lstStyle/>
        <a:p>
          <a:endParaRPr lang="en-IN"/>
        </a:p>
      </dgm:t>
    </dgm:pt>
    <dgm:pt modelId="{EEDEF8A3-6000-42AD-92D7-E6E9E6CAA66E}" type="sibTrans" cxnId="{121FDA7D-0578-4F6E-AE60-9A5729161D4F}">
      <dgm:prSet/>
      <dgm:spPr/>
      <dgm:t>
        <a:bodyPr/>
        <a:lstStyle/>
        <a:p>
          <a:endParaRPr lang="en-IN"/>
        </a:p>
      </dgm:t>
    </dgm:pt>
    <dgm:pt modelId="{E36A6D77-0119-4B46-9CB1-3A78BD7BFD77}">
      <dgm:prSet custT="1"/>
      <dgm:spPr/>
      <dgm:t>
        <a:bodyPr/>
        <a:lstStyle/>
        <a:p>
          <a:r>
            <a:rPr lang="en-IN" sz="1400" b="1" dirty="0"/>
            <a:t>Anxiety</a:t>
          </a:r>
          <a:r>
            <a:rPr lang="en-IN" sz="800" dirty="0"/>
            <a:t>	</a:t>
          </a:r>
        </a:p>
      </dgm:t>
    </dgm:pt>
    <dgm:pt modelId="{02909680-986E-4DA8-9930-07922467A430}" type="parTrans" cxnId="{EF9A2C71-47C8-428A-B219-3F753F8BA45B}">
      <dgm:prSet/>
      <dgm:spPr/>
      <dgm:t>
        <a:bodyPr/>
        <a:lstStyle/>
        <a:p>
          <a:endParaRPr lang="en-IN"/>
        </a:p>
      </dgm:t>
    </dgm:pt>
    <dgm:pt modelId="{B3A4CCCA-8309-446B-BAF5-3EC91D529E25}" type="sibTrans" cxnId="{EF9A2C71-47C8-428A-B219-3F753F8BA45B}">
      <dgm:prSet/>
      <dgm:spPr/>
      <dgm:t>
        <a:bodyPr/>
        <a:lstStyle/>
        <a:p>
          <a:endParaRPr lang="en-IN"/>
        </a:p>
      </dgm:t>
    </dgm:pt>
    <dgm:pt modelId="{9CED6C86-0BCD-47DC-8333-7700685E1B44}">
      <dgm:prSet custT="1"/>
      <dgm:spPr/>
      <dgm:t>
        <a:bodyPr/>
        <a:lstStyle/>
        <a:p>
          <a:r>
            <a:rPr lang="en-IN" sz="1400" b="1" dirty="0"/>
            <a:t>Artistic Interest</a:t>
          </a:r>
        </a:p>
      </dgm:t>
    </dgm:pt>
    <dgm:pt modelId="{34B20F39-30F8-4248-8E99-167A19E25757}" type="parTrans" cxnId="{E04840F1-C968-4D4A-90C8-536171F821B1}">
      <dgm:prSet/>
      <dgm:spPr/>
      <dgm:t>
        <a:bodyPr/>
        <a:lstStyle/>
        <a:p>
          <a:endParaRPr lang="en-IN"/>
        </a:p>
      </dgm:t>
    </dgm:pt>
    <dgm:pt modelId="{BCBE36C8-B7AE-4077-9B70-77921C893F3F}" type="sibTrans" cxnId="{E04840F1-C968-4D4A-90C8-536171F821B1}">
      <dgm:prSet/>
      <dgm:spPr/>
      <dgm:t>
        <a:bodyPr/>
        <a:lstStyle/>
        <a:p>
          <a:endParaRPr lang="en-IN"/>
        </a:p>
      </dgm:t>
    </dgm:pt>
    <dgm:pt modelId="{DF8682A2-DF4A-4036-A270-4E17EC500C5F}">
      <dgm:prSet custT="1"/>
      <dgm:spPr/>
      <dgm:t>
        <a:bodyPr/>
        <a:lstStyle/>
        <a:p>
          <a:r>
            <a:rPr lang="en-IN" sz="1400" b="1" dirty="0"/>
            <a:t>Self Esteem</a:t>
          </a:r>
        </a:p>
      </dgm:t>
    </dgm:pt>
    <dgm:pt modelId="{9C9A774E-5105-4E40-AF7B-29BBB1E7FAA4}" type="parTrans" cxnId="{0A7E9DA4-E1AE-4173-8C72-907A3CE44AAC}">
      <dgm:prSet/>
      <dgm:spPr/>
      <dgm:t>
        <a:bodyPr/>
        <a:lstStyle/>
        <a:p>
          <a:endParaRPr lang="en-IN"/>
        </a:p>
      </dgm:t>
    </dgm:pt>
    <dgm:pt modelId="{BBA084DA-A4F7-4C70-8376-C1AA8DC05D76}" type="sibTrans" cxnId="{0A7E9DA4-E1AE-4173-8C72-907A3CE44AAC}">
      <dgm:prSet/>
      <dgm:spPr/>
      <dgm:t>
        <a:bodyPr/>
        <a:lstStyle/>
        <a:p>
          <a:endParaRPr lang="en-IN"/>
        </a:p>
      </dgm:t>
    </dgm:pt>
    <dgm:pt modelId="{63C74293-7D6F-4D25-B78E-8C255AC40CB8}">
      <dgm:prSet custT="1"/>
      <dgm:spPr/>
      <dgm:t>
        <a:bodyPr/>
        <a:lstStyle/>
        <a:p>
          <a:r>
            <a:rPr lang="en-IN" sz="1400" b="1" dirty="0"/>
            <a:t>Gregariousness</a:t>
          </a:r>
        </a:p>
      </dgm:t>
    </dgm:pt>
    <dgm:pt modelId="{329E4CF2-FDE5-4D89-AD7D-CC1DCBD651F1}" type="parTrans" cxnId="{835B451E-C750-4106-89D0-41FD4DE6F76A}">
      <dgm:prSet/>
      <dgm:spPr/>
      <dgm:t>
        <a:bodyPr/>
        <a:lstStyle/>
        <a:p>
          <a:endParaRPr lang="en-IN"/>
        </a:p>
      </dgm:t>
    </dgm:pt>
    <dgm:pt modelId="{0D3CA74B-E374-49D1-A77D-64E846A1BA43}" type="sibTrans" cxnId="{835B451E-C750-4106-89D0-41FD4DE6F76A}">
      <dgm:prSet/>
      <dgm:spPr/>
      <dgm:t>
        <a:bodyPr/>
        <a:lstStyle/>
        <a:p>
          <a:endParaRPr lang="en-IN"/>
        </a:p>
      </dgm:t>
    </dgm:pt>
    <dgm:pt modelId="{784642BA-BDA4-49AA-9F84-85C536231834}">
      <dgm:prSet custT="1"/>
      <dgm:spPr/>
      <dgm:t>
        <a:bodyPr/>
        <a:lstStyle/>
        <a:p>
          <a:r>
            <a:rPr lang="en-IN" sz="1400" b="1" dirty="0"/>
            <a:t>Altruism</a:t>
          </a:r>
        </a:p>
      </dgm:t>
    </dgm:pt>
    <dgm:pt modelId="{4144FDE3-D038-433C-82A4-BB58F685BA38}" type="parTrans" cxnId="{F7525294-4F98-4A84-AE6C-A609A0815A49}">
      <dgm:prSet/>
      <dgm:spPr/>
      <dgm:t>
        <a:bodyPr/>
        <a:lstStyle/>
        <a:p>
          <a:endParaRPr lang="en-IN"/>
        </a:p>
      </dgm:t>
    </dgm:pt>
    <dgm:pt modelId="{C286CE15-15F6-469C-BACF-13376183303B}" type="sibTrans" cxnId="{F7525294-4F98-4A84-AE6C-A609A0815A49}">
      <dgm:prSet/>
      <dgm:spPr/>
      <dgm:t>
        <a:bodyPr/>
        <a:lstStyle/>
        <a:p>
          <a:endParaRPr lang="en-IN"/>
        </a:p>
      </dgm:t>
    </dgm:pt>
    <dgm:pt modelId="{246A1BB9-382C-41FB-8A96-AE80CF0D989B}">
      <dgm:prSet custT="1"/>
      <dgm:spPr/>
      <dgm:t>
        <a:bodyPr/>
        <a:lstStyle/>
        <a:p>
          <a:r>
            <a:rPr lang="en-IN" sz="1400" b="1" dirty="0"/>
            <a:t>Anger </a:t>
          </a:r>
        </a:p>
      </dgm:t>
    </dgm:pt>
    <dgm:pt modelId="{329D47B7-B0D5-4140-B3E4-257440AA9E61}" type="parTrans" cxnId="{A4111487-BDB3-479C-B03E-28AC4EB4A1B2}">
      <dgm:prSet/>
      <dgm:spPr/>
      <dgm:t>
        <a:bodyPr/>
        <a:lstStyle/>
        <a:p>
          <a:endParaRPr lang="en-IN"/>
        </a:p>
      </dgm:t>
    </dgm:pt>
    <dgm:pt modelId="{D4CAE184-8B0A-40C6-831A-C2D2EE194EFF}" type="sibTrans" cxnId="{A4111487-BDB3-479C-B03E-28AC4EB4A1B2}">
      <dgm:prSet/>
      <dgm:spPr/>
      <dgm:t>
        <a:bodyPr/>
        <a:lstStyle/>
        <a:p>
          <a:endParaRPr lang="en-IN"/>
        </a:p>
      </dgm:t>
    </dgm:pt>
    <dgm:pt modelId="{92830539-F04F-403F-90F5-85724AD8761D}">
      <dgm:prSet custT="1"/>
      <dgm:spPr/>
      <dgm:t>
        <a:bodyPr/>
        <a:lstStyle/>
        <a:p>
          <a:r>
            <a:rPr lang="en-IN" sz="1400" b="1" dirty="0"/>
            <a:t>Emotionality</a:t>
          </a:r>
        </a:p>
      </dgm:t>
    </dgm:pt>
    <dgm:pt modelId="{A36D1490-DF36-4AF6-BF0C-B27A5123D3FE}" type="parTrans" cxnId="{2CA5FB14-A410-486D-8BEC-B696195D4B7A}">
      <dgm:prSet/>
      <dgm:spPr/>
      <dgm:t>
        <a:bodyPr/>
        <a:lstStyle/>
        <a:p>
          <a:endParaRPr lang="en-IN"/>
        </a:p>
      </dgm:t>
    </dgm:pt>
    <dgm:pt modelId="{EFBF5260-75F4-4FE5-B655-855471FD796D}" type="sibTrans" cxnId="{2CA5FB14-A410-486D-8BEC-B696195D4B7A}">
      <dgm:prSet/>
      <dgm:spPr/>
      <dgm:t>
        <a:bodyPr/>
        <a:lstStyle/>
        <a:p>
          <a:endParaRPr lang="en-IN"/>
        </a:p>
      </dgm:t>
    </dgm:pt>
    <dgm:pt modelId="{DEA8B503-CF72-4908-9027-5547C21B676D}">
      <dgm:prSet custT="1"/>
      <dgm:spPr/>
      <dgm:t>
        <a:bodyPr/>
        <a:lstStyle/>
        <a:p>
          <a:r>
            <a:rPr lang="en-IN" sz="1400" b="1" dirty="0"/>
            <a:t>Orderliness</a:t>
          </a:r>
        </a:p>
      </dgm:t>
    </dgm:pt>
    <dgm:pt modelId="{4AA49972-CB48-4397-B9E3-F1EBAD9AAD8A}" type="parTrans" cxnId="{082138B1-E151-4C42-9934-2C5641CAA0D5}">
      <dgm:prSet/>
      <dgm:spPr/>
      <dgm:t>
        <a:bodyPr/>
        <a:lstStyle/>
        <a:p>
          <a:endParaRPr lang="en-IN"/>
        </a:p>
      </dgm:t>
    </dgm:pt>
    <dgm:pt modelId="{95FB0A9C-CF23-4B80-928C-FBB0D1E2C0E4}" type="sibTrans" cxnId="{082138B1-E151-4C42-9934-2C5641CAA0D5}">
      <dgm:prSet/>
      <dgm:spPr/>
      <dgm:t>
        <a:bodyPr/>
        <a:lstStyle/>
        <a:p>
          <a:endParaRPr lang="en-IN"/>
        </a:p>
      </dgm:t>
    </dgm:pt>
    <dgm:pt modelId="{5B746213-0C3C-4B3C-AD14-5231ABF3E7BA}">
      <dgm:prSet custT="1"/>
      <dgm:spPr/>
      <dgm:t>
        <a:bodyPr/>
        <a:lstStyle/>
        <a:p>
          <a:r>
            <a:rPr lang="en-IN" sz="1400" b="1" dirty="0"/>
            <a:t>Assertiveness</a:t>
          </a:r>
        </a:p>
      </dgm:t>
    </dgm:pt>
    <dgm:pt modelId="{0380F9A3-70AE-4A52-A66C-E04B67F13F51}" type="parTrans" cxnId="{F1CFB5D2-313A-4581-B73A-E5F49E4E6548}">
      <dgm:prSet/>
      <dgm:spPr/>
      <dgm:t>
        <a:bodyPr/>
        <a:lstStyle/>
        <a:p>
          <a:endParaRPr lang="en-IN"/>
        </a:p>
      </dgm:t>
    </dgm:pt>
    <dgm:pt modelId="{22E8D14B-F98A-4937-A94A-E80CD44FA575}" type="sibTrans" cxnId="{F1CFB5D2-313A-4581-B73A-E5F49E4E6548}">
      <dgm:prSet/>
      <dgm:spPr/>
      <dgm:t>
        <a:bodyPr/>
        <a:lstStyle/>
        <a:p>
          <a:endParaRPr lang="en-IN"/>
        </a:p>
      </dgm:t>
    </dgm:pt>
    <dgm:pt modelId="{F12571C8-0D79-4435-8114-B85215F70DAF}">
      <dgm:prSet custT="1"/>
      <dgm:spPr/>
      <dgm:t>
        <a:bodyPr/>
        <a:lstStyle/>
        <a:p>
          <a:r>
            <a:rPr lang="en-IN" sz="1400" b="1" dirty="0"/>
            <a:t>Honesty</a:t>
          </a:r>
        </a:p>
      </dgm:t>
    </dgm:pt>
    <dgm:pt modelId="{987B5BCC-E9AC-4592-8833-05A2257DC639}" type="parTrans" cxnId="{D3856A1D-651A-469A-9C2F-C455AB48C2AE}">
      <dgm:prSet/>
      <dgm:spPr/>
      <dgm:t>
        <a:bodyPr/>
        <a:lstStyle/>
        <a:p>
          <a:endParaRPr lang="en-IN"/>
        </a:p>
      </dgm:t>
    </dgm:pt>
    <dgm:pt modelId="{3A75E017-FC9C-4D9C-ACE9-0996BB0B691D}" type="sibTrans" cxnId="{D3856A1D-651A-469A-9C2F-C455AB48C2AE}">
      <dgm:prSet/>
      <dgm:spPr/>
      <dgm:t>
        <a:bodyPr/>
        <a:lstStyle/>
        <a:p>
          <a:endParaRPr lang="en-IN"/>
        </a:p>
      </dgm:t>
    </dgm:pt>
    <dgm:pt modelId="{978E2304-6415-4F47-852C-62DF2AAA5CB6}">
      <dgm:prSet custT="1"/>
      <dgm:spPr/>
      <dgm:t>
        <a:bodyPr/>
        <a:lstStyle/>
        <a:p>
          <a:r>
            <a:rPr lang="en-IN" sz="1400" b="1" dirty="0"/>
            <a:t>Depression</a:t>
          </a:r>
        </a:p>
      </dgm:t>
    </dgm:pt>
    <dgm:pt modelId="{CF600E86-421E-4EE4-9ABE-8D131CA11CD4}" type="parTrans" cxnId="{4F33B92A-53A2-4B83-8D83-8838516310B7}">
      <dgm:prSet/>
      <dgm:spPr/>
      <dgm:t>
        <a:bodyPr/>
        <a:lstStyle/>
        <a:p>
          <a:endParaRPr lang="en-IN"/>
        </a:p>
      </dgm:t>
    </dgm:pt>
    <dgm:pt modelId="{F7D66AF5-F458-4111-B317-470782F590F5}" type="sibTrans" cxnId="{4F33B92A-53A2-4B83-8D83-8838516310B7}">
      <dgm:prSet/>
      <dgm:spPr/>
      <dgm:t>
        <a:bodyPr/>
        <a:lstStyle/>
        <a:p>
          <a:endParaRPr lang="en-IN"/>
        </a:p>
      </dgm:t>
    </dgm:pt>
    <dgm:pt modelId="{7127435D-64A5-4301-B921-30220838297D}">
      <dgm:prSet custT="1"/>
      <dgm:spPr/>
      <dgm:t>
        <a:bodyPr/>
        <a:lstStyle/>
        <a:p>
          <a:r>
            <a:rPr lang="en-IN" sz="1400" b="1" dirty="0"/>
            <a:t>Imagination</a:t>
          </a:r>
        </a:p>
      </dgm:t>
    </dgm:pt>
    <dgm:pt modelId="{F6DBC792-645D-44F8-A12F-C47B0FA2AFE5}" type="parTrans" cxnId="{E199C6C3-B799-4688-9F1A-63AD92EA989B}">
      <dgm:prSet/>
      <dgm:spPr/>
      <dgm:t>
        <a:bodyPr/>
        <a:lstStyle/>
        <a:p>
          <a:endParaRPr lang="en-IN"/>
        </a:p>
      </dgm:t>
    </dgm:pt>
    <dgm:pt modelId="{28748075-9717-4046-A404-A2C2E1D72F7D}" type="sibTrans" cxnId="{E199C6C3-B799-4688-9F1A-63AD92EA989B}">
      <dgm:prSet/>
      <dgm:spPr/>
      <dgm:t>
        <a:bodyPr/>
        <a:lstStyle/>
        <a:p>
          <a:endParaRPr lang="en-IN"/>
        </a:p>
      </dgm:t>
    </dgm:pt>
    <dgm:pt modelId="{0DEAF942-D47A-40F7-AFEF-C81593F939CC}">
      <dgm:prSet custT="1"/>
      <dgm:spPr/>
      <dgm:t>
        <a:bodyPr/>
        <a:lstStyle/>
        <a:p>
          <a:r>
            <a:rPr lang="en-IN" sz="1400" b="1" dirty="0"/>
            <a:t>Achievement striving</a:t>
          </a:r>
        </a:p>
      </dgm:t>
    </dgm:pt>
    <dgm:pt modelId="{97A0272B-D6FC-420B-B593-ABE5B1ADA86F}" type="parTrans" cxnId="{8F713517-2959-48C6-9FBF-E0B91B2C8BAD}">
      <dgm:prSet/>
      <dgm:spPr/>
      <dgm:t>
        <a:bodyPr/>
        <a:lstStyle/>
        <a:p>
          <a:endParaRPr lang="en-IN"/>
        </a:p>
      </dgm:t>
    </dgm:pt>
    <dgm:pt modelId="{EE996651-EE5B-400E-9674-6B63F130C869}" type="sibTrans" cxnId="{8F713517-2959-48C6-9FBF-E0B91B2C8BAD}">
      <dgm:prSet/>
      <dgm:spPr/>
      <dgm:t>
        <a:bodyPr/>
        <a:lstStyle/>
        <a:p>
          <a:endParaRPr lang="en-IN"/>
        </a:p>
      </dgm:t>
    </dgm:pt>
    <dgm:pt modelId="{FC00A3BF-6F09-4773-B1F5-BE982B2895DC}">
      <dgm:prSet custT="1"/>
      <dgm:spPr/>
      <dgm:t>
        <a:bodyPr/>
        <a:lstStyle/>
        <a:p>
          <a:r>
            <a:rPr lang="en-IN" sz="1400" b="1" dirty="0"/>
            <a:t>Activity Level</a:t>
          </a:r>
        </a:p>
      </dgm:t>
    </dgm:pt>
    <dgm:pt modelId="{30C11AD3-0B8F-4B8A-9B8B-F540B32B4F96}" type="parTrans" cxnId="{13ABF54A-80C8-4F16-A60F-AE18217E1887}">
      <dgm:prSet/>
      <dgm:spPr/>
      <dgm:t>
        <a:bodyPr/>
        <a:lstStyle/>
        <a:p>
          <a:endParaRPr lang="en-IN"/>
        </a:p>
      </dgm:t>
    </dgm:pt>
    <dgm:pt modelId="{24E0CDBA-8C28-461B-8B85-F5B136C8321E}" type="sibTrans" cxnId="{13ABF54A-80C8-4F16-A60F-AE18217E1887}">
      <dgm:prSet/>
      <dgm:spPr/>
      <dgm:t>
        <a:bodyPr/>
        <a:lstStyle/>
        <a:p>
          <a:endParaRPr lang="en-IN"/>
        </a:p>
      </dgm:t>
    </dgm:pt>
    <dgm:pt modelId="{DD6E7748-958F-4D0C-9969-8DECF3841806}">
      <dgm:prSet custT="1"/>
      <dgm:spPr/>
      <dgm:t>
        <a:bodyPr/>
        <a:lstStyle/>
        <a:p>
          <a:r>
            <a:rPr lang="en-IN" sz="1400" b="1" dirty="0"/>
            <a:t>Modesty</a:t>
          </a:r>
        </a:p>
      </dgm:t>
    </dgm:pt>
    <dgm:pt modelId="{BAC9E394-B2C2-4C28-A577-D60A79341A4A}" type="parTrans" cxnId="{6AA6815A-B440-4E10-9DB9-12E8CABD48FC}">
      <dgm:prSet/>
      <dgm:spPr/>
      <dgm:t>
        <a:bodyPr/>
        <a:lstStyle/>
        <a:p>
          <a:endParaRPr lang="en-IN"/>
        </a:p>
      </dgm:t>
    </dgm:pt>
    <dgm:pt modelId="{8E3B574C-1566-4804-91C3-3C7DEFA4901C}" type="sibTrans" cxnId="{6AA6815A-B440-4E10-9DB9-12E8CABD48FC}">
      <dgm:prSet/>
      <dgm:spPr/>
      <dgm:t>
        <a:bodyPr/>
        <a:lstStyle/>
        <a:p>
          <a:endParaRPr lang="en-IN"/>
        </a:p>
      </dgm:t>
    </dgm:pt>
    <dgm:pt modelId="{4BF7598E-1FF7-4CE4-BE45-663FD061A304}">
      <dgm:prSet custT="1"/>
      <dgm:spPr/>
      <dgm:t>
        <a:bodyPr/>
        <a:lstStyle/>
        <a:p>
          <a:r>
            <a:rPr lang="en-IN" sz="1400" b="1" dirty="0"/>
            <a:t>Self-Consciousness</a:t>
          </a:r>
          <a:r>
            <a:rPr lang="en-IN" sz="800" dirty="0"/>
            <a:t>	</a:t>
          </a:r>
        </a:p>
      </dgm:t>
    </dgm:pt>
    <dgm:pt modelId="{F76F28BE-2D35-4F27-9C70-3200423D5752}" type="parTrans" cxnId="{45C216F3-228C-4297-995F-9489C66419C0}">
      <dgm:prSet/>
      <dgm:spPr/>
      <dgm:t>
        <a:bodyPr/>
        <a:lstStyle/>
        <a:p>
          <a:endParaRPr lang="en-IN"/>
        </a:p>
      </dgm:t>
    </dgm:pt>
    <dgm:pt modelId="{DC91498A-0EFE-4FDC-9F04-0C70A5793E96}" type="sibTrans" cxnId="{45C216F3-228C-4297-995F-9489C66419C0}">
      <dgm:prSet/>
      <dgm:spPr/>
      <dgm:t>
        <a:bodyPr/>
        <a:lstStyle/>
        <a:p>
          <a:endParaRPr lang="en-IN"/>
        </a:p>
      </dgm:t>
    </dgm:pt>
    <dgm:pt modelId="{26AEEFF8-1581-452B-94F0-79ADB5E75076}">
      <dgm:prSet custT="1"/>
      <dgm:spPr/>
      <dgm:t>
        <a:bodyPr/>
        <a:lstStyle/>
        <a:p>
          <a:r>
            <a:rPr lang="en-IN" sz="1400" b="1" dirty="0"/>
            <a:t>Liberalism</a:t>
          </a:r>
        </a:p>
      </dgm:t>
    </dgm:pt>
    <dgm:pt modelId="{F504A9D9-DBF9-4597-AD2D-82054711E429}" type="parTrans" cxnId="{AFE3B1BF-EACA-4ABB-856F-C794BAC0E8AD}">
      <dgm:prSet/>
      <dgm:spPr/>
      <dgm:t>
        <a:bodyPr/>
        <a:lstStyle/>
        <a:p>
          <a:endParaRPr lang="en-IN"/>
        </a:p>
      </dgm:t>
    </dgm:pt>
    <dgm:pt modelId="{61408B38-E5BF-447D-9DB8-9D22A548B587}" type="sibTrans" cxnId="{AFE3B1BF-EACA-4ABB-856F-C794BAC0E8AD}">
      <dgm:prSet/>
      <dgm:spPr/>
      <dgm:t>
        <a:bodyPr/>
        <a:lstStyle/>
        <a:p>
          <a:endParaRPr lang="en-IN"/>
        </a:p>
      </dgm:t>
    </dgm:pt>
    <dgm:pt modelId="{0D571A60-156A-4704-87B0-23C06AAA6D2D}">
      <dgm:prSet custT="1"/>
      <dgm:spPr/>
      <dgm:t>
        <a:bodyPr/>
        <a:lstStyle/>
        <a:p>
          <a:r>
            <a:rPr lang="en-IN" sz="1400" b="1" dirty="0"/>
            <a:t>Cautiousness</a:t>
          </a:r>
        </a:p>
      </dgm:t>
    </dgm:pt>
    <dgm:pt modelId="{BC8074DF-AE65-41E0-B345-A26A01E15FD9}" type="parTrans" cxnId="{8A5B14F8-8CFB-49CB-B6DC-C585AE092B3C}">
      <dgm:prSet/>
      <dgm:spPr/>
      <dgm:t>
        <a:bodyPr/>
        <a:lstStyle/>
        <a:p>
          <a:endParaRPr lang="en-IN"/>
        </a:p>
      </dgm:t>
    </dgm:pt>
    <dgm:pt modelId="{4545A700-7066-43BE-9A6E-EEC5F5655857}" type="sibTrans" cxnId="{8A5B14F8-8CFB-49CB-B6DC-C585AE092B3C}">
      <dgm:prSet/>
      <dgm:spPr/>
      <dgm:t>
        <a:bodyPr/>
        <a:lstStyle/>
        <a:p>
          <a:endParaRPr lang="en-IN"/>
        </a:p>
      </dgm:t>
    </dgm:pt>
    <dgm:pt modelId="{FFCE6F54-2FE2-4F1C-9AAD-6C2A3C6A7974}">
      <dgm:prSet custT="1"/>
      <dgm:spPr/>
      <dgm:t>
        <a:bodyPr/>
        <a:lstStyle/>
        <a:p>
          <a:r>
            <a:rPr lang="en-IN" sz="1400" b="1" dirty="0"/>
            <a:t>Positive Emotions</a:t>
          </a:r>
        </a:p>
      </dgm:t>
    </dgm:pt>
    <dgm:pt modelId="{31B8F6CE-D3B3-44F5-8330-287A9498FDE4}" type="parTrans" cxnId="{3F471B6E-2A48-4941-908C-EE93319FC05C}">
      <dgm:prSet/>
      <dgm:spPr/>
      <dgm:t>
        <a:bodyPr/>
        <a:lstStyle/>
        <a:p>
          <a:endParaRPr lang="en-IN"/>
        </a:p>
      </dgm:t>
    </dgm:pt>
    <dgm:pt modelId="{37E96C4D-F725-4FA7-A18A-D1E0AD4B09E9}" type="sibTrans" cxnId="{3F471B6E-2A48-4941-908C-EE93319FC05C}">
      <dgm:prSet/>
      <dgm:spPr/>
      <dgm:t>
        <a:bodyPr/>
        <a:lstStyle/>
        <a:p>
          <a:endParaRPr lang="en-IN"/>
        </a:p>
      </dgm:t>
    </dgm:pt>
    <dgm:pt modelId="{A9155A80-4E2B-4782-BF4A-F7F35B922E12}">
      <dgm:prSet custT="1"/>
      <dgm:spPr/>
      <dgm:t>
        <a:bodyPr/>
        <a:lstStyle/>
        <a:p>
          <a:r>
            <a:rPr lang="en-IN" sz="1400" b="1" dirty="0"/>
            <a:t>Co-operation</a:t>
          </a:r>
        </a:p>
      </dgm:t>
    </dgm:pt>
    <dgm:pt modelId="{EA704DE2-6C0F-458E-83D6-9AF01CE7DBFC}" type="parTrans" cxnId="{504EEBBD-C33F-4BAD-9E85-0A357210D2C9}">
      <dgm:prSet/>
      <dgm:spPr/>
      <dgm:t>
        <a:bodyPr/>
        <a:lstStyle/>
        <a:p>
          <a:endParaRPr lang="en-IN"/>
        </a:p>
      </dgm:t>
    </dgm:pt>
    <dgm:pt modelId="{0FEF8CCD-6A35-43A9-BDED-902FD6C83770}" type="sibTrans" cxnId="{504EEBBD-C33F-4BAD-9E85-0A357210D2C9}">
      <dgm:prSet/>
      <dgm:spPr/>
      <dgm:t>
        <a:bodyPr/>
        <a:lstStyle/>
        <a:p>
          <a:endParaRPr lang="en-IN"/>
        </a:p>
      </dgm:t>
    </dgm:pt>
    <dgm:pt modelId="{F1E80483-E5A5-489B-A453-2FADC35C70A8}">
      <dgm:prSet custT="1"/>
      <dgm:spPr/>
      <dgm:t>
        <a:bodyPr/>
        <a:lstStyle/>
        <a:p>
          <a:r>
            <a:rPr lang="en-IN" sz="1400" b="1" dirty="0"/>
            <a:t>Impulsive</a:t>
          </a:r>
        </a:p>
      </dgm:t>
    </dgm:pt>
    <dgm:pt modelId="{5E346036-6A4B-460E-B2F8-69F26C5A1793}" type="parTrans" cxnId="{DDF09339-C13B-4679-B111-D9BA0F06D758}">
      <dgm:prSet/>
      <dgm:spPr/>
      <dgm:t>
        <a:bodyPr/>
        <a:lstStyle/>
        <a:p>
          <a:endParaRPr lang="en-IN"/>
        </a:p>
      </dgm:t>
    </dgm:pt>
    <dgm:pt modelId="{20B46278-D630-4FC6-A1E8-698B9CE155D8}" type="sibTrans" cxnId="{DDF09339-C13B-4679-B111-D9BA0F06D758}">
      <dgm:prSet/>
      <dgm:spPr/>
      <dgm:t>
        <a:bodyPr/>
        <a:lstStyle/>
        <a:p>
          <a:endParaRPr lang="en-IN"/>
        </a:p>
      </dgm:t>
    </dgm:pt>
    <dgm:pt modelId="{8BF80139-6A06-4D9C-89BC-357A5C0E08F4}" type="pres">
      <dgm:prSet presAssocID="{1A544DF5-181A-4A41-83E6-2ECC11B5781E}" presName="diagram" presStyleCnt="0">
        <dgm:presLayoutVars>
          <dgm:chPref val="1"/>
          <dgm:dir/>
          <dgm:animOne val="branch"/>
          <dgm:animLvl val="lvl"/>
          <dgm:resizeHandles/>
        </dgm:presLayoutVars>
      </dgm:prSet>
      <dgm:spPr/>
    </dgm:pt>
    <dgm:pt modelId="{E354AC72-1FB9-4AC8-9B40-2CBEEC370ECA}" type="pres">
      <dgm:prSet presAssocID="{15EE5511-55DA-4358-9B68-DF1AA2D595FE}" presName="root" presStyleCnt="0"/>
      <dgm:spPr/>
    </dgm:pt>
    <dgm:pt modelId="{EC1E9943-727E-4125-AB9E-CD2C87E5BFCD}" type="pres">
      <dgm:prSet presAssocID="{15EE5511-55DA-4358-9B68-DF1AA2D595FE}" presName="rootComposite" presStyleCnt="0"/>
      <dgm:spPr/>
    </dgm:pt>
    <dgm:pt modelId="{4C986B75-1969-4C0C-AF67-283F69650DC0}" type="pres">
      <dgm:prSet presAssocID="{15EE5511-55DA-4358-9B68-DF1AA2D595FE}" presName="rootText" presStyleLbl="node1" presStyleIdx="0" presStyleCnt="5" custScaleX="124817" custScaleY="210516" custLinFactNeighborX="7189" custLinFactNeighborY="-171"/>
      <dgm:spPr/>
    </dgm:pt>
    <dgm:pt modelId="{169D8C22-625E-4793-89CC-00361E6D22D8}" type="pres">
      <dgm:prSet presAssocID="{15EE5511-55DA-4358-9B68-DF1AA2D595FE}" presName="rootConnector" presStyleLbl="node1" presStyleIdx="0" presStyleCnt="5"/>
      <dgm:spPr/>
    </dgm:pt>
    <dgm:pt modelId="{B4ACD202-4385-46F1-BF40-65580E1DD7AA}" type="pres">
      <dgm:prSet presAssocID="{15EE5511-55DA-4358-9B68-DF1AA2D595FE}" presName="childShape" presStyleCnt="0"/>
      <dgm:spPr/>
    </dgm:pt>
    <dgm:pt modelId="{2B9F590E-F767-4346-A85F-1F2807B5F760}" type="pres">
      <dgm:prSet presAssocID="{EA85504A-1909-4EB6-833C-90FAAA2573E6}" presName="Name13" presStyleLbl="parChTrans1D2" presStyleIdx="0" presStyleCnt="30"/>
      <dgm:spPr/>
    </dgm:pt>
    <dgm:pt modelId="{715D347F-BD26-4EBF-8748-8EC94E52F1B9}" type="pres">
      <dgm:prSet presAssocID="{FD720243-A80E-4179-B42F-E73889F79B51}" presName="childText" presStyleLbl="bgAcc1" presStyleIdx="0" presStyleCnt="30" custScaleX="132316" custLinFactY="300000" custLinFactNeighborX="5753" custLinFactNeighborY="307392">
        <dgm:presLayoutVars>
          <dgm:bulletEnabled val="1"/>
        </dgm:presLayoutVars>
      </dgm:prSet>
      <dgm:spPr/>
    </dgm:pt>
    <dgm:pt modelId="{CC3183B7-A681-45AA-A59F-3BAD60761A3B}" type="pres">
      <dgm:prSet presAssocID="{34B20F39-30F8-4248-8E99-167A19E25757}" presName="Name13" presStyleLbl="parChTrans1D2" presStyleIdx="1" presStyleCnt="30"/>
      <dgm:spPr/>
    </dgm:pt>
    <dgm:pt modelId="{9B9941F5-C00E-4755-915C-C7FBCC0F925D}" type="pres">
      <dgm:prSet presAssocID="{9CED6C86-0BCD-47DC-8333-7700685E1B44}" presName="childText" presStyleLbl="bgAcc1" presStyleIdx="1" presStyleCnt="30" custLinFactY="15037" custLinFactNeighborX="3835" custLinFactNeighborY="100000">
        <dgm:presLayoutVars>
          <dgm:bulletEnabled val="1"/>
        </dgm:presLayoutVars>
      </dgm:prSet>
      <dgm:spPr/>
    </dgm:pt>
    <dgm:pt modelId="{0A05E14F-3D97-45CD-AEB6-96CC70382F43}" type="pres">
      <dgm:prSet presAssocID="{A36D1490-DF36-4AF6-BF0C-B27A5123D3FE}" presName="Name13" presStyleLbl="parChTrans1D2" presStyleIdx="2" presStyleCnt="30"/>
      <dgm:spPr/>
    </dgm:pt>
    <dgm:pt modelId="{4E6A758F-F6CA-4166-8006-A2E00C9689F7}" type="pres">
      <dgm:prSet presAssocID="{92830539-F04F-403F-90F5-85724AD8761D}" presName="childText" presStyleLbl="bgAcc1" presStyleIdx="2" presStyleCnt="30" custScaleX="113347" custLinFactY="-33443" custLinFactNeighborX="959" custLinFactNeighborY="-100000">
        <dgm:presLayoutVars>
          <dgm:bulletEnabled val="1"/>
        </dgm:presLayoutVars>
      </dgm:prSet>
      <dgm:spPr/>
    </dgm:pt>
    <dgm:pt modelId="{6422FBFB-9DAB-415A-8371-F1AB2A902B04}" type="pres">
      <dgm:prSet presAssocID="{F6DBC792-645D-44F8-A12F-C47B0FA2AFE5}" presName="Name13" presStyleLbl="parChTrans1D2" presStyleIdx="3" presStyleCnt="30"/>
      <dgm:spPr/>
    </dgm:pt>
    <dgm:pt modelId="{896E25BB-DA34-48F2-B800-5E7D505F2BE9}" type="pres">
      <dgm:prSet presAssocID="{7127435D-64A5-4301-B921-30220838297D}" presName="childText" presStyleLbl="bgAcc1" presStyleIdx="3" presStyleCnt="30" custLinFactY="-178854" custLinFactNeighborX="6711" custLinFactNeighborY="-200000">
        <dgm:presLayoutVars>
          <dgm:bulletEnabled val="1"/>
        </dgm:presLayoutVars>
      </dgm:prSet>
      <dgm:spPr/>
    </dgm:pt>
    <dgm:pt modelId="{88A01A0B-58CB-4A56-8B81-C70AEC626151}" type="pres">
      <dgm:prSet presAssocID="{F504A9D9-DBF9-4597-AD2D-82054711E429}" presName="Name13" presStyleLbl="parChTrans1D2" presStyleIdx="4" presStyleCnt="30"/>
      <dgm:spPr/>
    </dgm:pt>
    <dgm:pt modelId="{AC4FDC5E-ED39-478E-A3CF-82CC50C0DD74}" type="pres">
      <dgm:prSet presAssocID="{26AEEFF8-1581-452B-94F0-79ADB5E75076}" presName="childText" presStyleLbl="bgAcc1" presStyleIdx="4" presStyleCnt="30" custLinFactNeighborX="3834" custLinFactNeighborY="-18406">
        <dgm:presLayoutVars>
          <dgm:bulletEnabled val="1"/>
        </dgm:presLayoutVars>
      </dgm:prSet>
      <dgm:spPr/>
    </dgm:pt>
    <dgm:pt modelId="{D29FCCD3-66F2-4B10-8CBF-059370B42205}" type="pres">
      <dgm:prSet presAssocID="{9EA2D694-D832-4DE0-B8D9-315082E8F2AC}" presName="Name13" presStyleLbl="parChTrans1D2" presStyleIdx="5" presStyleCnt="30"/>
      <dgm:spPr/>
    </dgm:pt>
    <dgm:pt modelId="{4A478341-2D67-4582-A59C-28F8BF064BF6}" type="pres">
      <dgm:prSet presAssocID="{67573B95-4B2C-407A-9029-1B828064BA86}" presName="childText" presStyleLbl="bgAcc1" presStyleIdx="5" presStyleCnt="30" custScaleX="124381" custLinFactY="-100000" custLinFactNeighborX="0" custLinFactNeighborY="-162284">
        <dgm:presLayoutVars>
          <dgm:bulletEnabled val="1"/>
        </dgm:presLayoutVars>
      </dgm:prSet>
      <dgm:spPr/>
    </dgm:pt>
    <dgm:pt modelId="{DC1EE613-AEA7-429F-AC2B-AAD6AF247AE9}" type="pres">
      <dgm:prSet presAssocID="{97B51923-42AB-45FF-8C16-90EE4F2BAEE9}" presName="root" presStyleCnt="0"/>
      <dgm:spPr/>
    </dgm:pt>
    <dgm:pt modelId="{E7A7C08D-1880-409E-BBC1-2ED75E0A0006}" type="pres">
      <dgm:prSet presAssocID="{97B51923-42AB-45FF-8C16-90EE4F2BAEE9}" presName="rootComposite" presStyleCnt="0"/>
      <dgm:spPr/>
    </dgm:pt>
    <dgm:pt modelId="{CCBB6918-F002-4EF9-82FD-783C1D21AC32}" type="pres">
      <dgm:prSet presAssocID="{97B51923-42AB-45FF-8C16-90EE4F2BAEE9}" presName="rootText" presStyleLbl="node1" presStyleIdx="1" presStyleCnt="5" custScaleX="160098" custScaleY="197477"/>
      <dgm:spPr/>
    </dgm:pt>
    <dgm:pt modelId="{56F92C40-04F4-4647-997F-F6EFF88F4FC3}" type="pres">
      <dgm:prSet presAssocID="{97B51923-42AB-45FF-8C16-90EE4F2BAEE9}" presName="rootConnector" presStyleLbl="node1" presStyleIdx="1" presStyleCnt="5"/>
      <dgm:spPr/>
    </dgm:pt>
    <dgm:pt modelId="{9ACE51A0-D083-48B0-9B74-8DD58DB1984A}" type="pres">
      <dgm:prSet presAssocID="{97B51923-42AB-45FF-8C16-90EE4F2BAEE9}" presName="childShape" presStyleCnt="0"/>
      <dgm:spPr/>
    </dgm:pt>
    <dgm:pt modelId="{0CC6541F-11A0-4CDD-8D83-9270021667E8}" type="pres">
      <dgm:prSet presAssocID="{3B222DBA-17D7-4163-AB29-DF403E29E93C}" presName="Name13" presStyleLbl="parChTrans1D2" presStyleIdx="6" presStyleCnt="30"/>
      <dgm:spPr/>
    </dgm:pt>
    <dgm:pt modelId="{82504A0B-97E9-4EB5-9EF2-128ACBC89A03}" type="pres">
      <dgm:prSet presAssocID="{749CAD32-1592-471F-89D0-8611F603110C}" presName="childText" presStyleLbl="bgAcc1" presStyleIdx="6" presStyleCnt="30" custLinFactY="100000" custLinFactNeighborX="10279" custLinFactNeighborY="133408">
        <dgm:presLayoutVars>
          <dgm:bulletEnabled val="1"/>
        </dgm:presLayoutVars>
      </dgm:prSet>
      <dgm:spPr/>
    </dgm:pt>
    <dgm:pt modelId="{7456E358-03FF-4285-B32F-F5833C1F1666}" type="pres">
      <dgm:prSet presAssocID="{9C9A774E-5105-4E40-AF7B-29BBB1E7FAA4}" presName="Name13" presStyleLbl="parChTrans1D2" presStyleIdx="7" presStyleCnt="30"/>
      <dgm:spPr/>
    </dgm:pt>
    <dgm:pt modelId="{486C409F-C5AF-442B-A5EE-33D446B6F9C6}" type="pres">
      <dgm:prSet presAssocID="{DF8682A2-DF4A-4036-A270-4E17EC500C5F}" presName="childText" presStyleLbl="bgAcc1" presStyleIdx="7" presStyleCnt="30" custLinFactY="-31908" custLinFactNeighborX="7669" custLinFactNeighborY="-100000">
        <dgm:presLayoutVars>
          <dgm:bulletEnabled val="1"/>
        </dgm:presLayoutVars>
      </dgm:prSet>
      <dgm:spPr/>
    </dgm:pt>
    <dgm:pt modelId="{2DFD0C49-C14B-44F0-89D4-FE0E554511ED}" type="pres">
      <dgm:prSet presAssocID="{4AA49972-CB48-4397-B9E3-F1EBAD9AAD8A}" presName="Name13" presStyleLbl="parChTrans1D2" presStyleIdx="8" presStyleCnt="30"/>
      <dgm:spPr/>
    </dgm:pt>
    <dgm:pt modelId="{BC511A68-D052-4173-813F-3E8F0DDD3C81}" type="pres">
      <dgm:prSet presAssocID="{DEA8B503-CF72-4908-9027-5547C21B676D}" presName="childText" presStyleLbl="bgAcc1" presStyleIdx="8" presStyleCnt="30" custLinFactY="-39298" custLinFactNeighborX="7669" custLinFactNeighborY="-100000">
        <dgm:presLayoutVars>
          <dgm:bulletEnabled val="1"/>
        </dgm:presLayoutVars>
      </dgm:prSet>
      <dgm:spPr/>
    </dgm:pt>
    <dgm:pt modelId="{81DB7741-8473-4F57-8EB8-5702B6EF9147}" type="pres">
      <dgm:prSet presAssocID="{97A0272B-D6FC-420B-B593-ABE5B1ADA86F}" presName="Name13" presStyleLbl="parChTrans1D2" presStyleIdx="9" presStyleCnt="30"/>
      <dgm:spPr/>
    </dgm:pt>
    <dgm:pt modelId="{9ADADEAB-AF04-48BD-B12E-531CFDE4437A}" type="pres">
      <dgm:prSet presAssocID="{0DEAF942-D47A-40F7-AFEF-C81593F939CC}" presName="childText" presStyleLbl="bgAcc1" presStyleIdx="9" presStyleCnt="30" custScaleX="126716">
        <dgm:presLayoutVars>
          <dgm:bulletEnabled val="1"/>
        </dgm:presLayoutVars>
      </dgm:prSet>
      <dgm:spPr/>
    </dgm:pt>
    <dgm:pt modelId="{954A5BBF-DE7D-4A0A-A657-EECD17AC2160}" type="pres">
      <dgm:prSet presAssocID="{BC8074DF-AE65-41E0-B345-A26A01E15FD9}" presName="Name13" presStyleLbl="parChTrans1D2" presStyleIdx="10" presStyleCnt="30"/>
      <dgm:spPr/>
    </dgm:pt>
    <dgm:pt modelId="{FE07DA4F-034C-4CE7-8A67-8815D98E1951}" type="pres">
      <dgm:prSet presAssocID="{0D571A60-156A-4704-87B0-23C06AAA6D2D}" presName="childText" presStyleLbl="bgAcc1" presStyleIdx="10" presStyleCnt="30" custScaleX="121198" custLinFactY="27307" custLinFactNeighborX="5752" custLinFactNeighborY="100000">
        <dgm:presLayoutVars>
          <dgm:bulletEnabled val="1"/>
        </dgm:presLayoutVars>
      </dgm:prSet>
      <dgm:spPr/>
    </dgm:pt>
    <dgm:pt modelId="{F8234C68-4BE2-4C1E-A83D-8DB060674FDB}" type="pres">
      <dgm:prSet presAssocID="{E8D0D06C-8C28-4DC9-AB65-106796BF1E6C}" presName="Name13" presStyleLbl="parChTrans1D2" presStyleIdx="11" presStyleCnt="30"/>
      <dgm:spPr/>
    </dgm:pt>
    <dgm:pt modelId="{584CD38C-0AA0-433F-AD5C-EBC6368EB3C3}" type="pres">
      <dgm:prSet presAssocID="{4441A305-C713-40EC-B142-98DF27D863DD}" presName="childText" presStyleLbl="bgAcc1" presStyleIdx="11" presStyleCnt="30" custLinFactY="-21844" custLinFactNeighborX="13421" custLinFactNeighborY="-100000">
        <dgm:presLayoutVars>
          <dgm:bulletEnabled val="1"/>
        </dgm:presLayoutVars>
      </dgm:prSet>
      <dgm:spPr/>
    </dgm:pt>
    <dgm:pt modelId="{911A313A-889D-4529-90AA-32B4A638E58F}" type="pres">
      <dgm:prSet presAssocID="{78C43AF9-0C3D-424B-9F04-28896193A497}" presName="root" presStyleCnt="0"/>
      <dgm:spPr/>
    </dgm:pt>
    <dgm:pt modelId="{06427E2D-6E94-47E9-92DB-0A9E14DC1D25}" type="pres">
      <dgm:prSet presAssocID="{78C43AF9-0C3D-424B-9F04-28896193A497}" presName="rootComposite" presStyleCnt="0"/>
      <dgm:spPr/>
    </dgm:pt>
    <dgm:pt modelId="{B4E816D6-B216-4BFF-B6D2-ED386190BD92}" type="pres">
      <dgm:prSet presAssocID="{78C43AF9-0C3D-424B-9F04-28896193A497}" presName="rootText" presStyleLbl="node1" presStyleIdx="2" presStyleCnt="5" custScaleX="114167" custScaleY="199328" custLinFactNeighborX="1254"/>
      <dgm:spPr/>
    </dgm:pt>
    <dgm:pt modelId="{117D9D20-5BBF-41D4-937D-9DD85EEA0C86}" type="pres">
      <dgm:prSet presAssocID="{78C43AF9-0C3D-424B-9F04-28896193A497}" presName="rootConnector" presStyleLbl="node1" presStyleIdx="2" presStyleCnt="5"/>
      <dgm:spPr/>
    </dgm:pt>
    <dgm:pt modelId="{63E9F029-016B-4BD3-B63F-B828C770D03A}" type="pres">
      <dgm:prSet presAssocID="{78C43AF9-0C3D-424B-9F04-28896193A497}" presName="childShape" presStyleCnt="0"/>
      <dgm:spPr/>
    </dgm:pt>
    <dgm:pt modelId="{4B842FB1-33EA-4112-BCFD-31D8C6B475C5}" type="pres">
      <dgm:prSet presAssocID="{55D0EA3E-0679-43DC-A498-FAE8B2317D16}" presName="Name13" presStyleLbl="parChTrans1D2" presStyleIdx="12" presStyleCnt="30"/>
      <dgm:spPr/>
    </dgm:pt>
    <dgm:pt modelId="{D45F8865-37E2-445D-841B-BE2F441A8458}" type="pres">
      <dgm:prSet presAssocID="{9F49D781-4963-4A44-BA77-FEFD7F78B204}" presName="childText" presStyleLbl="bgAcc1" presStyleIdx="12" presStyleCnt="30">
        <dgm:presLayoutVars>
          <dgm:bulletEnabled val="1"/>
        </dgm:presLayoutVars>
      </dgm:prSet>
      <dgm:spPr/>
    </dgm:pt>
    <dgm:pt modelId="{D6309982-0310-48C4-B0E3-030E312832A8}" type="pres">
      <dgm:prSet presAssocID="{329E4CF2-FDE5-4D89-AD7D-CC1DCBD651F1}" presName="Name13" presStyleLbl="parChTrans1D2" presStyleIdx="13" presStyleCnt="30"/>
      <dgm:spPr/>
    </dgm:pt>
    <dgm:pt modelId="{42877B6D-CB11-4D6A-9898-4E251C66FD1E}" type="pres">
      <dgm:prSet presAssocID="{63C74293-7D6F-4D25-B78E-8C255AC40CB8}" presName="childText" presStyleLbl="bgAcc1" presStyleIdx="13" presStyleCnt="30" custScaleX="144715">
        <dgm:presLayoutVars>
          <dgm:bulletEnabled val="1"/>
        </dgm:presLayoutVars>
      </dgm:prSet>
      <dgm:spPr/>
    </dgm:pt>
    <dgm:pt modelId="{B97E4A50-958D-4319-A244-D058D7945928}" type="pres">
      <dgm:prSet presAssocID="{0380F9A3-70AE-4A52-A66C-E04B67F13F51}" presName="Name13" presStyleLbl="parChTrans1D2" presStyleIdx="14" presStyleCnt="30"/>
      <dgm:spPr/>
    </dgm:pt>
    <dgm:pt modelId="{1C86D615-51FE-4060-8BB9-64C6491146CC}" type="pres">
      <dgm:prSet presAssocID="{5B746213-0C3C-4B3C-AD14-5231ABF3E7BA}" presName="childText" presStyleLbl="bgAcc1" presStyleIdx="14" presStyleCnt="30" custScaleX="116184">
        <dgm:presLayoutVars>
          <dgm:bulletEnabled val="1"/>
        </dgm:presLayoutVars>
      </dgm:prSet>
      <dgm:spPr/>
    </dgm:pt>
    <dgm:pt modelId="{E9B7E7EE-925F-4C6A-8F1A-98F99B539463}" type="pres">
      <dgm:prSet presAssocID="{30C11AD3-0B8F-4B8A-9B8B-F540B32B4F96}" presName="Name13" presStyleLbl="parChTrans1D2" presStyleIdx="15" presStyleCnt="30"/>
      <dgm:spPr/>
    </dgm:pt>
    <dgm:pt modelId="{2D804A78-9811-4E28-98DE-9123DA8B871A}" type="pres">
      <dgm:prSet presAssocID="{FC00A3BF-6F09-4773-B1F5-BE982B2895DC}" presName="childText" presStyleLbl="bgAcc1" presStyleIdx="15" presStyleCnt="30" custScaleX="146243" custLinFactNeighborX="851" custLinFactNeighborY="-1361">
        <dgm:presLayoutVars>
          <dgm:bulletEnabled val="1"/>
        </dgm:presLayoutVars>
      </dgm:prSet>
      <dgm:spPr/>
    </dgm:pt>
    <dgm:pt modelId="{80FFD351-56D1-432F-91F8-2A45E4B0045E}" type="pres">
      <dgm:prSet presAssocID="{31B8F6CE-D3B3-44F5-8330-287A9498FDE4}" presName="Name13" presStyleLbl="parChTrans1D2" presStyleIdx="16" presStyleCnt="30"/>
      <dgm:spPr/>
    </dgm:pt>
    <dgm:pt modelId="{3AB27AE1-1DEF-4CE8-B764-542BD28F5F11}" type="pres">
      <dgm:prSet presAssocID="{FFCE6F54-2FE2-4F1C-9AAD-6C2A3C6A7974}" presName="childText" presStyleLbl="bgAcc1" presStyleIdx="16" presStyleCnt="30" custScaleX="126394" custLinFactY="24757" custLinFactNeighborX="14595" custLinFactNeighborY="100000">
        <dgm:presLayoutVars>
          <dgm:bulletEnabled val="1"/>
        </dgm:presLayoutVars>
      </dgm:prSet>
      <dgm:spPr/>
    </dgm:pt>
    <dgm:pt modelId="{A10E9BEE-EB32-46FC-AB65-032D5E84A79B}" type="pres">
      <dgm:prSet presAssocID="{E8D00117-BCC8-4B55-920B-CD923297D266}" presName="Name13" presStyleLbl="parChTrans1D2" presStyleIdx="17" presStyleCnt="30"/>
      <dgm:spPr/>
    </dgm:pt>
    <dgm:pt modelId="{66A17CC8-A58E-4F18-AC2A-BFF64353C589}" type="pres">
      <dgm:prSet presAssocID="{5F53ECDE-9B87-4203-BE2C-5431D2C2D253}" presName="childText" presStyleLbl="bgAcc1" presStyleIdx="17" presStyleCnt="30" custScaleX="125600" custLinFactY="-29831" custLinFactNeighborX="14033" custLinFactNeighborY="-100000">
        <dgm:presLayoutVars>
          <dgm:bulletEnabled val="1"/>
        </dgm:presLayoutVars>
      </dgm:prSet>
      <dgm:spPr/>
    </dgm:pt>
    <dgm:pt modelId="{5E3AB22D-8BAA-42F4-A0C7-AA4DC884E847}" type="pres">
      <dgm:prSet presAssocID="{665D674F-AFFD-4385-8589-5FD832681ED5}" presName="root" presStyleCnt="0"/>
      <dgm:spPr/>
    </dgm:pt>
    <dgm:pt modelId="{17007893-A1F3-4308-A3B5-CA82DC3A7764}" type="pres">
      <dgm:prSet presAssocID="{665D674F-AFFD-4385-8589-5FD832681ED5}" presName="rootComposite" presStyleCnt="0"/>
      <dgm:spPr/>
    </dgm:pt>
    <dgm:pt modelId="{7B3E10D6-E99E-4367-BB5A-433CC582DDEF}" type="pres">
      <dgm:prSet presAssocID="{665D674F-AFFD-4385-8589-5FD832681ED5}" presName="rootText" presStyleLbl="node1" presStyleIdx="3" presStyleCnt="5" custScaleX="110486" custScaleY="197960"/>
      <dgm:spPr/>
    </dgm:pt>
    <dgm:pt modelId="{9B05F3EB-8E29-4B62-85A3-37DAE3EF7A73}" type="pres">
      <dgm:prSet presAssocID="{665D674F-AFFD-4385-8589-5FD832681ED5}" presName="rootConnector" presStyleLbl="node1" presStyleIdx="3" presStyleCnt="5"/>
      <dgm:spPr/>
    </dgm:pt>
    <dgm:pt modelId="{51EFFDCF-42EA-4B0E-A6F4-6D9C12FD53E6}" type="pres">
      <dgm:prSet presAssocID="{665D674F-AFFD-4385-8589-5FD832681ED5}" presName="childShape" presStyleCnt="0"/>
      <dgm:spPr/>
    </dgm:pt>
    <dgm:pt modelId="{6672B9A9-1EBB-44AA-8357-C2950380ABC9}" type="pres">
      <dgm:prSet presAssocID="{2B140834-CB47-454F-97BE-2324A32F9E1D}" presName="Name13" presStyleLbl="parChTrans1D2" presStyleIdx="18" presStyleCnt="30"/>
      <dgm:spPr/>
    </dgm:pt>
    <dgm:pt modelId="{978D1DDB-89F4-4392-ABC5-140F645CA626}" type="pres">
      <dgm:prSet presAssocID="{288A7932-0203-43BC-B311-E242A8D02303}" presName="childText" presStyleLbl="bgAcc1" presStyleIdx="18" presStyleCnt="30" custLinFactNeighborY="6135">
        <dgm:presLayoutVars>
          <dgm:bulletEnabled val="1"/>
        </dgm:presLayoutVars>
      </dgm:prSet>
      <dgm:spPr/>
    </dgm:pt>
    <dgm:pt modelId="{4AFF561F-BA6C-4503-8A9B-49EA640BA197}" type="pres">
      <dgm:prSet presAssocID="{4144FDE3-D038-433C-82A4-BB58F685BA38}" presName="Name13" presStyleLbl="parChTrans1D2" presStyleIdx="19" presStyleCnt="30"/>
      <dgm:spPr/>
    </dgm:pt>
    <dgm:pt modelId="{5FD8AF75-A16A-4817-A6C6-54CAED07338C}" type="pres">
      <dgm:prSet presAssocID="{784642BA-BDA4-49AA-9F84-85C536231834}" presName="childText" presStyleLbl="bgAcc1" presStyleIdx="19" presStyleCnt="30">
        <dgm:presLayoutVars>
          <dgm:bulletEnabled val="1"/>
        </dgm:presLayoutVars>
      </dgm:prSet>
      <dgm:spPr/>
    </dgm:pt>
    <dgm:pt modelId="{315C6E48-7BE8-48F1-B2AE-21C58E6DC9F0}" type="pres">
      <dgm:prSet presAssocID="{987B5BCC-E9AC-4592-8833-05A2257DC639}" presName="Name13" presStyleLbl="parChTrans1D2" presStyleIdx="20" presStyleCnt="30"/>
      <dgm:spPr/>
    </dgm:pt>
    <dgm:pt modelId="{48159C06-DDCD-4534-B8EB-B421BB0D3910}" type="pres">
      <dgm:prSet presAssocID="{F12571C8-0D79-4435-8114-B85215F70DAF}" presName="childText" presStyleLbl="bgAcc1" presStyleIdx="20" presStyleCnt="30">
        <dgm:presLayoutVars>
          <dgm:bulletEnabled val="1"/>
        </dgm:presLayoutVars>
      </dgm:prSet>
      <dgm:spPr/>
    </dgm:pt>
    <dgm:pt modelId="{DE47C2D8-A543-43A8-B5C7-02FCBBE27CEB}" type="pres">
      <dgm:prSet presAssocID="{BAC9E394-B2C2-4C28-A577-D60A79341A4A}" presName="Name13" presStyleLbl="parChTrans1D2" presStyleIdx="21" presStyleCnt="30"/>
      <dgm:spPr/>
    </dgm:pt>
    <dgm:pt modelId="{ACFF8671-7B2E-43CA-BF38-33C83A14E9F5}" type="pres">
      <dgm:prSet presAssocID="{DD6E7748-958F-4D0C-9969-8DECF3841806}" presName="childText" presStyleLbl="bgAcc1" presStyleIdx="21" presStyleCnt="30">
        <dgm:presLayoutVars>
          <dgm:bulletEnabled val="1"/>
        </dgm:presLayoutVars>
      </dgm:prSet>
      <dgm:spPr/>
    </dgm:pt>
    <dgm:pt modelId="{03962407-1CD6-4F33-9466-30FC5AD3BB48}" type="pres">
      <dgm:prSet presAssocID="{EA704DE2-6C0F-458E-83D6-9AF01CE7DBFC}" presName="Name13" presStyleLbl="parChTrans1D2" presStyleIdx="22" presStyleCnt="30"/>
      <dgm:spPr/>
    </dgm:pt>
    <dgm:pt modelId="{9E6E20B8-8CAE-490C-921E-22A314327269}" type="pres">
      <dgm:prSet presAssocID="{A9155A80-4E2B-4782-BF4A-F7F35B922E12}" presName="childText" presStyleLbl="bgAcc1" presStyleIdx="22" presStyleCnt="30" custScaleX="115338">
        <dgm:presLayoutVars>
          <dgm:bulletEnabled val="1"/>
        </dgm:presLayoutVars>
      </dgm:prSet>
      <dgm:spPr/>
    </dgm:pt>
    <dgm:pt modelId="{CA4B6647-1778-42B8-93ED-9B81245666EF}" type="pres">
      <dgm:prSet presAssocID="{5D7BE2F0-D092-4CF6-9E64-BA3739D6901D}" presName="Name13" presStyleLbl="parChTrans1D2" presStyleIdx="23" presStyleCnt="30"/>
      <dgm:spPr/>
    </dgm:pt>
    <dgm:pt modelId="{9218F446-436D-4315-BDB0-717AAF8E30FF}" type="pres">
      <dgm:prSet presAssocID="{B6F185DE-184B-4ED0-9256-A26A39BA2088}" presName="childText" presStyleLbl="bgAcc1" presStyleIdx="23" presStyleCnt="30" custLinFactNeighborY="20877">
        <dgm:presLayoutVars>
          <dgm:bulletEnabled val="1"/>
        </dgm:presLayoutVars>
      </dgm:prSet>
      <dgm:spPr/>
    </dgm:pt>
    <dgm:pt modelId="{3FF5D9D8-7245-4654-983F-69FE6B95C372}" type="pres">
      <dgm:prSet presAssocID="{9FEA4BF7-B311-422D-A3EB-4906C246110B}" presName="root" presStyleCnt="0"/>
      <dgm:spPr/>
    </dgm:pt>
    <dgm:pt modelId="{FD460B43-0BC0-4894-B023-5366712FA886}" type="pres">
      <dgm:prSet presAssocID="{9FEA4BF7-B311-422D-A3EB-4906C246110B}" presName="rootComposite" presStyleCnt="0"/>
      <dgm:spPr/>
    </dgm:pt>
    <dgm:pt modelId="{5AC2C59F-B891-4774-BC94-41338A8CC82E}" type="pres">
      <dgm:prSet presAssocID="{9FEA4BF7-B311-422D-A3EB-4906C246110B}" presName="rootText" presStyleLbl="node1" presStyleIdx="4" presStyleCnt="5" custScaleX="120999" custScaleY="200861"/>
      <dgm:spPr/>
    </dgm:pt>
    <dgm:pt modelId="{CB3F2EA5-53A7-4FB8-9C07-811529FE64C6}" type="pres">
      <dgm:prSet presAssocID="{9FEA4BF7-B311-422D-A3EB-4906C246110B}" presName="rootConnector" presStyleLbl="node1" presStyleIdx="4" presStyleCnt="5"/>
      <dgm:spPr/>
    </dgm:pt>
    <dgm:pt modelId="{15BAD50A-492E-47A7-B34B-ADD04C8A2690}" type="pres">
      <dgm:prSet presAssocID="{9FEA4BF7-B311-422D-A3EB-4906C246110B}" presName="childShape" presStyleCnt="0"/>
      <dgm:spPr/>
    </dgm:pt>
    <dgm:pt modelId="{D40E913C-8A25-4C3D-BDED-688653636E3C}" type="pres">
      <dgm:prSet presAssocID="{02909680-986E-4DA8-9930-07922467A430}" presName="Name13" presStyleLbl="parChTrans1D2" presStyleIdx="24" presStyleCnt="30"/>
      <dgm:spPr/>
    </dgm:pt>
    <dgm:pt modelId="{14FAD99E-4807-488C-A3E5-05856943EE04}" type="pres">
      <dgm:prSet presAssocID="{E36A6D77-0119-4B46-9CB1-3A78BD7BFD77}" presName="childText" presStyleLbl="bgAcc1" presStyleIdx="24" presStyleCnt="30">
        <dgm:presLayoutVars>
          <dgm:bulletEnabled val="1"/>
        </dgm:presLayoutVars>
      </dgm:prSet>
      <dgm:spPr/>
    </dgm:pt>
    <dgm:pt modelId="{5C3FBC94-7FF1-4981-91D8-9C9622DCA1E5}" type="pres">
      <dgm:prSet presAssocID="{329D47B7-B0D5-4140-B3E4-257440AA9E61}" presName="Name13" presStyleLbl="parChTrans1D2" presStyleIdx="25" presStyleCnt="30"/>
      <dgm:spPr/>
    </dgm:pt>
    <dgm:pt modelId="{75656FD7-4AD4-4C00-B05C-19264447C83A}" type="pres">
      <dgm:prSet presAssocID="{246A1BB9-382C-41FB-8A96-AE80CF0D989B}" presName="childText" presStyleLbl="bgAcc1" presStyleIdx="25" presStyleCnt="30">
        <dgm:presLayoutVars>
          <dgm:bulletEnabled val="1"/>
        </dgm:presLayoutVars>
      </dgm:prSet>
      <dgm:spPr/>
    </dgm:pt>
    <dgm:pt modelId="{4AB1D64B-AA30-4250-B5F1-BCD77D4B7D07}" type="pres">
      <dgm:prSet presAssocID="{CF600E86-421E-4EE4-9ABE-8D131CA11CD4}" presName="Name13" presStyleLbl="parChTrans1D2" presStyleIdx="26" presStyleCnt="30"/>
      <dgm:spPr/>
    </dgm:pt>
    <dgm:pt modelId="{D7BF4664-B104-4574-A56D-713B2B19A4DD}" type="pres">
      <dgm:prSet presAssocID="{978E2304-6415-4F47-852C-62DF2AAA5CB6}" presName="childText" presStyleLbl="bgAcc1" presStyleIdx="26" presStyleCnt="30">
        <dgm:presLayoutVars>
          <dgm:bulletEnabled val="1"/>
        </dgm:presLayoutVars>
      </dgm:prSet>
      <dgm:spPr/>
    </dgm:pt>
    <dgm:pt modelId="{A105D4A8-D88D-48B8-B533-99EEB5E23013}" type="pres">
      <dgm:prSet presAssocID="{F76F28BE-2D35-4F27-9C70-3200423D5752}" presName="Name13" presStyleLbl="parChTrans1D2" presStyleIdx="27" presStyleCnt="30"/>
      <dgm:spPr/>
    </dgm:pt>
    <dgm:pt modelId="{352DD022-6E41-4960-BB04-DA58F5D6E212}" type="pres">
      <dgm:prSet presAssocID="{4BF7598E-1FF7-4CE4-BE45-663FD061A304}" presName="childText" presStyleLbl="bgAcc1" presStyleIdx="27" presStyleCnt="30" custScaleX="124581">
        <dgm:presLayoutVars>
          <dgm:bulletEnabled val="1"/>
        </dgm:presLayoutVars>
      </dgm:prSet>
      <dgm:spPr/>
    </dgm:pt>
    <dgm:pt modelId="{A5504865-D834-43E4-AF6E-85029D56ECE3}" type="pres">
      <dgm:prSet presAssocID="{5E346036-6A4B-460E-B2F8-69F26C5A1793}" presName="Name13" presStyleLbl="parChTrans1D2" presStyleIdx="28" presStyleCnt="30"/>
      <dgm:spPr/>
    </dgm:pt>
    <dgm:pt modelId="{F1087711-8F09-4CD8-8154-722E53366FC1}" type="pres">
      <dgm:prSet presAssocID="{F1E80483-E5A5-489B-A453-2FADC35C70A8}" presName="childText" presStyleLbl="bgAcc1" presStyleIdx="28" presStyleCnt="30">
        <dgm:presLayoutVars>
          <dgm:bulletEnabled val="1"/>
        </dgm:presLayoutVars>
      </dgm:prSet>
      <dgm:spPr/>
    </dgm:pt>
    <dgm:pt modelId="{307A27E6-235F-48F3-975F-6B6FEB15F4AE}" type="pres">
      <dgm:prSet presAssocID="{DD7839AC-D71E-4433-8CDA-F33D10AE7644}" presName="Name13" presStyleLbl="parChTrans1D2" presStyleIdx="29" presStyleCnt="30"/>
      <dgm:spPr/>
    </dgm:pt>
    <dgm:pt modelId="{06091698-5931-4DBE-98EA-8E5C6DE1E155}" type="pres">
      <dgm:prSet presAssocID="{602B31E6-D2F3-4657-89EE-637A3F322BE1}" presName="childText" presStyleLbl="bgAcc1" presStyleIdx="29" presStyleCnt="30" custScaleX="118012" custLinFactNeighborX="-1305" custLinFactNeighborY="18789">
        <dgm:presLayoutVars>
          <dgm:bulletEnabled val="1"/>
        </dgm:presLayoutVars>
      </dgm:prSet>
      <dgm:spPr/>
    </dgm:pt>
  </dgm:ptLst>
  <dgm:cxnLst>
    <dgm:cxn modelId="{801D1E00-5748-431D-8900-F7AA8206C203}" srcId="{665D674F-AFFD-4385-8589-5FD832681ED5}" destId="{B6F185DE-184B-4ED0-9256-A26A39BA2088}" srcOrd="5" destOrd="0" parTransId="{5D7BE2F0-D092-4CF6-9E64-BA3739D6901D}" sibTransId="{4624B9E7-6503-4F31-A9F4-D58C3C77AB01}"/>
    <dgm:cxn modelId="{FD43F101-BB2C-4C90-9E63-9919C5DC599C}" type="presOf" srcId="{97B51923-42AB-45FF-8C16-90EE4F2BAEE9}" destId="{CCBB6918-F002-4EF9-82FD-783C1D21AC32}" srcOrd="0" destOrd="0" presId="urn:microsoft.com/office/officeart/2005/8/layout/hierarchy3"/>
    <dgm:cxn modelId="{297EE402-E599-42A5-8BC7-FCC3B9F0CF19}" srcId="{15EE5511-55DA-4358-9B68-DF1AA2D595FE}" destId="{FD720243-A80E-4179-B42F-E73889F79B51}" srcOrd="0" destOrd="0" parTransId="{EA85504A-1909-4EB6-833C-90FAAA2573E6}" sibTransId="{2B38A121-D98E-4836-8103-E05CD94DD8DD}"/>
    <dgm:cxn modelId="{C0C13F04-6754-40AB-8C0B-7463C0DDFA1D}" type="presOf" srcId="{0380F9A3-70AE-4A52-A66C-E04B67F13F51}" destId="{B97E4A50-958D-4319-A244-D058D7945928}" srcOrd="0" destOrd="0" presId="urn:microsoft.com/office/officeart/2005/8/layout/hierarchy3"/>
    <dgm:cxn modelId="{242DCA05-DDCF-4A30-9371-21ABC170C5D8}" type="presOf" srcId="{78C43AF9-0C3D-424B-9F04-28896193A497}" destId="{B4E816D6-B216-4BFF-B6D2-ED386190BD92}" srcOrd="0" destOrd="0" presId="urn:microsoft.com/office/officeart/2005/8/layout/hierarchy3"/>
    <dgm:cxn modelId="{507C6208-D7C9-4555-A40A-CFC4B8EFFA70}" type="presOf" srcId="{5F53ECDE-9B87-4203-BE2C-5431D2C2D253}" destId="{66A17CC8-A58E-4F18-AC2A-BFF64353C589}" srcOrd="0" destOrd="0" presId="urn:microsoft.com/office/officeart/2005/8/layout/hierarchy3"/>
    <dgm:cxn modelId="{ADB82E0D-DDD0-4348-816B-19FFA9B73EAA}" type="presOf" srcId="{31B8F6CE-D3B3-44F5-8330-287A9498FDE4}" destId="{80FFD351-56D1-432F-91F8-2A45E4B0045E}" srcOrd="0" destOrd="0" presId="urn:microsoft.com/office/officeart/2005/8/layout/hierarchy3"/>
    <dgm:cxn modelId="{4F68C910-3739-4084-B4A1-F869783CCEC9}" type="presOf" srcId="{97B51923-42AB-45FF-8C16-90EE4F2BAEE9}" destId="{56F92C40-04F4-4647-997F-F6EFF88F4FC3}" srcOrd="1" destOrd="0" presId="urn:microsoft.com/office/officeart/2005/8/layout/hierarchy3"/>
    <dgm:cxn modelId="{D764DD14-3685-46DD-BF80-36706E46AE9D}" srcId="{1A544DF5-181A-4A41-83E6-2ECC11B5781E}" destId="{665D674F-AFFD-4385-8589-5FD832681ED5}" srcOrd="3" destOrd="0" parTransId="{44188ACF-A3B1-4461-BF42-2F6A5251E9F7}" sibTransId="{C7C73896-3D1D-4DA7-85DB-21A155AA7B96}"/>
    <dgm:cxn modelId="{2CA5FB14-A410-486D-8BEC-B696195D4B7A}" srcId="{15EE5511-55DA-4358-9B68-DF1AA2D595FE}" destId="{92830539-F04F-403F-90F5-85724AD8761D}" srcOrd="2" destOrd="0" parTransId="{A36D1490-DF36-4AF6-BF0C-B27A5123D3FE}" sibTransId="{EFBF5260-75F4-4FE5-B655-855471FD796D}"/>
    <dgm:cxn modelId="{1E31AB16-7117-459D-AA12-0E407F55D7D9}" type="presOf" srcId="{9CED6C86-0BCD-47DC-8333-7700685E1B44}" destId="{9B9941F5-C00E-4755-915C-C7FBCC0F925D}" srcOrd="0" destOrd="0" presId="urn:microsoft.com/office/officeart/2005/8/layout/hierarchy3"/>
    <dgm:cxn modelId="{8F713517-2959-48C6-9FBF-E0B91B2C8BAD}" srcId="{97B51923-42AB-45FF-8C16-90EE4F2BAEE9}" destId="{0DEAF942-D47A-40F7-AFEF-C81593F939CC}" srcOrd="3" destOrd="0" parTransId="{97A0272B-D6FC-420B-B593-ABE5B1ADA86F}" sibTransId="{EE996651-EE5B-400E-9674-6B63F130C869}"/>
    <dgm:cxn modelId="{AA91621C-D63F-43DC-94FD-5FD7A2BFFE37}" type="presOf" srcId="{288A7932-0203-43BC-B311-E242A8D02303}" destId="{978D1DDB-89F4-4392-ABC5-140F645CA626}" srcOrd="0" destOrd="0" presId="urn:microsoft.com/office/officeart/2005/8/layout/hierarchy3"/>
    <dgm:cxn modelId="{D3856A1D-651A-469A-9C2F-C455AB48C2AE}" srcId="{665D674F-AFFD-4385-8589-5FD832681ED5}" destId="{F12571C8-0D79-4435-8114-B85215F70DAF}" srcOrd="2" destOrd="0" parTransId="{987B5BCC-E9AC-4592-8833-05A2257DC639}" sibTransId="{3A75E017-FC9C-4D9C-ACE9-0996BB0B691D}"/>
    <dgm:cxn modelId="{835B451E-C750-4106-89D0-41FD4DE6F76A}" srcId="{78C43AF9-0C3D-424B-9F04-28896193A497}" destId="{63C74293-7D6F-4D25-B78E-8C255AC40CB8}" srcOrd="1" destOrd="0" parTransId="{329E4CF2-FDE5-4D89-AD7D-CC1DCBD651F1}" sibTransId="{0D3CA74B-E374-49D1-A77D-64E846A1BA43}"/>
    <dgm:cxn modelId="{A69A451E-2490-4F87-B8BC-5F28C4878A24}" type="presOf" srcId="{DF8682A2-DF4A-4036-A270-4E17EC500C5F}" destId="{486C409F-C5AF-442B-A5EE-33D446B6F9C6}" srcOrd="0" destOrd="0" presId="urn:microsoft.com/office/officeart/2005/8/layout/hierarchy3"/>
    <dgm:cxn modelId="{6442721E-8627-420F-9A14-77EBF08B2503}" type="presOf" srcId="{F6DBC792-645D-44F8-A12F-C47B0FA2AFE5}" destId="{6422FBFB-9DAB-415A-8371-F1AB2A902B04}" srcOrd="0" destOrd="0" presId="urn:microsoft.com/office/officeart/2005/8/layout/hierarchy3"/>
    <dgm:cxn modelId="{FBEEE61E-10ED-4754-8889-727B0ED25244}" srcId="{15EE5511-55DA-4358-9B68-DF1AA2D595FE}" destId="{67573B95-4B2C-407A-9029-1B828064BA86}" srcOrd="5" destOrd="0" parTransId="{9EA2D694-D832-4DE0-B8D9-315082E8F2AC}" sibTransId="{F8CC77EC-3EB8-4375-9692-E5DC41E72C75}"/>
    <dgm:cxn modelId="{D6A3E61F-C747-4968-817F-FA57D62FB065}" type="presOf" srcId="{9EA2D694-D832-4DE0-B8D9-315082E8F2AC}" destId="{D29FCCD3-66F2-4B10-8CBF-059370B42205}" srcOrd="0" destOrd="0" presId="urn:microsoft.com/office/officeart/2005/8/layout/hierarchy3"/>
    <dgm:cxn modelId="{12602A20-742A-44E9-8303-CBF005B2A599}" type="presOf" srcId="{5D7BE2F0-D092-4CF6-9E64-BA3739D6901D}" destId="{CA4B6647-1778-42B8-93ED-9B81245666EF}" srcOrd="0" destOrd="0" presId="urn:microsoft.com/office/officeart/2005/8/layout/hierarchy3"/>
    <dgm:cxn modelId="{83898726-83A2-4579-9A48-01B12B76AD13}" srcId="{1A544DF5-181A-4A41-83E6-2ECC11B5781E}" destId="{15EE5511-55DA-4358-9B68-DF1AA2D595FE}" srcOrd="0" destOrd="0" parTransId="{1E9D4CB2-FED5-4443-B8EF-1BC5BAB9B999}" sibTransId="{BD81EEE4-A9AC-48AE-B046-47710ED84EEC}"/>
    <dgm:cxn modelId="{8555C626-8858-408F-80BD-A5894CC7CF32}" type="presOf" srcId="{0DEAF942-D47A-40F7-AFEF-C81593F939CC}" destId="{9ADADEAB-AF04-48BD-B12E-531CFDE4437A}" srcOrd="0" destOrd="0" presId="urn:microsoft.com/office/officeart/2005/8/layout/hierarchy3"/>
    <dgm:cxn modelId="{4F33B92A-53A2-4B83-8D83-8838516310B7}" srcId="{9FEA4BF7-B311-422D-A3EB-4906C246110B}" destId="{978E2304-6415-4F47-852C-62DF2AAA5CB6}" srcOrd="2" destOrd="0" parTransId="{CF600E86-421E-4EE4-9ABE-8D131CA11CD4}" sibTransId="{F7D66AF5-F458-4111-B317-470782F590F5}"/>
    <dgm:cxn modelId="{6B89712C-2C6B-4D67-8FE2-B85C79D28B8D}" type="presOf" srcId="{5B746213-0C3C-4B3C-AD14-5231ABF3E7BA}" destId="{1C86D615-51FE-4060-8BB9-64C6491146CC}" srcOrd="0" destOrd="0" presId="urn:microsoft.com/office/officeart/2005/8/layout/hierarchy3"/>
    <dgm:cxn modelId="{E1A40F2E-C0E6-4EFC-9DE6-DB9AE632EB6E}" type="presOf" srcId="{DD7839AC-D71E-4433-8CDA-F33D10AE7644}" destId="{307A27E6-235F-48F3-975F-6B6FEB15F4AE}" srcOrd="0" destOrd="0" presId="urn:microsoft.com/office/officeart/2005/8/layout/hierarchy3"/>
    <dgm:cxn modelId="{56DC5C2E-E153-4215-BDE7-8F1009354B42}" type="presOf" srcId="{92830539-F04F-403F-90F5-85724AD8761D}" destId="{4E6A758F-F6CA-4166-8006-A2E00C9689F7}" srcOrd="0" destOrd="0" presId="urn:microsoft.com/office/officeart/2005/8/layout/hierarchy3"/>
    <dgm:cxn modelId="{AEF48433-9223-437D-BB06-AAEBC96ADCEE}" type="presOf" srcId="{665D674F-AFFD-4385-8589-5FD832681ED5}" destId="{9B05F3EB-8E29-4B62-85A3-37DAE3EF7A73}" srcOrd="1" destOrd="0" presId="urn:microsoft.com/office/officeart/2005/8/layout/hierarchy3"/>
    <dgm:cxn modelId="{DDF09339-C13B-4679-B111-D9BA0F06D758}" srcId="{9FEA4BF7-B311-422D-A3EB-4906C246110B}" destId="{F1E80483-E5A5-489B-A453-2FADC35C70A8}" srcOrd="4" destOrd="0" parTransId="{5E346036-6A4B-460E-B2F8-69F26C5A1793}" sibTransId="{20B46278-D630-4FC6-A1E8-698B9CE155D8}"/>
    <dgm:cxn modelId="{85DC7C3B-B528-4135-8CE4-AF5316EBBE57}" type="presOf" srcId="{F76F28BE-2D35-4F27-9C70-3200423D5752}" destId="{A105D4A8-D88D-48B8-B533-99EEB5E23013}" srcOrd="0" destOrd="0" presId="urn:microsoft.com/office/officeart/2005/8/layout/hierarchy3"/>
    <dgm:cxn modelId="{1980413E-D754-45C0-AE05-C0BA062717A3}" srcId="{1A544DF5-181A-4A41-83E6-2ECC11B5781E}" destId="{78C43AF9-0C3D-424B-9F04-28896193A497}" srcOrd="2" destOrd="0" parTransId="{C0F64D3C-DEA9-4A38-A7C8-387C07DAEB22}" sibTransId="{2B739C44-8F8E-4FEF-BE86-DBED863DDDE3}"/>
    <dgm:cxn modelId="{56E6AA5B-0343-4D40-A45E-03C7E3A7622F}" type="presOf" srcId="{DD6E7748-958F-4D0C-9969-8DECF3841806}" destId="{ACFF8671-7B2E-43CA-BF38-33C83A14E9F5}" srcOrd="0" destOrd="0" presId="urn:microsoft.com/office/officeart/2005/8/layout/hierarchy3"/>
    <dgm:cxn modelId="{4F0BC55E-3182-4AE0-A929-39E6B66AFFEC}" type="presOf" srcId="{34B20F39-30F8-4248-8E99-167A19E25757}" destId="{CC3183B7-A681-45AA-A59F-3BAD60761A3B}" srcOrd="0" destOrd="0" presId="urn:microsoft.com/office/officeart/2005/8/layout/hierarchy3"/>
    <dgm:cxn modelId="{5A3EBA60-9E73-4047-B13D-0077E5EF5139}" type="presOf" srcId="{4144FDE3-D038-433C-82A4-BB58F685BA38}" destId="{4AFF561F-BA6C-4503-8A9B-49EA640BA197}" srcOrd="0" destOrd="0" presId="urn:microsoft.com/office/officeart/2005/8/layout/hierarchy3"/>
    <dgm:cxn modelId="{B48DF362-B158-4659-A130-D2C63B9C1D4E}" type="presOf" srcId="{A9155A80-4E2B-4782-BF4A-F7F35B922E12}" destId="{9E6E20B8-8CAE-490C-921E-22A314327269}" srcOrd="0" destOrd="0" presId="urn:microsoft.com/office/officeart/2005/8/layout/hierarchy3"/>
    <dgm:cxn modelId="{138B3764-0460-40A4-99C0-4989C0AF8960}" type="presOf" srcId="{A36D1490-DF36-4AF6-BF0C-B27A5123D3FE}" destId="{0A05E14F-3D97-45CD-AEB6-96CC70382F43}" srcOrd="0" destOrd="0" presId="urn:microsoft.com/office/officeart/2005/8/layout/hierarchy3"/>
    <dgm:cxn modelId="{9729F465-339D-4698-80D2-AA481ABA863F}" type="presOf" srcId="{E36A6D77-0119-4B46-9CB1-3A78BD7BFD77}" destId="{14FAD99E-4807-488C-A3E5-05856943EE04}" srcOrd="0" destOrd="0" presId="urn:microsoft.com/office/officeart/2005/8/layout/hierarchy3"/>
    <dgm:cxn modelId="{45F75046-DC1B-49ED-94AF-D53620102791}" type="presOf" srcId="{F12571C8-0D79-4435-8114-B85215F70DAF}" destId="{48159C06-DDCD-4534-B8EB-B421BB0D3910}" srcOrd="0" destOrd="0" presId="urn:microsoft.com/office/officeart/2005/8/layout/hierarchy3"/>
    <dgm:cxn modelId="{775CC446-A86A-4373-9E2A-4212E35A7E5D}" type="presOf" srcId="{BC8074DF-AE65-41E0-B345-A26A01E15FD9}" destId="{954A5BBF-DE7D-4A0A-A657-EECD17AC2160}" srcOrd="0" destOrd="0" presId="urn:microsoft.com/office/officeart/2005/8/layout/hierarchy3"/>
    <dgm:cxn modelId="{13ABF54A-80C8-4F16-A60F-AE18217E1887}" srcId="{78C43AF9-0C3D-424B-9F04-28896193A497}" destId="{FC00A3BF-6F09-4773-B1F5-BE982B2895DC}" srcOrd="3" destOrd="0" parTransId="{30C11AD3-0B8F-4B8A-9B8B-F540B32B4F96}" sibTransId="{24E0CDBA-8C28-461B-8B85-F5B136C8321E}"/>
    <dgm:cxn modelId="{3658286C-1A69-407C-BD03-075ECAD620F8}" type="presOf" srcId="{9C9A774E-5105-4E40-AF7B-29BBB1E7FAA4}" destId="{7456E358-03FF-4285-B32F-F5833C1F1666}" srcOrd="0" destOrd="0" presId="urn:microsoft.com/office/officeart/2005/8/layout/hierarchy3"/>
    <dgm:cxn modelId="{82FF514C-BD29-4FE4-B868-28281B5F9D05}" type="presOf" srcId="{246A1BB9-382C-41FB-8A96-AE80CF0D989B}" destId="{75656FD7-4AD4-4C00-B05C-19264447C83A}" srcOrd="0" destOrd="0" presId="urn:microsoft.com/office/officeart/2005/8/layout/hierarchy3"/>
    <dgm:cxn modelId="{D795966D-C3CA-4325-A075-890B12F4303F}" type="presOf" srcId="{30C11AD3-0B8F-4B8A-9B8B-F540B32B4F96}" destId="{E9B7E7EE-925F-4C6A-8F1A-98F99B539463}" srcOrd="0" destOrd="0" presId="urn:microsoft.com/office/officeart/2005/8/layout/hierarchy3"/>
    <dgm:cxn modelId="{3F471B6E-2A48-4941-908C-EE93319FC05C}" srcId="{78C43AF9-0C3D-424B-9F04-28896193A497}" destId="{FFCE6F54-2FE2-4F1C-9AAD-6C2A3C6A7974}" srcOrd="4" destOrd="0" parTransId="{31B8F6CE-D3B3-44F5-8330-287A9498FDE4}" sibTransId="{37E96C4D-F725-4FA7-A18A-D1E0AD4B09E9}"/>
    <dgm:cxn modelId="{EF9A2C71-47C8-428A-B219-3F753F8BA45B}" srcId="{9FEA4BF7-B311-422D-A3EB-4906C246110B}" destId="{E36A6D77-0119-4B46-9CB1-3A78BD7BFD77}" srcOrd="0" destOrd="0" parTransId="{02909680-986E-4DA8-9930-07922467A430}" sibTransId="{B3A4CCCA-8309-446B-BAF5-3EC91D529E25}"/>
    <dgm:cxn modelId="{88CDC471-8A59-4A6C-9920-161D0646D8F1}" type="presOf" srcId="{3B222DBA-17D7-4163-AB29-DF403E29E93C}" destId="{0CC6541F-11A0-4CDD-8D83-9270021667E8}" srcOrd="0" destOrd="0" presId="urn:microsoft.com/office/officeart/2005/8/layout/hierarchy3"/>
    <dgm:cxn modelId="{ABED3878-13C7-4F76-A729-94AD64798765}" type="presOf" srcId="{9FEA4BF7-B311-422D-A3EB-4906C246110B}" destId="{5AC2C59F-B891-4774-BC94-41338A8CC82E}" srcOrd="0" destOrd="0" presId="urn:microsoft.com/office/officeart/2005/8/layout/hierarchy3"/>
    <dgm:cxn modelId="{CD657658-8D12-4B74-A419-8B43B9665735}" type="presOf" srcId="{5E346036-6A4B-460E-B2F8-69F26C5A1793}" destId="{A5504865-D834-43E4-AF6E-85029D56ECE3}" srcOrd="0" destOrd="0" presId="urn:microsoft.com/office/officeart/2005/8/layout/hierarchy3"/>
    <dgm:cxn modelId="{A7F87E58-F60A-45B9-ABFE-41757F8A377A}" type="presOf" srcId="{329D47B7-B0D5-4140-B3E4-257440AA9E61}" destId="{5C3FBC94-7FF1-4981-91D8-9C9622DCA1E5}" srcOrd="0" destOrd="0" presId="urn:microsoft.com/office/officeart/2005/8/layout/hierarchy3"/>
    <dgm:cxn modelId="{6AA6815A-B440-4E10-9DB9-12E8CABD48FC}" srcId="{665D674F-AFFD-4385-8589-5FD832681ED5}" destId="{DD6E7748-958F-4D0C-9969-8DECF3841806}" srcOrd="3" destOrd="0" parTransId="{BAC9E394-B2C2-4C28-A577-D60A79341A4A}" sibTransId="{8E3B574C-1566-4804-91C3-3C7DEFA4901C}"/>
    <dgm:cxn modelId="{3D60A75A-C998-42B4-961F-9F6BDB5091CC}" type="presOf" srcId="{EA85504A-1909-4EB6-833C-90FAAA2573E6}" destId="{2B9F590E-F767-4346-A85F-1F2807B5F760}" srcOrd="0" destOrd="0" presId="urn:microsoft.com/office/officeart/2005/8/layout/hierarchy3"/>
    <dgm:cxn modelId="{121FDA7D-0578-4F6E-AE60-9A5729161D4F}" srcId="{9FEA4BF7-B311-422D-A3EB-4906C246110B}" destId="{602B31E6-D2F3-4657-89EE-637A3F322BE1}" srcOrd="5" destOrd="0" parTransId="{DD7839AC-D71E-4433-8CDA-F33D10AE7644}" sibTransId="{EEDEF8A3-6000-42AD-92D7-E6E9E6CAA66E}"/>
    <dgm:cxn modelId="{175F977E-30DC-4427-AB1C-3572016758DE}" type="presOf" srcId="{FC00A3BF-6F09-4773-B1F5-BE982B2895DC}" destId="{2D804A78-9811-4E28-98DE-9123DA8B871A}" srcOrd="0" destOrd="0" presId="urn:microsoft.com/office/officeart/2005/8/layout/hierarchy3"/>
    <dgm:cxn modelId="{6D75627F-116E-4847-9CE3-39D601B92239}" srcId="{1A544DF5-181A-4A41-83E6-2ECC11B5781E}" destId="{97B51923-42AB-45FF-8C16-90EE4F2BAEE9}" srcOrd="1" destOrd="0" parTransId="{866B5439-89BB-47E7-95D8-4725FC58D135}" sibTransId="{617C2659-BD7A-4ACF-8D5F-1CC48E5C74B9}"/>
    <dgm:cxn modelId="{802F3284-33AF-4C2C-A376-47F180BFECE1}" type="presOf" srcId="{CF600E86-421E-4EE4-9ABE-8D131CA11CD4}" destId="{4AB1D64B-AA30-4250-B5F1-BCD77D4B7D07}" srcOrd="0" destOrd="0" presId="urn:microsoft.com/office/officeart/2005/8/layout/hierarchy3"/>
    <dgm:cxn modelId="{05004885-6CED-46F8-B529-53973DC81199}" type="presOf" srcId="{4BF7598E-1FF7-4CE4-BE45-663FD061A304}" destId="{352DD022-6E41-4960-BB04-DA58F5D6E212}" srcOrd="0" destOrd="0" presId="urn:microsoft.com/office/officeart/2005/8/layout/hierarchy3"/>
    <dgm:cxn modelId="{A4111487-BDB3-479C-B03E-28AC4EB4A1B2}" srcId="{9FEA4BF7-B311-422D-A3EB-4906C246110B}" destId="{246A1BB9-382C-41FB-8A96-AE80CF0D989B}" srcOrd="1" destOrd="0" parTransId="{329D47B7-B0D5-4140-B3E4-257440AA9E61}" sibTransId="{D4CAE184-8B0A-40C6-831A-C2D2EE194EFF}"/>
    <dgm:cxn modelId="{F2A8398B-E4DA-4C7C-BA27-3D8F841E4611}" srcId="{97B51923-42AB-45FF-8C16-90EE4F2BAEE9}" destId="{4441A305-C713-40EC-B142-98DF27D863DD}" srcOrd="5" destOrd="0" parTransId="{E8D0D06C-8C28-4DC9-AB65-106796BF1E6C}" sibTransId="{28A91E35-9901-4ABE-8979-13600A59D14E}"/>
    <dgm:cxn modelId="{0F8B918C-4564-446D-AEC7-7108D8590E85}" type="presOf" srcId="{2B140834-CB47-454F-97BE-2324A32F9E1D}" destId="{6672B9A9-1EBB-44AA-8357-C2950380ABC9}" srcOrd="0" destOrd="0" presId="urn:microsoft.com/office/officeart/2005/8/layout/hierarchy3"/>
    <dgm:cxn modelId="{347DE38C-D019-4545-B7CA-122BF5DF4035}" type="presOf" srcId="{FFCE6F54-2FE2-4F1C-9AAD-6C2A3C6A7974}" destId="{3AB27AE1-1DEF-4CE8-B764-542BD28F5F11}" srcOrd="0" destOrd="0" presId="urn:microsoft.com/office/officeart/2005/8/layout/hierarchy3"/>
    <dgm:cxn modelId="{8FD6018E-B72F-4A13-9436-B406CD24DDCE}" type="presOf" srcId="{9F49D781-4963-4A44-BA77-FEFD7F78B204}" destId="{D45F8865-37E2-445D-841B-BE2F441A8458}" srcOrd="0" destOrd="0" presId="urn:microsoft.com/office/officeart/2005/8/layout/hierarchy3"/>
    <dgm:cxn modelId="{60D7448E-82E4-4066-975E-1E07C80481DB}" type="presOf" srcId="{78C43AF9-0C3D-424B-9F04-28896193A497}" destId="{117D9D20-5BBF-41D4-937D-9DD85EEA0C86}" srcOrd="1" destOrd="0" presId="urn:microsoft.com/office/officeart/2005/8/layout/hierarchy3"/>
    <dgm:cxn modelId="{0125858E-E6F1-48B4-8D04-F0C1AB5A2A1C}" type="presOf" srcId="{602B31E6-D2F3-4657-89EE-637A3F322BE1}" destId="{06091698-5931-4DBE-98EA-8E5C6DE1E155}" srcOrd="0" destOrd="0" presId="urn:microsoft.com/office/officeart/2005/8/layout/hierarchy3"/>
    <dgm:cxn modelId="{69180490-73F1-4019-A37E-27680B1F7103}" type="presOf" srcId="{15EE5511-55DA-4358-9B68-DF1AA2D595FE}" destId="{169D8C22-625E-4793-89CC-00361E6D22D8}" srcOrd="1" destOrd="0" presId="urn:microsoft.com/office/officeart/2005/8/layout/hierarchy3"/>
    <dgm:cxn modelId="{C7A01492-2FF3-43B3-9AE7-B9E361EA5EDA}" type="presOf" srcId="{DEA8B503-CF72-4908-9027-5547C21B676D}" destId="{BC511A68-D052-4173-813F-3E8F0DDD3C81}" srcOrd="0" destOrd="0" presId="urn:microsoft.com/office/officeart/2005/8/layout/hierarchy3"/>
    <dgm:cxn modelId="{F7525294-4F98-4A84-AE6C-A609A0815A49}" srcId="{665D674F-AFFD-4385-8589-5FD832681ED5}" destId="{784642BA-BDA4-49AA-9F84-85C536231834}" srcOrd="1" destOrd="0" parTransId="{4144FDE3-D038-433C-82A4-BB58F685BA38}" sibTransId="{C286CE15-15F6-469C-BACF-13376183303B}"/>
    <dgm:cxn modelId="{16DB5A95-F1D9-4F8D-AC53-FA8363C5B458}" type="presOf" srcId="{E8D0D06C-8C28-4DC9-AB65-106796BF1E6C}" destId="{F8234C68-4BE2-4C1E-A83D-8DB060674FDB}" srcOrd="0" destOrd="0" presId="urn:microsoft.com/office/officeart/2005/8/layout/hierarchy3"/>
    <dgm:cxn modelId="{80427B95-1D05-436F-828D-0C59A2A3A6B8}" type="presOf" srcId="{15EE5511-55DA-4358-9B68-DF1AA2D595FE}" destId="{4C986B75-1969-4C0C-AF67-283F69650DC0}" srcOrd="0" destOrd="0" presId="urn:microsoft.com/office/officeart/2005/8/layout/hierarchy3"/>
    <dgm:cxn modelId="{F5DC2D96-36D3-48AD-A45A-F4DC4178381F}" type="presOf" srcId="{7127435D-64A5-4301-B921-30220838297D}" destId="{896E25BB-DA34-48F2-B800-5E7D505F2BE9}" srcOrd="0" destOrd="0" presId="urn:microsoft.com/office/officeart/2005/8/layout/hierarchy3"/>
    <dgm:cxn modelId="{20983297-23AF-4F61-ADC4-E1CAA99735F9}" type="presOf" srcId="{987B5BCC-E9AC-4592-8833-05A2257DC639}" destId="{315C6E48-7BE8-48F1-B2AE-21C58E6DC9F0}" srcOrd="0" destOrd="0" presId="urn:microsoft.com/office/officeart/2005/8/layout/hierarchy3"/>
    <dgm:cxn modelId="{10B7A998-36E0-4CA9-BC30-D3FE068A82F1}" type="presOf" srcId="{1A544DF5-181A-4A41-83E6-2ECC11B5781E}" destId="{8BF80139-6A06-4D9C-89BC-357A5C0E08F4}" srcOrd="0" destOrd="0" presId="urn:microsoft.com/office/officeart/2005/8/layout/hierarchy3"/>
    <dgm:cxn modelId="{3CAD819B-5C37-479B-B09C-796C02C80951}" type="presOf" srcId="{329E4CF2-FDE5-4D89-AD7D-CC1DCBD651F1}" destId="{D6309982-0310-48C4-B0E3-030E312832A8}" srcOrd="0" destOrd="0" presId="urn:microsoft.com/office/officeart/2005/8/layout/hierarchy3"/>
    <dgm:cxn modelId="{DE74BBA2-95CD-4662-B22F-49360AB6FDF7}" type="presOf" srcId="{784642BA-BDA4-49AA-9F84-85C536231834}" destId="{5FD8AF75-A16A-4817-A6C6-54CAED07338C}" srcOrd="0" destOrd="0" presId="urn:microsoft.com/office/officeart/2005/8/layout/hierarchy3"/>
    <dgm:cxn modelId="{0A7E9DA4-E1AE-4173-8C72-907A3CE44AAC}" srcId="{97B51923-42AB-45FF-8C16-90EE4F2BAEE9}" destId="{DF8682A2-DF4A-4036-A270-4E17EC500C5F}" srcOrd="1" destOrd="0" parTransId="{9C9A774E-5105-4E40-AF7B-29BBB1E7FAA4}" sibTransId="{BBA084DA-A4F7-4C70-8376-C1AA8DC05D76}"/>
    <dgm:cxn modelId="{102511B1-6F94-44C8-99E5-A8523794EDBE}" type="presOf" srcId="{26AEEFF8-1581-452B-94F0-79ADB5E75076}" destId="{AC4FDC5E-ED39-478E-A3CF-82CC50C0DD74}" srcOrd="0" destOrd="0" presId="urn:microsoft.com/office/officeart/2005/8/layout/hierarchy3"/>
    <dgm:cxn modelId="{082138B1-E151-4C42-9934-2C5641CAA0D5}" srcId="{97B51923-42AB-45FF-8C16-90EE4F2BAEE9}" destId="{DEA8B503-CF72-4908-9027-5547C21B676D}" srcOrd="2" destOrd="0" parTransId="{4AA49972-CB48-4397-B9E3-F1EBAD9AAD8A}" sibTransId="{95FB0A9C-CF23-4B80-928C-FBB0D1E2C0E4}"/>
    <dgm:cxn modelId="{8FCD68B3-E62D-4471-96D6-B39834811030}" type="presOf" srcId="{B6F185DE-184B-4ED0-9256-A26A39BA2088}" destId="{9218F446-436D-4315-BDB0-717AAF8E30FF}" srcOrd="0" destOrd="0" presId="urn:microsoft.com/office/officeart/2005/8/layout/hierarchy3"/>
    <dgm:cxn modelId="{3298E1B4-6FFB-4C02-BBFC-E2A71EE935D1}" type="presOf" srcId="{FD720243-A80E-4179-B42F-E73889F79B51}" destId="{715D347F-BD26-4EBF-8748-8EC94E52F1B9}" srcOrd="0" destOrd="0" presId="urn:microsoft.com/office/officeart/2005/8/layout/hierarchy3"/>
    <dgm:cxn modelId="{63B95AB7-4B14-4CEA-A5E1-2CE5B7068241}" srcId="{97B51923-42AB-45FF-8C16-90EE4F2BAEE9}" destId="{749CAD32-1592-471F-89D0-8611F603110C}" srcOrd="0" destOrd="0" parTransId="{3B222DBA-17D7-4163-AB29-DF403E29E93C}" sibTransId="{B42BA2BD-FA6D-47D6-8869-ED0A9CF9EA0B}"/>
    <dgm:cxn modelId="{84BC00BD-D7F9-495C-9F38-9E3981DBB890}" type="presOf" srcId="{67573B95-4B2C-407A-9029-1B828064BA86}" destId="{4A478341-2D67-4582-A59C-28F8BF064BF6}" srcOrd="0" destOrd="0" presId="urn:microsoft.com/office/officeart/2005/8/layout/hierarchy3"/>
    <dgm:cxn modelId="{504EEBBD-C33F-4BAD-9E85-0A357210D2C9}" srcId="{665D674F-AFFD-4385-8589-5FD832681ED5}" destId="{A9155A80-4E2B-4782-BF4A-F7F35B922E12}" srcOrd="4" destOrd="0" parTransId="{EA704DE2-6C0F-458E-83D6-9AF01CE7DBFC}" sibTransId="{0FEF8CCD-6A35-43A9-BDED-902FD6C83770}"/>
    <dgm:cxn modelId="{AFE3B1BF-EACA-4ABB-856F-C794BAC0E8AD}" srcId="{15EE5511-55DA-4358-9B68-DF1AA2D595FE}" destId="{26AEEFF8-1581-452B-94F0-79ADB5E75076}" srcOrd="4" destOrd="0" parTransId="{F504A9D9-DBF9-4597-AD2D-82054711E429}" sibTransId="{61408B38-E5BF-447D-9DB8-9D22A548B587}"/>
    <dgm:cxn modelId="{1C1A82C0-A386-4D90-954A-88D13948D0EF}" type="presOf" srcId="{978E2304-6415-4F47-852C-62DF2AAA5CB6}" destId="{D7BF4664-B104-4574-A56D-713B2B19A4DD}" srcOrd="0" destOrd="0" presId="urn:microsoft.com/office/officeart/2005/8/layout/hierarchy3"/>
    <dgm:cxn modelId="{B2584EC3-76B1-413B-BE70-537DC4549263}" type="presOf" srcId="{4AA49972-CB48-4397-B9E3-F1EBAD9AAD8A}" destId="{2DFD0C49-C14B-44F0-89D4-FE0E554511ED}" srcOrd="0" destOrd="0" presId="urn:microsoft.com/office/officeart/2005/8/layout/hierarchy3"/>
    <dgm:cxn modelId="{E199C6C3-B799-4688-9F1A-63AD92EA989B}" srcId="{15EE5511-55DA-4358-9B68-DF1AA2D595FE}" destId="{7127435D-64A5-4301-B921-30220838297D}" srcOrd="3" destOrd="0" parTransId="{F6DBC792-645D-44F8-A12F-C47B0FA2AFE5}" sibTransId="{28748075-9717-4046-A404-A2C2E1D72F7D}"/>
    <dgm:cxn modelId="{A64954C6-96C7-477B-AD06-932887F592AF}" type="presOf" srcId="{BAC9E394-B2C2-4C28-A577-D60A79341A4A}" destId="{DE47C2D8-A543-43A8-B5C7-02FCBBE27CEB}" srcOrd="0" destOrd="0" presId="urn:microsoft.com/office/officeart/2005/8/layout/hierarchy3"/>
    <dgm:cxn modelId="{1D3C39CC-281E-44C4-9C9F-0F62EC4AB3EE}" type="presOf" srcId="{63C74293-7D6F-4D25-B78E-8C255AC40CB8}" destId="{42877B6D-CB11-4D6A-9898-4E251C66FD1E}" srcOrd="0" destOrd="0" presId="urn:microsoft.com/office/officeart/2005/8/layout/hierarchy3"/>
    <dgm:cxn modelId="{8045AFCE-240B-4331-9F08-E6C9FB98084C}" type="presOf" srcId="{0D571A60-156A-4704-87B0-23C06AAA6D2D}" destId="{FE07DA4F-034C-4CE7-8A67-8815D98E1951}" srcOrd="0" destOrd="0" presId="urn:microsoft.com/office/officeart/2005/8/layout/hierarchy3"/>
    <dgm:cxn modelId="{4E6D71D1-8DF6-484D-8E37-B76E7FB301C9}" srcId="{78C43AF9-0C3D-424B-9F04-28896193A497}" destId="{9F49D781-4963-4A44-BA77-FEFD7F78B204}" srcOrd="0" destOrd="0" parTransId="{55D0EA3E-0679-43DC-A498-FAE8B2317D16}" sibTransId="{CF38E368-F653-4231-9000-06407C28C385}"/>
    <dgm:cxn modelId="{F1CFB5D2-313A-4581-B73A-E5F49E4E6548}" srcId="{78C43AF9-0C3D-424B-9F04-28896193A497}" destId="{5B746213-0C3C-4B3C-AD14-5231ABF3E7BA}" srcOrd="2" destOrd="0" parTransId="{0380F9A3-70AE-4A52-A66C-E04B67F13F51}" sibTransId="{22E8D14B-F98A-4937-A94A-E80CD44FA575}"/>
    <dgm:cxn modelId="{DADFA7DA-8393-4EE2-B33A-EB567B7987EA}" srcId="{78C43AF9-0C3D-424B-9F04-28896193A497}" destId="{5F53ECDE-9B87-4203-BE2C-5431D2C2D253}" srcOrd="5" destOrd="0" parTransId="{E8D00117-BCC8-4B55-920B-CD923297D266}" sibTransId="{753FF929-EB4E-4767-89E1-CC01DF9D9DDB}"/>
    <dgm:cxn modelId="{1CA231DB-39DE-4901-8FFB-4EA637535372}" srcId="{665D674F-AFFD-4385-8589-5FD832681ED5}" destId="{288A7932-0203-43BC-B311-E242A8D02303}" srcOrd="0" destOrd="0" parTransId="{2B140834-CB47-454F-97BE-2324A32F9E1D}" sibTransId="{DA036B6E-D6A2-461C-8F4C-BAA237F3A6ED}"/>
    <dgm:cxn modelId="{411C7DDB-DE99-4987-BED1-6179BFEFC5DA}" type="presOf" srcId="{4441A305-C713-40EC-B142-98DF27D863DD}" destId="{584CD38C-0AA0-433F-AD5C-EBC6368EB3C3}" srcOrd="0" destOrd="0" presId="urn:microsoft.com/office/officeart/2005/8/layout/hierarchy3"/>
    <dgm:cxn modelId="{9CDF07DC-A9BA-417A-8162-1B551E5690CE}" type="presOf" srcId="{F1E80483-E5A5-489B-A453-2FADC35C70A8}" destId="{F1087711-8F09-4CD8-8154-722E53366FC1}" srcOrd="0" destOrd="0" presId="urn:microsoft.com/office/officeart/2005/8/layout/hierarchy3"/>
    <dgm:cxn modelId="{1ACB97DE-3957-48C9-9A34-E4110CACA8FE}" srcId="{1A544DF5-181A-4A41-83E6-2ECC11B5781E}" destId="{9FEA4BF7-B311-422D-A3EB-4906C246110B}" srcOrd="4" destOrd="0" parTransId="{6148574D-CD92-45B0-BDC4-62FD92D091F8}" sibTransId="{51C64936-C59C-4995-BFE7-D707B25C328B}"/>
    <dgm:cxn modelId="{A44CA9DE-B82A-48F3-8284-7F67A7BC16B0}" type="presOf" srcId="{EA704DE2-6C0F-458E-83D6-9AF01CE7DBFC}" destId="{03962407-1CD6-4F33-9466-30FC5AD3BB48}" srcOrd="0" destOrd="0" presId="urn:microsoft.com/office/officeart/2005/8/layout/hierarchy3"/>
    <dgm:cxn modelId="{42A557E1-29C5-431E-B2A7-EA73CEE7EB3F}" type="presOf" srcId="{9FEA4BF7-B311-422D-A3EB-4906C246110B}" destId="{CB3F2EA5-53A7-4FB8-9C07-811529FE64C6}" srcOrd="1" destOrd="0" presId="urn:microsoft.com/office/officeart/2005/8/layout/hierarchy3"/>
    <dgm:cxn modelId="{C0AD3CE4-256C-4E66-884C-E7EB1433E10C}" type="presOf" srcId="{749CAD32-1592-471F-89D0-8611F603110C}" destId="{82504A0B-97E9-4EB5-9EF2-128ACBC89A03}" srcOrd="0" destOrd="0" presId="urn:microsoft.com/office/officeart/2005/8/layout/hierarchy3"/>
    <dgm:cxn modelId="{23BBBAE5-C846-494A-932C-65321486F7A2}" type="presOf" srcId="{E8D00117-BCC8-4B55-920B-CD923297D266}" destId="{A10E9BEE-EB32-46FC-AB65-032D5E84A79B}" srcOrd="0" destOrd="0" presId="urn:microsoft.com/office/officeart/2005/8/layout/hierarchy3"/>
    <dgm:cxn modelId="{465461E8-627A-44B5-90F1-90E8FFB1686C}" type="presOf" srcId="{02909680-986E-4DA8-9930-07922467A430}" destId="{D40E913C-8A25-4C3D-BDED-688653636E3C}" srcOrd="0" destOrd="0" presId="urn:microsoft.com/office/officeart/2005/8/layout/hierarchy3"/>
    <dgm:cxn modelId="{E04840F1-C968-4D4A-90C8-536171F821B1}" srcId="{15EE5511-55DA-4358-9B68-DF1AA2D595FE}" destId="{9CED6C86-0BCD-47DC-8333-7700685E1B44}" srcOrd="1" destOrd="0" parTransId="{34B20F39-30F8-4248-8E99-167A19E25757}" sibTransId="{BCBE36C8-B7AE-4077-9B70-77921C893F3F}"/>
    <dgm:cxn modelId="{45C216F3-228C-4297-995F-9489C66419C0}" srcId="{9FEA4BF7-B311-422D-A3EB-4906C246110B}" destId="{4BF7598E-1FF7-4CE4-BE45-663FD061A304}" srcOrd="3" destOrd="0" parTransId="{F76F28BE-2D35-4F27-9C70-3200423D5752}" sibTransId="{DC91498A-0EFE-4FDC-9F04-0C70A5793E96}"/>
    <dgm:cxn modelId="{415810F8-8F4E-4CFC-B82E-A69B8A479FBA}" type="presOf" srcId="{97A0272B-D6FC-420B-B593-ABE5B1ADA86F}" destId="{81DB7741-8473-4F57-8EB8-5702B6EF9147}" srcOrd="0" destOrd="0" presId="urn:microsoft.com/office/officeart/2005/8/layout/hierarchy3"/>
    <dgm:cxn modelId="{8A5B14F8-8CFB-49CB-B6DC-C585AE092B3C}" srcId="{97B51923-42AB-45FF-8C16-90EE4F2BAEE9}" destId="{0D571A60-156A-4704-87B0-23C06AAA6D2D}" srcOrd="4" destOrd="0" parTransId="{BC8074DF-AE65-41E0-B345-A26A01E15FD9}" sibTransId="{4545A700-7066-43BE-9A6E-EEC5F5655857}"/>
    <dgm:cxn modelId="{28BE97FA-54E0-4001-ADC2-FA76A5DAF11E}" type="presOf" srcId="{55D0EA3E-0679-43DC-A498-FAE8B2317D16}" destId="{4B842FB1-33EA-4112-BCFD-31D8C6B475C5}" srcOrd="0" destOrd="0" presId="urn:microsoft.com/office/officeart/2005/8/layout/hierarchy3"/>
    <dgm:cxn modelId="{C8945DFE-A837-4A54-9014-14AB2E48FE05}" type="presOf" srcId="{F504A9D9-DBF9-4597-AD2D-82054711E429}" destId="{88A01A0B-58CB-4A56-8B81-C70AEC626151}" srcOrd="0" destOrd="0" presId="urn:microsoft.com/office/officeart/2005/8/layout/hierarchy3"/>
    <dgm:cxn modelId="{D75F68FF-3411-41CF-8F90-58E019FC3EBE}" type="presOf" srcId="{665D674F-AFFD-4385-8589-5FD832681ED5}" destId="{7B3E10D6-E99E-4367-BB5A-433CC582DDEF}" srcOrd="0" destOrd="0" presId="urn:microsoft.com/office/officeart/2005/8/layout/hierarchy3"/>
    <dgm:cxn modelId="{24510C29-4EF0-427E-9C1F-CC8D750460C8}" type="presParOf" srcId="{8BF80139-6A06-4D9C-89BC-357A5C0E08F4}" destId="{E354AC72-1FB9-4AC8-9B40-2CBEEC370ECA}" srcOrd="0" destOrd="0" presId="urn:microsoft.com/office/officeart/2005/8/layout/hierarchy3"/>
    <dgm:cxn modelId="{659106C6-4186-4EF9-9DA7-1BB29B2251AC}" type="presParOf" srcId="{E354AC72-1FB9-4AC8-9B40-2CBEEC370ECA}" destId="{EC1E9943-727E-4125-AB9E-CD2C87E5BFCD}" srcOrd="0" destOrd="0" presId="urn:microsoft.com/office/officeart/2005/8/layout/hierarchy3"/>
    <dgm:cxn modelId="{D3FB8AFD-6424-4D13-B55F-2AD7F52BC1E2}" type="presParOf" srcId="{EC1E9943-727E-4125-AB9E-CD2C87E5BFCD}" destId="{4C986B75-1969-4C0C-AF67-283F69650DC0}" srcOrd="0" destOrd="0" presId="urn:microsoft.com/office/officeart/2005/8/layout/hierarchy3"/>
    <dgm:cxn modelId="{82D3F2F4-17F9-4FEE-ACC9-11D1BCA43FC2}" type="presParOf" srcId="{EC1E9943-727E-4125-AB9E-CD2C87E5BFCD}" destId="{169D8C22-625E-4793-89CC-00361E6D22D8}" srcOrd="1" destOrd="0" presId="urn:microsoft.com/office/officeart/2005/8/layout/hierarchy3"/>
    <dgm:cxn modelId="{BC8C4DDB-C8BC-4EE4-B9BA-B1479E44380B}" type="presParOf" srcId="{E354AC72-1FB9-4AC8-9B40-2CBEEC370ECA}" destId="{B4ACD202-4385-46F1-BF40-65580E1DD7AA}" srcOrd="1" destOrd="0" presId="urn:microsoft.com/office/officeart/2005/8/layout/hierarchy3"/>
    <dgm:cxn modelId="{0C77ED7B-4DB0-4A78-B467-6DF6342915DF}" type="presParOf" srcId="{B4ACD202-4385-46F1-BF40-65580E1DD7AA}" destId="{2B9F590E-F767-4346-A85F-1F2807B5F760}" srcOrd="0" destOrd="0" presId="urn:microsoft.com/office/officeart/2005/8/layout/hierarchy3"/>
    <dgm:cxn modelId="{C7989D08-D6F7-4B75-9BB3-BB2F623AE23F}" type="presParOf" srcId="{B4ACD202-4385-46F1-BF40-65580E1DD7AA}" destId="{715D347F-BD26-4EBF-8748-8EC94E52F1B9}" srcOrd="1" destOrd="0" presId="urn:microsoft.com/office/officeart/2005/8/layout/hierarchy3"/>
    <dgm:cxn modelId="{0588550B-1AC7-4007-9983-654EEF2BF852}" type="presParOf" srcId="{B4ACD202-4385-46F1-BF40-65580E1DD7AA}" destId="{CC3183B7-A681-45AA-A59F-3BAD60761A3B}" srcOrd="2" destOrd="0" presId="urn:microsoft.com/office/officeart/2005/8/layout/hierarchy3"/>
    <dgm:cxn modelId="{17A19215-450B-4936-A7CC-9AF1F0DF9EA1}" type="presParOf" srcId="{B4ACD202-4385-46F1-BF40-65580E1DD7AA}" destId="{9B9941F5-C00E-4755-915C-C7FBCC0F925D}" srcOrd="3" destOrd="0" presId="urn:microsoft.com/office/officeart/2005/8/layout/hierarchy3"/>
    <dgm:cxn modelId="{73028BAD-4F0B-41E5-9058-7476BF33F6C4}" type="presParOf" srcId="{B4ACD202-4385-46F1-BF40-65580E1DD7AA}" destId="{0A05E14F-3D97-45CD-AEB6-96CC70382F43}" srcOrd="4" destOrd="0" presId="urn:microsoft.com/office/officeart/2005/8/layout/hierarchy3"/>
    <dgm:cxn modelId="{5A0B19B2-22D9-42F3-91D1-B94EDA1FAD6D}" type="presParOf" srcId="{B4ACD202-4385-46F1-BF40-65580E1DD7AA}" destId="{4E6A758F-F6CA-4166-8006-A2E00C9689F7}" srcOrd="5" destOrd="0" presId="urn:microsoft.com/office/officeart/2005/8/layout/hierarchy3"/>
    <dgm:cxn modelId="{9A124293-515D-4DF7-99D7-98E6D23F313F}" type="presParOf" srcId="{B4ACD202-4385-46F1-BF40-65580E1DD7AA}" destId="{6422FBFB-9DAB-415A-8371-F1AB2A902B04}" srcOrd="6" destOrd="0" presId="urn:microsoft.com/office/officeart/2005/8/layout/hierarchy3"/>
    <dgm:cxn modelId="{3A6659BF-6534-4A4D-8997-0D00C109F591}" type="presParOf" srcId="{B4ACD202-4385-46F1-BF40-65580E1DD7AA}" destId="{896E25BB-DA34-48F2-B800-5E7D505F2BE9}" srcOrd="7" destOrd="0" presId="urn:microsoft.com/office/officeart/2005/8/layout/hierarchy3"/>
    <dgm:cxn modelId="{0ECA8EE5-FE15-45BD-BBB7-A855E87923B1}" type="presParOf" srcId="{B4ACD202-4385-46F1-BF40-65580E1DD7AA}" destId="{88A01A0B-58CB-4A56-8B81-C70AEC626151}" srcOrd="8" destOrd="0" presId="urn:microsoft.com/office/officeart/2005/8/layout/hierarchy3"/>
    <dgm:cxn modelId="{550ED219-6F4D-4A4D-BE8C-96CC6C06EACD}" type="presParOf" srcId="{B4ACD202-4385-46F1-BF40-65580E1DD7AA}" destId="{AC4FDC5E-ED39-478E-A3CF-82CC50C0DD74}" srcOrd="9" destOrd="0" presId="urn:microsoft.com/office/officeart/2005/8/layout/hierarchy3"/>
    <dgm:cxn modelId="{B8D3B627-2805-4F9D-B669-7459B45AFC16}" type="presParOf" srcId="{B4ACD202-4385-46F1-BF40-65580E1DD7AA}" destId="{D29FCCD3-66F2-4B10-8CBF-059370B42205}" srcOrd="10" destOrd="0" presId="urn:microsoft.com/office/officeart/2005/8/layout/hierarchy3"/>
    <dgm:cxn modelId="{038BBA16-F1AA-4270-816F-BECD9FBF2100}" type="presParOf" srcId="{B4ACD202-4385-46F1-BF40-65580E1DD7AA}" destId="{4A478341-2D67-4582-A59C-28F8BF064BF6}" srcOrd="11" destOrd="0" presId="urn:microsoft.com/office/officeart/2005/8/layout/hierarchy3"/>
    <dgm:cxn modelId="{8A494CC5-14B5-46FB-A5BA-75591096F52A}" type="presParOf" srcId="{8BF80139-6A06-4D9C-89BC-357A5C0E08F4}" destId="{DC1EE613-AEA7-429F-AC2B-AAD6AF247AE9}" srcOrd="1" destOrd="0" presId="urn:microsoft.com/office/officeart/2005/8/layout/hierarchy3"/>
    <dgm:cxn modelId="{5F5EE4CA-CD00-4759-9358-D92961A9BEC4}" type="presParOf" srcId="{DC1EE613-AEA7-429F-AC2B-AAD6AF247AE9}" destId="{E7A7C08D-1880-409E-BBC1-2ED75E0A0006}" srcOrd="0" destOrd="0" presId="urn:microsoft.com/office/officeart/2005/8/layout/hierarchy3"/>
    <dgm:cxn modelId="{9A2E6402-48D5-4C06-AA83-4FF526149E49}" type="presParOf" srcId="{E7A7C08D-1880-409E-BBC1-2ED75E0A0006}" destId="{CCBB6918-F002-4EF9-82FD-783C1D21AC32}" srcOrd="0" destOrd="0" presId="urn:microsoft.com/office/officeart/2005/8/layout/hierarchy3"/>
    <dgm:cxn modelId="{B3D71B2C-AD29-4B58-A654-1D6B442AA7B0}" type="presParOf" srcId="{E7A7C08D-1880-409E-BBC1-2ED75E0A0006}" destId="{56F92C40-04F4-4647-997F-F6EFF88F4FC3}" srcOrd="1" destOrd="0" presId="urn:microsoft.com/office/officeart/2005/8/layout/hierarchy3"/>
    <dgm:cxn modelId="{6EFEBDDD-49FB-4400-856D-4B4E05504138}" type="presParOf" srcId="{DC1EE613-AEA7-429F-AC2B-AAD6AF247AE9}" destId="{9ACE51A0-D083-48B0-9B74-8DD58DB1984A}" srcOrd="1" destOrd="0" presId="urn:microsoft.com/office/officeart/2005/8/layout/hierarchy3"/>
    <dgm:cxn modelId="{02782DB4-9554-4D09-A245-C262C6DAA1E3}" type="presParOf" srcId="{9ACE51A0-D083-48B0-9B74-8DD58DB1984A}" destId="{0CC6541F-11A0-4CDD-8D83-9270021667E8}" srcOrd="0" destOrd="0" presId="urn:microsoft.com/office/officeart/2005/8/layout/hierarchy3"/>
    <dgm:cxn modelId="{85E8DF8F-B5D6-4E0A-B203-828E391B08D6}" type="presParOf" srcId="{9ACE51A0-D083-48B0-9B74-8DD58DB1984A}" destId="{82504A0B-97E9-4EB5-9EF2-128ACBC89A03}" srcOrd="1" destOrd="0" presId="urn:microsoft.com/office/officeart/2005/8/layout/hierarchy3"/>
    <dgm:cxn modelId="{6931875A-FFCD-4539-A3DA-15D0261EAF40}" type="presParOf" srcId="{9ACE51A0-D083-48B0-9B74-8DD58DB1984A}" destId="{7456E358-03FF-4285-B32F-F5833C1F1666}" srcOrd="2" destOrd="0" presId="urn:microsoft.com/office/officeart/2005/8/layout/hierarchy3"/>
    <dgm:cxn modelId="{3C0063D4-B8B0-4F5F-A6A2-68BFB3F909D8}" type="presParOf" srcId="{9ACE51A0-D083-48B0-9B74-8DD58DB1984A}" destId="{486C409F-C5AF-442B-A5EE-33D446B6F9C6}" srcOrd="3" destOrd="0" presId="urn:microsoft.com/office/officeart/2005/8/layout/hierarchy3"/>
    <dgm:cxn modelId="{1150A07C-5AD1-470A-B111-6AD92FFB76EB}" type="presParOf" srcId="{9ACE51A0-D083-48B0-9B74-8DD58DB1984A}" destId="{2DFD0C49-C14B-44F0-89D4-FE0E554511ED}" srcOrd="4" destOrd="0" presId="urn:microsoft.com/office/officeart/2005/8/layout/hierarchy3"/>
    <dgm:cxn modelId="{5C609050-32B8-44A5-9F02-3296BEBC3961}" type="presParOf" srcId="{9ACE51A0-D083-48B0-9B74-8DD58DB1984A}" destId="{BC511A68-D052-4173-813F-3E8F0DDD3C81}" srcOrd="5" destOrd="0" presId="urn:microsoft.com/office/officeart/2005/8/layout/hierarchy3"/>
    <dgm:cxn modelId="{F3B21C9B-4AD2-4E23-9526-C2A2FF6713BD}" type="presParOf" srcId="{9ACE51A0-D083-48B0-9B74-8DD58DB1984A}" destId="{81DB7741-8473-4F57-8EB8-5702B6EF9147}" srcOrd="6" destOrd="0" presId="urn:microsoft.com/office/officeart/2005/8/layout/hierarchy3"/>
    <dgm:cxn modelId="{20B9E6A1-AE75-48F3-93FF-675348B5FDF1}" type="presParOf" srcId="{9ACE51A0-D083-48B0-9B74-8DD58DB1984A}" destId="{9ADADEAB-AF04-48BD-B12E-531CFDE4437A}" srcOrd="7" destOrd="0" presId="urn:microsoft.com/office/officeart/2005/8/layout/hierarchy3"/>
    <dgm:cxn modelId="{0382B342-9950-430B-B0A7-F7D0E949244B}" type="presParOf" srcId="{9ACE51A0-D083-48B0-9B74-8DD58DB1984A}" destId="{954A5BBF-DE7D-4A0A-A657-EECD17AC2160}" srcOrd="8" destOrd="0" presId="urn:microsoft.com/office/officeart/2005/8/layout/hierarchy3"/>
    <dgm:cxn modelId="{F3F23513-2A1F-4241-AAFE-42E0F6A43FDC}" type="presParOf" srcId="{9ACE51A0-D083-48B0-9B74-8DD58DB1984A}" destId="{FE07DA4F-034C-4CE7-8A67-8815D98E1951}" srcOrd="9" destOrd="0" presId="urn:microsoft.com/office/officeart/2005/8/layout/hierarchy3"/>
    <dgm:cxn modelId="{8C767BE3-3600-4393-8467-69117E31A18E}" type="presParOf" srcId="{9ACE51A0-D083-48B0-9B74-8DD58DB1984A}" destId="{F8234C68-4BE2-4C1E-A83D-8DB060674FDB}" srcOrd="10" destOrd="0" presId="urn:microsoft.com/office/officeart/2005/8/layout/hierarchy3"/>
    <dgm:cxn modelId="{6C26BD64-6262-48AC-91A2-05833D295031}" type="presParOf" srcId="{9ACE51A0-D083-48B0-9B74-8DD58DB1984A}" destId="{584CD38C-0AA0-433F-AD5C-EBC6368EB3C3}" srcOrd="11" destOrd="0" presId="urn:microsoft.com/office/officeart/2005/8/layout/hierarchy3"/>
    <dgm:cxn modelId="{21E7928D-4AF9-44B0-9274-0952ED3B45EB}" type="presParOf" srcId="{8BF80139-6A06-4D9C-89BC-357A5C0E08F4}" destId="{911A313A-889D-4529-90AA-32B4A638E58F}" srcOrd="2" destOrd="0" presId="urn:microsoft.com/office/officeart/2005/8/layout/hierarchy3"/>
    <dgm:cxn modelId="{D372B2F5-17FE-403B-B71A-6A0C8736883C}" type="presParOf" srcId="{911A313A-889D-4529-90AA-32B4A638E58F}" destId="{06427E2D-6E94-47E9-92DB-0A9E14DC1D25}" srcOrd="0" destOrd="0" presId="urn:microsoft.com/office/officeart/2005/8/layout/hierarchy3"/>
    <dgm:cxn modelId="{2E0EE1B6-DF4E-4242-B018-85618B706F06}" type="presParOf" srcId="{06427E2D-6E94-47E9-92DB-0A9E14DC1D25}" destId="{B4E816D6-B216-4BFF-B6D2-ED386190BD92}" srcOrd="0" destOrd="0" presId="urn:microsoft.com/office/officeart/2005/8/layout/hierarchy3"/>
    <dgm:cxn modelId="{7E4338F3-A049-4E23-BFCC-AD24C7FF438C}" type="presParOf" srcId="{06427E2D-6E94-47E9-92DB-0A9E14DC1D25}" destId="{117D9D20-5BBF-41D4-937D-9DD85EEA0C86}" srcOrd="1" destOrd="0" presId="urn:microsoft.com/office/officeart/2005/8/layout/hierarchy3"/>
    <dgm:cxn modelId="{C737B4F8-F2B4-45F9-B1C4-6FDDFCFF5AD2}" type="presParOf" srcId="{911A313A-889D-4529-90AA-32B4A638E58F}" destId="{63E9F029-016B-4BD3-B63F-B828C770D03A}" srcOrd="1" destOrd="0" presId="urn:microsoft.com/office/officeart/2005/8/layout/hierarchy3"/>
    <dgm:cxn modelId="{7CB587F9-D979-458A-8E45-C79CB2101F25}" type="presParOf" srcId="{63E9F029-016B-4BD3-B63F-B828C770D03A}" destId="{4B842FB1-33EA-4112-BCFD-31D8C6B475C5}" srcOrd="0" destOrd="0" presId="urn:microsoft.com/office/officeart/2005/8/layout/hierarchy3"/>
    <dgm:cxn modelId="{40BA8029-38E0-45D3-8836-DF7322264FAC}" type="presParOf" srcId="{63E9F029-016B-4BD3-B63F-B828C770D03A}" destId="{D45F8865-37E2-445D-841B-BE2F441A8458}" srcOrd="1" destOrd="0" presId="urn:microsoft.com/office/officeart/2005/8/layout/hierarchy3"/>
    <dgm:cxn modelId="{23C2943D-EB7D-4DE0-8E98-98F1B49A73AD}" type="presParOf" srcId="{63E9F029-016B-4BD3-B63F-B828C770D03A}" destId="{D6309982-0310-48C4-B0E3-030E312832A8}" srcOrd="2" destOrd="0" presId="urn:microsoft.com/office/officeart/2005/8/layout/hierarchy3"/>
    <dgm:cxn modelId="{B168E3B3-A9CB-45A9-8F0A-F1F20034BFAA}" type="presParOf" srcId="{63E9F029-016B-4BD3-B63F-B828C770D03A}" destId="{42877B6D-CB11-4D6A-9898-4E251C66FD1E}" srcOrd="3" destOrd="0" presId="urn:microsoft.com/office/officeart/2005/8/layout/hierarchy3"/>
    <dgm:cxn modelId="{B9B54B01-6EAA-4AFF-A636-89EB7094A69A}" type="presParOf" srcId="{63E9F029-016B-4BD3-B63F-B828C770D03A}" destId="{B97E4A50-958D-4319-A244-D058D7945928}" srcOrd="4" destOrd="0" presId="urn:microsoft.com/office/officeart/2005/8/layout/hierarchy3"/>
    <dgm:cxn modelId="{4278C186-F26A-4127-8172-55E0FBC08390}" type="presParOf" srcId="{63E9F029-016B-4BD3-B63F-B828C770D03A}" destId="{1C86D615-51FE-4060-8BB9-64C6491146CC}" srcOrd="5" destOrd="0" presId="urn:microsoft.com/office/officeart/2005/8/layout/hierarchy3"/>
    <dgm:cxn modelId="{F94121CF-3FDD-4144-AA51-205DC039107C}" type="presParOf" srcId="{63E9F029-016B-4BD3-B63F-B828C770D03A}" destId="{E9B7E7EE-925F-4C6A-8F1A-98F99B539463}" srcOrd="6" destOrd="0" presId="urn:microsoft.com/office/officeart/2005/8/layout/hierarchy3"/>
    <dgm:cxn modelId="{8435C1FB-D83F-410A-9398-1D39A98E0D8A}" type="presParOf" srcId="{63E9F029-016B-4BD3-B63F-B828C770D03A}" destId="{2D804A78-9811-4E28-98DE-9123DA8B871A}" srcOrd="7" destOrd="0" presId="urn:microsoft.com/office/officeart/2005/8/layout/hierarchy3"/>
    <dgm:cxn modelId="{6B7D035F-7AC3-46B1-ADAD-94D8F2E5D650}" type="presParOf" srcId="{63E9F029-016B-4BD3-B63F-B828C770D03A}" destId="{80FFD351-56D1-432F-91F8-2A45E4B0045E}" srcOrd="8" destOrd="0" presId="urn:microsoft.com/office/officeart/2005/8/layout/hierarchy3"/>
    <dgm:cxn modelId="{D9B97F28-9FF5-4D19-8895-73983A9C7F45}" type="presParOf" srcId="{63E9F029-016B-4BD3-B63F-B828C770D03A}" destId="{3AB27AE1-1DEF-4CE8-B764-542BD28F5F11}" srcOrd="9" destOrd="0" presId="urn:microsoft.com/office/officeart/2005/8/layout/hierarchy3"/>
    <dgm:cxn modelId="{B362DE4A-B803-4C4A-A73D-EDABD7E3F7BC}" type="presParOf" srcId="{63E9F029-016B-4BD3-B63F-B828C770D03A}" destId="{A10E9BEE-EB32-46FC-AB65-032D5E84A79B}" srcOrd="10" destOrd="0" presId="urn:microsoft.com/office/officeart/2005/8/layout/hierarchy3"/>
    <dgm:cxn modelId="{C9314080-B8E3-456A-BAD9-1D103148D1B4}" type="presParOf" srcId="{63E9F029-016B-4BD3-B63F-B828C770D03A}" destId="{66A17CC8-A58E-4F18-AC2A-BFF64353C589}" srcOrd="11" destOrd="0" presId="urn:microsoft.com/office/officeart/2005/8/layout/hierarchy3"/>
    <dgm:cxn modelId="{FA0CC213-8218-4097-BA8A-119D5955B5A8}" type="presParOf" srcId="{8BF80139-6A06-4D9C-89BC-357A5C0E08F4}" destId="{5E3AB22D-8BAA-42F4-A0C7-AA4DC884E847}" srcOrd="3" destOrd="0" presId="urn:microsoft.com/office/officeart/2005/8/layout/hierarchy3"/>
    <dgm:cxn modelId="{DA5DA290-29FF-4185-B086-187CC559EFA3}" type="presParOf" srcId="{5E3AB22D-8BAA-42F4-A0C7-AA4DC884E847}" destId="{17007893-A1F3-4308-A3B5-CA82DC3A7764}" srcOrd="0" destOrd="0" presId="urn:microsoft.com/office/officeart/2005/8/layout/hierarchy3"/>
    <dgm:cxn modelId="{87A5C1DB-B33E-4ECD-86BB-8E005AA060A9}" type="presParOf" srcId="{17007893-A1F3-4308-A3B5-CA82DC3A7764}" destId="{7B3E10D6-E99E-4367-BB5A-433CC582DDEF}" srcOrd="0" destOrd="0" presId="urn:microsoft.com/office/officeart/2005/8/layout/hierarchy3"/>
    <dgm:cxn modelId="{59591EC5-8DD2-4520-8CAA-89F94585A3CB}" type="presParOf" srcId="{17007893-A1F3-4308-A3B5-CA82DC3A7764}" destId="{9B05F3EB-8E29-4B62-85A3-37DAE3EF7A73}" srcOrd="1" destOrd="0" presId="urn:microsoft.com/office/officeart/2005/8/layout/hierarchy3"/>
    <dgm:cxn modelId="{3D1AD8AA-8927-47BA-85CF-4999FAF4FE94}" type="presParOf" srcId="{5E3AB22D-8BAA-42F4-A0C7-AA4DC884E847}" destId="{51EFFDCF-42EA-4B0E-A6F4-6D9C12FD53E6}" srcOrd="1" destOrd="0" presId="urn:microsoft.com/office/officeart/2005/8/layout/hierarchy3"/>
    <dgm:cxn modelId="{AE87F5D1-6527-4854-ACDE-D50ACBD705D3}" type="presParOf" srcId="{51EFFDCF-42EA-4B0E-A6F4-6D9C12FD53E6}" destId="{6672B9A9-1EBB-44AA-8357-C2950380ABC9}" srcOrd="0" destOrd="0" presId="urn:microsoft.com/office/officeart/2005/8/layout/hierarchy3"/>
    <dgm:cxn modelId="{6218FB96-1E90-4E5E-B112-03B0D252EA87}" type="presParOf" srcId="{51EFFDCF-42EA-4B0E-A6F4-6D9C12FD53E6}" destId="{978D1DDB-89F4-4392-ABC5-140F645CA626}" srcOrd="1" destOrd="0" presId="urn:microsoft.com/office/officeart/2005/8/layout/hierarchy3"/>
    <dgm:cxn modelId="{D4639CFE-E99D-41CF-9517-318ED9511B47}" type="presParOf" srcId="{51EFFDCF-42EA-4B0E-A6F4-6D9C12FD53E6}" destId="{4AFF561F-BA6C-4503-8A9B-49EA640BA197}" srcOrd="2" destOrd="0" presId="urn:microsoft.com/office/officeart/2005/8/layout/hierarchy3"/>
    <dgm:cxn modelId="{D78313EF-1BAF-41A4-A7A8-1B0FED3E00F4}" type="presParOf" srcId="{51EFFDCF-42EA-4B0E-A6F4-6D9C12FD53E6}" destId="{5FD8AF75-A16A-4817-A6C6-54CAED07338C}" srcOrd="3" destOrd="0" presId="urn:microsoft.com/office/officeart/2005/8/layout/hierarchy3"/>
    <dgm:cxn modelId="{7412858E-F371-4B8C-A098-EB88A86D228F}" type="presParOf" srcId="{51EFFDCF-42EA-4B0E-A6F4-6D9C12FD53E6}" destId="{315C6E48-7BE8-48F1-B2AE-21C58E6DC9F0}" srcOrd="4" destOrd="0" presId="urn:microsoft.com/office/officeart/2005/8/layout/hierarchy3"/>
    <dgm:cxn modelId="{ABDE0FB2-C195-4483-8A1D-F6B313AC62A1}" type="presParOf" srcId="{51EFFDCF-42EA-4B0E-A6F4-6D9C12FD53E6}" destId="{48159C06-DDCD-4534-B8EB-B421BB0D3910}" srcOrd="5" destOrd="0" presId="urn:microsoft.com/office/officeart/2005/8/layout/hierarchy3"/>
    <dgm:cxn modelId="{7D7BF235-3B17-4FE9-98A6-0A38EA5E3494}" type="presParOf" srcId="{51EFFDCF-42EA-4B0E-A6F4-6D9C12FD53E6}" destId="{DE47C2D8-A543-43A8-B5C7-02FCBBE27CEB}" srcOrd="6" destOrd="0" presId="urn:microsoft.com/office/officeart/2005/8/layout/hierarchy3"/>
    <dgm:cxn modelId="{F208FEF2-C351-463D-A39A-11000654866D}" type="presParOf" srcId="{51EFFDCF-42EA-4B0E-A6F4-6D9C12FD53E6}" destId="{ACFF8671-7B2E-43CA-BF38-33C83A14E9F5}" srcOrd="7" destOrd="0" presId="urn:microsoft.com/office/officeart/2005/8/layout/hierarchy3"/>
    <dgm:cxn modelId="{86875777-0197-4159-A17F-C96650FE230D}" type="presParOf" srcId="{51EFFDCF-42EA-4B0E-A6F4-6D9C12FD53E6}" destId="{03962407-1CD6-4F33-9466-30FC5AD3BB48}" srcOrd="8" destOrd="0" presId="urn:microsoft.com/office/officeart/2005/8/layout/hierarchy3"/>
    <dgm:cxn modelId="{3EDB0EB4-6B90-45AA-B834-9EA77D32B8E3}" type="presParOf" srcId="{51EFFDCF-42EA-4B0E-A6F4-6D9C12FD53E6}" destId="{9E6E20B8-8CAE-490C-921E-22A314327269}" srcOrd="9" destOrd="0" presId="urn:microsoft.com/office/officeart/2005/8/layout/hierarchy3"/>
    <dgm:cxn modelId="{78B21642-7799-4F8E-B940-5640C55FAAEA}" type="presParOf" srcId="{51EFFDCF-42EA-4B0E-A6F4-6D9C12FD53E6}" destId="{CA4B6647-1778-42B8-93ED-9B81245666EF}" srcOrd="10" destOrd="0" presId="urn:microsoft.com/office/officeart/2005/8/layout/hierarchy3"/>
    <dgm:cxn modelId="{21923D6B-8218-42D3-AF49-04EB2401F681}" type="presParOf" srcId="{51EFFDCF-42EA-4B0E-A6F4-6D9C12FD53E6}" destId="{9218F446-436D-4315-BDB0-717AAF8E30FF}" srcOrd="11" destOrd="0" presId="urn:microsoft.com/office/officeart/2005/8/layout/hierarchy3"/>
    <dgm:cxn modelId="{A29F0C30-4FE7-44AC-A39F-D05F8B09DB06}" type="presParOf" srcId="{8BF80139-6A06-4D9C-89BC-357A5C0E08F4}" destId="{3FF5D9D8-7245-4654-983F-69FE6B95C372}" srcOrd="4" destOrd="0" presId="urn:microsoft.com/office/officeart/2005/8/layout/hierarchy3"/>
    <dgm:cxn modelId="{FAD4DA9F-2ABD-4961-82DF-60B623138E9C}" type="presParOf" srcId="{3FF5D9D8-7245-4654-983F-69FE6B95C372}" destId="{FD460B43-0BC0-4894-B023-5366712FA886}" srcOrd="0" destOrd="0" presId="urn:microsoft.com/office/officeart/2005/8/layout/hierarchy3"/>
    <dgm:cxn modelId="{4D0C9531-75C3-4045-9CF5-4E2C6133A0AE}" type="presParOf" srcId="{FD460B43-0BC0-4894-B023-5366712FA886}" destId="{5AC2C59F-B891-4774-BC94-41338A8CC82E}" srcOrd="0" destOrd="0" presId="urn:microsoft.com/office/officeart/2005/8/layout/hierarchy3"/>
    <dgm:cxn modelId="{36DBAB8A-F084-46EF-BA91-96BA5B00A7CD}" type="presParOf" srcId="{FD460B43-0BC0-4894-B023-5366712FA886}" destId="{CB3F2EA5-53A7-4FB8-9C07-811529FE64C6}" srcOrd="1" destOrd="0" presId="urn:microsoft.com/office/officeart/2005/8/layout/hierarchy3"/>
    <dgm:cxn modelId="{65B9A29E-083A-4A6F-9C2C-EC9451714975}" type="presParOf" srcId="{3FF5D9D8-7245-4654-983F-69FE6B95C372}" destId="{15BAD50A-492E-47A7-B34B-ADD04C8A2690}" srcOrd="1" destOrd="0" presId="urn:microsoft.com/office/officeart/2005/8/layout/hierarchy3"/>
    <dgm:cxn modelId="{8F2BE790-EBBD-468F-AF99-0668C4D5E9BC}" type="presParOf" srcId="{15BAD50A-492E-47A7-B34B-ADD04C8A2690}" destId="{D40E913C-8A25-4C3D-BDED-688653636E3C}" srcOrd="0" destOrd="0" presId="urn:microsoft.com/office/officeart/2005/8/layout/hierarchy3"/>
    <dgm:cxn modelId="{45A71B65-486C-4555-AD09-4FDF9F09A7CE}" type="presParOf" srcId="{15BAD50A-492E-47A7-B34B-ADD04C8A2690}" destId="{14FAD99E-4807-488C-A3E5-05856943EE04}" srcOrd="1" destOrd="0" presId="urn:microsoft.com/office/officeart/2005/8/layout/hierarchy3"/>
    <dgm:cxn modelId="{7E5E1B88-BDCF-4AA3-925F-764DE4DB268D}" type="presParOf" srcId="{15BAD50A-492E-47A7-B34B-ADD04C8A2690}" destId="{5C3FBC94-7FF1-4981-91D8-9C9622DCA1E5}" srcOrd="2" destOrd="0" presId="urn:microsoft.com/office/officeart/2005/8/layout/hierarchy3"/>
    <dgm:cxn modelId="{72A494DB-256A-428E-844E-7CD58DC4244E}" type="presParOf" srcId="{15BAD50A-492E-47A7-B34B-ADD04C8A2690}" destId="{75656FD7-4AD4-4C00-B05C-19264447C83A}" srcOrd="3" destOrd="0" presId="urn:microsoft.com/office/officeart/2005/8/layout/hierarchy3"/>
    <dgm:cxn modelId="{93863A31-D1B3-4F76-9B64-BD585E62903F}" type="presParOf" srcId="{15BAD50A-492E-47A7-B34B-ADD04C8A2690}" destId="{4AB1D64B-AA30-4250-B5F1-BCD77D4B7D07}" srcOrd="4" destOrd="0" presId="urn:microsoft.com/office/officeart/2005/8/layout/hierarchy3"/>
    <dgm:cxn modelId="{95DD3D0F-7B37-4AF7-96F3-FEDDC5F9EB8F}" type="presParOf" srcId="{15BAD50A-492E-47A7-B34B-ADD04C8A2690}" destId="{D7BF4664-B104-4574-A56D-713B2B19A4DD}" srcOrd="5" destOrd="0" presId="urn:microsoft.com/office/officeart/2005/8/layout/hierarchy3"/>
    <dgm:cxn modelId="{E422A712-D1DE-4BA5-9FE1-9A4E025CA992}" type="presParOf" srcId="{15BAD50A-492E-47A7-B34B-ADD04C8A2690}" destId="{A105D4A8-D88D-48B8-B533-99EEB5E23013}" srcOrd="6" destOrd="0" presId="urn:microsoft.com/office/officeart/2005/8/layout/hierarchy3"/>
    <dgm:cxn modelId="{E595297D-2E10-4AC6-B350-9D852432653F}" type="presParOf" srcId="{15BAD50A-492E-47A7-B34B-ADD04C8A2690}" destId="{352DD022-6E41-4960-BB04-DA58F5D6E212}" srcOrd="7" destOrd="0" presId="urn:microsoft.com/office/officeart/2005/8/layout/hierarchy3"/>
    <dgm:cxn modelId="{F1D3C45B-2B04-487E-9A9E-D9E0E0893F93}" type="presParOf" srcId="{15BAD50A-492E-47A7-B34B-ADD04C8A2690}" destId="{A5504865-D834-43E4-AF6E-85029D56ECE3}" srcOrd="8" destOrd="0" presId="urn:microsoft.com/office/officeart/2005/8/layout/hierarchy3"/>
    <dgm:cxn modelId="{11B16DCD-0605-47C5-BF9B-D84731A293FB}" type="presParOf" srcId="{15BAD50A-492E-47A7-B34B-ADD04C8A2690}" destId="{F1087711-8F09-4CD8-8154-722E53366FC1}" srcOrd="9" destOrd="0" presId="urn:microsoft.com/office/officeart/2005/8/layout/hierarchy3"/>
    <dgm:cxn modelId="{944C353A-B71D-4701-8006-BB7A55A9E20C}" type="presParOf" srcId="{15BAD50A-492E-47A7-B34B-ADD04C8A2690}" destId="{307A27E6-235F-48F3-975F-6B6FEB15F4AE}" srcOrd="10" destOrd="0" presId="urn:microsoft.com/office/officeart/2005/8/layout/hierarchy3"/>
    <dgm:cxn modelId="{6EBF1D41-5638-4793-8266-5EA12B63712E}" type="presParOf" srcId="{15BAD50A-492E-47A7-B34B-ADD04C8A2690}" destId="{06091698-5931-4DBE-98EA-8E5C6DE1E155}" srcOrd="1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86B75-1969-4C0C-AF67-283F69650DC0}">
      <dsp:nvSpPr>
        <dsp:cNvPr id="0" name=""/>
        <dsp:cNvSpPr/>
      </dsp:nvSpPr>
      <dsp:spPr>
        <a:xfrm>
          <a:off x="795395" y="0"/>
          <a:ext cx="1583206" cy="1335115"/>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100000"/>
            </a:lnSpc>
            <a:spcBef>
              <a:spcPct val="0"/>
            </a:spcBef>
            <a:spcAft>
              <a:spcPct val="35000"/>
            </a:spcAft>
            <a:buNone/>
          </a:pPr>
          <a:r>
            <a:rPr lang="en-IN" sz="2000" b="1" kern="1200" dirty="0"/>
            <a:t>Openness</a:t>
          </a:r>
        </a:p>
        <a:p>
          <a:pPr marL="0" lvl="0" indent="0" algn="ctr" defTabSz="889000">
            <a:lnSpc>
              <a:spcPct val="100000"/>
            </a:lnSpc>
            <a:spcBef>
              <a:spcPct val="0"/>
            </a:spcBef>
            <a:spcAft>
              <a:spcPct val="35000"/>
            </a:spcAft>
            <a:buNone/>
          </a:pPr>
          <a:r>
            <a:rPr lang="en-IN" sz="2000" b="1" kern="1200" dirty="0"/>
            <a:t> to Experience</a:t>
          </a:r>
          <a:r>
            <a:rPr lang="en-IN" sz="1400" kern="1200" dirty="0"/>
            <a:t>	</a:t>
          </a:r>
          <a:r>
            <a:rPr lang="en-IN" sz="900" kern="1200" dirty="0"/>
            <a:t>	</a:t>
          </a:r>
        </a:p>
      </dsp:txBody>
      <dsp:txXfrm>
        <a:off x="834499" y="39104"/>
        <a:ext cx="1504998" cy="1256907"/>
      </dsp:txXfrm>
    </dsp:sp>
    <dsp:sp modelId="{2B9F590E-F767-4346-A85F-1F2807B5F760}">
      <dsp:nvSpPr>
        <dsp:cNvPr id="0" name=""/>
        <dsp:cNvSpPr/>
      </dsp:nvSpPr>
      <dsp:spPr>
        <a:xfrm>
          <a:off x="953716" y="1335115"/>
          <a:ext cx="125511" cy="4328400"/>
        </a:xfrm>
        <a:custGeom>
          <a:avLst/>
          <a:gdLst/>
          <a:ahLst/>
          <a:cxnLst/>
          <a:rect l="0" t="0" r="0" b="0"/>
          <a:pathLst>
            <a:path>
              <a:moveTo>
                <a:pt x="0" y="0"/>
              </a:moveTo>
              <a:lnTo>
                <a:pt x="0" y="4328400"/>
              </a:lnTo>
              <a:lnTo>
                <a:pt x="125511" y="4328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5D347F-BD26-4EBF-8748-8EC94E52F1B9}">
      <dsp:nvSpPr>
        <dsp:cNvPr id="0" name=""/>
        <dsp:cNvSpPr/>
      </dsp:nvSpPr>
      <dsp:spPr>
        <a:xfrm>
          <a:off x="1079227" y="5346410"/>
          <a:ext cx="1342660"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Intellectual Interest	</a:t>
          </a:r>
        </a:p>
      </dsp:txBody>
      <dsp:txXfrm>
        <a:off x="1097802" y="5364985"/>
        <a:ext cx="1305510" cy="597061"/>
      </dsp:txXfrm>
    </dsp:sp>
    <dsp:sp modelId="{CC3183B7-A681-45AA-A59F-3BAD60761A3B}">
      <dsp:nvSpPr>
        <dsp:cNvPr id="0" name=""/>
        <dsp:cNvSpPr/>
      </dsp:nvSpPr>
      <dsp:spPr>
        <a:xfrm>
          <a:off x="953716" y="1335115"/>
          <a:ext cx="106048" cy="1998594"/>
        </a:xfrm>
        <a:custGeom>
          <a:avLst/>
          <a:gdLst/>
          <a:ahLst/>
          <a:cxnLst/>
          <a:rect l="0" t="0" r="0" b="0"/>
          <a:pathLst>
            <a:path>
              <a:moveTo>
                <a:pt x="0" y="0"/>
              </a:moveTo>
              <a:lnTo>
                <a:pt x="0" y="1998594"/>
              </a:lnTo>
              <a:lnTo>
                <a:pt x="106048" y="19985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941F5-C00E-4755-915C-C7FBCC0F925D}">
      <dsp:nvSpPr>
        <dsp:cNvPr id="0" name=""/>
        <dsp:cNvSpPr/>
      </dsp:nvSpPr>
      <dsp:spPr>
        <a:xfrm>
          <a:off x="1059765" y="3016604"/>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Artistic Interest</a:t>
          </a:r>
        </a:p>
      </dsp:txBody>
      <dsp:txXfrm>
        <a:off x="1078340" y="3035179"/>
        <a:ext cx="977587" cy="597061"/>
      </dsp:txXfrm>
    </dsp:sp>
    <dsp:sp modelId="{0A05E14F-3D97-45CD-AEB6-96CC70382F43}">
      <dsp:nvSpPr>
        <dsp:cNvPr id="0" name=""/>
        <dsp:cNvSpPr/>
      </dsp:nvSpPr>
      <dsp:spPr>
        <a:xfrm>
          <a:off x="907996" y="1335115"/>
          <a:ext cx="91440" cy="1215470"/>
        </a:xfrm>
        <a:custGeom>
          <a:avLst/>
          <a:gdLst/>
          <a:ahLst/>
          <a:cxnLst/>
          <a:rect l="0" t="0" r="0" b="0"/>
          <a:pathLst>
            <a:path>
              <a:moveTo>
                <a:pt x="45720" y="0"/>
              </a:moveTo>
              <a:lnTo>
                <a:pt x="45720" y="1215470"/>
              </a:lnTo>
              <a:lnTo>
                <a:pt x="122585" y="12154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6A758F-F6CA-4166-8006-A2E00C9689F7}">
      <dsp:nvSpPr>
        <dsp:cNvPr id="0" name=""/>
        <dsp:cNvSpPr/>
      </dsp:nvSpPr>
      <dsp:spPr>
        <a:xfrm>
          <a:off x="1030581" y="2233480"/>
          <a:ext cx="1150174"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Emotionality</a:t>
          </a:r>
        </a:p>
      </dsp:txBody>
      <dsp:txXfrm>
        <a:off x="1049156" y="2252055"/>
        <a:ext cx="1113024" cy="597061"/>
      </dsp:txXfrm>
    </dsp:sp>
    <dsp:sp modelId="{6422FBFB-9DAB-415A-8371-F1AB2A902B04}">
      <dsp:nvSpPr>
        <dsp:cNvPr id="0" name=""/>
        <dsp:cNvSpPr/>
      </dsp:nvSpPr>
      <dsp:spPr>
        <a:xfrm>
          <a:off x="953716" y="1335115"/>
          <a:ext cx="135232" cy="451810"/>
        </a:xfrm>
        <a:custGeom>
          <a:avLst/>
          <a:gdLst/>
          <a:ahLst/>
          <a:cxnLst/>
          <a:rect l="0" t="0" r="0" b="0"/>
          <a:pathLst>
            <a:path>
              <a:moveTo>
                <a:pt x="0" y="0"/>
              </a:moveTo>
              <a:lnTo>
                <a:pt x="0" y="451810"/>
              </a:lnTo>
              <a:lnTo>
                <a:pt x="135232" y="4518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6E25BB-DA34-48F2-B800-5E7D505F2BE9}">
      <dsp:nvSpPr>
        <dsp:cNvPr id="0" name=""/>
        <dsp:cNvSpPr/>
      </dsp:nvSpPr>
      <dsp:spPr>
        <a:xfrm>
          <a:off x="1088948" y="1469820"/>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Imagination</a:t>
          </a:r>
        </a:p>
      </dsp:txBody>
      <dsp:txXfrm>
        <a:off x="1107523" y="1488395"/>
        <a:ext cx="977587" cy="597061"/>
      </dsp:txXfrm>
    </dsp:sp>
    <dsp:sp modelId="{88A01A0B-58CB-4A56-8B81-C70AEC626151}">
      <dsp:nvSpPr>
        <dsp:cNvPr id="0" name=""/>
        <dsp:cNvSpPr/>
      </dsp:nvSpPr>
      <dsp:spPr>
        <a:xfrm>
          <a:off x="953716" y="1335115"/>
          <a:ext cx="106038" cy="3530575"/>
        </a:xfrm>
        <a:custGeom>
          <a:avLst/>
          <a:gdLst/>
          <a:ahLst/>
          <a:cxnLst/>
          <a:rect l="0" t="0" r="0" b="0"/>
          <a:pathLst>
            <a:path>
              <a:moveTo>
                <a:pt x="0" y="0"/>
              </a:moveTo>
              <a:lnTo>
                <a:pt x="0" y="3530575"/>
              </a:lnTo>
              <a:lnTo>
                <a:pt x="106038" y="35305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4FDC5E-ED39-478E-A3CF-82CC50C0DD74}">
      <dsp:nvSpPr>
        <dsp:cNvPr id="0" name=""/>
        <dsp:cNvSpPr/>
      </dsp:nvSpPr>
      <dsp:spPr>
        <a:xfrm>
          <a:off x="1059754" y="4548585"/>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Liberalism</a:t>
          </a:r>
        </a:p>
      </dsp:txBody>
      <dsp:txXfrm>
        <a:off x="1078329" y="4567160"/>
        <a:ext cx="977587" cy="597061"/>
      </dsp:txXfrm>
    </dsp:sp>
    <dsp:sp modelId="{D29FCCD3-66F2-4B10-8CBF-059370B42205}">
      <dsp:nvSpPr>
        <dsp:cNvPr id="0" name=""/>
        <dsp:cNvSpPr/>
      </dsp:nvSpPr>
      <dsp:spPr>
        <a:xfrm>
          <a:off x="907996" y="1335115"/>
          <a:ext cx="91440" cy="2776637"/>
        </a:xfrm>
        <a:custGeom>
          <a:avLst/>
          <a:gdLst/>
          <a:ahLst/>
          <a:cxnLst/>
          <a:rect l="0" t="0" r="0" b="0"/>
          <a:pathLst>
            <a:path>
              <a:moveTo>
                <a:pt x="45720" y="0"/>
              </a:moveTo>
              <a:lnTo>
                <a:pt x="45720" y="2776637"/>
              </a:lnTo>
              <a:lnTo>
                <a:pt x="112853" y="27766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478341-2D67-4582-A59C-28F8BF064BF6}">
      <dsp:nvSpPr>
        <dsp:cNvPr id="0" name=""/>
        <dsp:cNvSpPr/>
      </dsp:nvSpPr>
      <dsp:spPr>
        <a:xfrm>
          <a:off x="1020849" y="3794648"/>
          <a:ext cx="1262141"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Adventurous</a:t>
          </a:r>
        </a:p>
      </dsp:txBody>
      <dsp:txXfrm>
        <a:off x="1039424" y="3813223"/>
        <a:ext cx="1224991" cy="597061"/>
      </dsp:txXfrm>
    </dsp:sp>
    <dsp:sp modelId="{CCBB6918-F002-4EF9-82FD-783C1D21AC32}">
      <dsp:nvSpPr>
        <dsp:cNvPr id="0" name=""/>
        <dsp:cNvSpPr/>
      </dsp:nvSpPr>
      <dsp:spPr>
        <a:xfrm>
          <a:off x="2604520" y="594"/>
          <a:ext cx="2030718" cy="125242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r" defTabSz="800100">
            <a:lnSpc>
              <a:spcPct val="250000"/>
            </a:lnSpc>
            <a:spcBef>
              <a:spcPct val="0"/>
            </a:spcBef>
            <a:spcAft>
              <a:spcPct val="35000"/>
            </a:spcAft>
            <a:buNone/>
          </a:pPr>
          <a:r>
            <a:rPr lang="en-IN" sz="1800" b="1" kern="1200" dirty="0"/>
            <a:t>Conscientiousness</a:t>
          </a:r>
        </a:p>
        <a:p>
          <a:pPr marL="0" lvl="0" indent="0" algn="ctr" defTabSz="800100">
            <a:lnSpc>
              <a:spcPct val="90000"/>
            </a:lnSpc>
            <a:spcBef>
              <a:spcPct val="0"/>
            </a:spcBef>
            <a:spcAft>
              <a:spcPct val="35000"/>
            </a:spcAft>
            <a:buNone/>
          </a:pPr>
          <a:endParaRPr lang="en-IN" sz="900" kern="1200" dirty="0"/>
        </a:p>
      </dsp:txBody>
      <dsp:txXfrm>
        <a:off x="2641202" y="37276"/>
        <a:ext cx="1957354" cy="1179057"/>
      </dsp:txXfrm>
    </dsp:sp>
    <dsp:sp modelId="{0CC6541F-11A0-4CDD-8D83-9270021667E8}">
      <dsp:nvSpPr>
        <dsp:cNvPr id="0" name=""/>
        <dsp:cNvSpPr/>
      </dsp:nvSpPr>
      <dsp:spPr>
        <a:xfrm>
          <a:off x="2807592" y="1253015"/>
          <a:ext cx="307376" cy="1955957"/>
        </a:xfrm>
        <a:custGeom>
          <a:avLst/>
          <a:gdLst/>
          <a:ahLst/>
          <a:cxnLst/>
          <a:rect l="0" t="0" r="0" b="0"/>
          <a:pathLst>
            <a:path>
              <a:moveTo>
                <a:pt x="0" y="0"/>
              </a:moveTo>
              <a:lnTo>
                <a:pt x="0" y="1955957"/>
              </a:lnTo>
              <a:lnTo>
                <a:pt x="307376" y="19559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04A0B-97E9-4EB5-9EF2-128ACBC89A03}">
      <dsp:nvSpPr>
        <dsp:cNvPr id="0" name=""/>
        <dsp:cNvSpPr/>
      </dsp:nvSpPr>
      <dsp:spPr>
        <a:xfrm>
          <a:off x="3114969" y="2891867"/>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Dutifulness</a:t>
          </a:r>
        </a:p>
      </dsp:txBody>
      <dsp:txXfrm>
        <a:off x="3133544" y="2910442"/>
        <a:ext cx="977587" cy="597061"/>
      </dsp:txXfrm>
    </dsp:sp>
    <dsp:sp modelId="{7456E358-03FF-4285-B32F-F5833C1F1666}">
      <dsp:nvSpPr>
        <dsp:cNvPr id="0" name=""/>
        <dsp:cNvSpPr/>
      </dsp:nvSpPr>
      <dsp:spPr>
        <a:xfrm>
          <a:off x="2807592" y="1253015"/>
          <a:ext cx="280892" cy="431847"/>
        </a:xfrm>
        <a:custGeom>
          <a:avLst/>
          <a:gdLst/>
          <a:ahLst/>
          <a:cxnLst/>
          <a:rect l="0" t="0" r="0" b="0"/>
          <a:pathLst>
            <a:path>
              <a:moveTo>
                <a:pt x="0" y="0"/>
              </a:moveTo>
              <a:lnTo>
                <a:pt x="0" y="431847"/>
              </a:lnTo>
              <a:lnTo>
                <a:pt x="280892" y="4318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6C409F-C5AF-442B-A5EE-33D446B6F9C6}">
      <dsp:nvSpPr>
        <dsp:cNvPr id="0" name=""/>
        <dsp:cNvSpPr/>
      </dsp:nvSpPr>
      <dsp:spPr>
        <a:xfrm>
          <a:off x="3088484" y="1367756"/>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Self Esteem</a:t>
          </a:r>
        </a:p>
      </dsp:txBody>
      <dsp:txXfrm>
        <a:off x="3107059" y="1386331"/>
        <a:ext cx="977587" cy="597061"/>
      </dsp:txXfrm>
    </dsp:sp>
    <dsp:sp modelId="{2DFD0C49-C14B-44F0-89D4-FE0E554511ED}">
      <dsp:nvSpPr>
        <dsp:cNvPr id="0" name=""/>
        <dsp:cNvSpPr/>
      </dsp:nvSpPr>
      <dsp:spPr>
        <a:xfrm>
          <a:off x="2807592" y="1253015"/>
          <a:ext cx="280892" cy="1177742"/>
        </a:xfrm>
        <a:custGeom>
          <a:avLst/>
          <a:gdLst/>
          <a:ahLst/>
          <a:cxnLst/>
          <a:rect l="0" t="0" r="0" b="0"/>
          <a:pathLst>
            <a:path>
              <a:moveTo>
                <a:pt x="0" y="0"/>
              </a:moveTo>
              <a:lnTo>
                <a:pt x="0" y="1177742"/>
              </a:lnTo>
              <a:lnTo>
                <a:pt x="280892" y="11777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511A68-D052-4173-813F-3E8F0DDD3C81}">
      <dsp:nvSpPr>
        <dsp:cNvPr id="0" name=""/>
        <dsp:cNvSpPr/>
      </dsp:nvSpPr>
      <dsp:spPr>
        <a:xfrm>
          <a:off x="3088484" y="2113652"/>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Orderliness</a:t>
          </a:r>
        </a:p>
      </dsp:txBody>
      <dsp:txXfrm>
        <a:off x="3107059" y="2132227"/>
        <a:ext cx="977587" cy="597061"/>
      </dsp:txXfrm>
    </dsp:sp>
    <dsp:sp modelId="{81DB7741-8473-4F57-8EB8-5702B6EF9147}">
      <dsp:nvSpPr>
        <dsp:cNvPr id="0" name=""/>
        <dsp:cNvSpPr/>
      </dsp:nvSpPr>
      <dsp:spPr>
        <a:xfrm>
          <a:off x="2807592" y="1253015"/>
          <a:ext cx="203071" cy="2853950"/>
        </a:xfrm>
        <a:custGeom>
          <a:avLst/>
          <a:gdLst/>
          <a:ahLst/>
          <a:cxnLst/>
          <a:rect l="0" t="0" r="0" b="0"/>
          <a:pathLst>
            <a:path>
              <a:moveTo>
                <a:pt x="0" y="0"/>
              </a:moveTo>
              <a:lnTo>
                <a:pt x="0" y="2853950"/>
              </a:lnTo>
              <a:lnTo>
                <a:pt x="203071" y="2853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DADEAB-AF04-48BD-B12E-531CFDE4437A}">
      <dsp:nvSpPr>
        <dsp:cNvPr id="0" name=""/>
        <dsp:cNvSpPr/>
      </dsp:nvSpPr>
      <dsp:spPr>
        <a:xfrm>
          <a:off x="3010664" y="3789859"/>
          <a:ext cx="1285835"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Achievement striving</a:t>
          </a:r>
        </a:p>
      </dsp:txBody>
      <dsp:txXfrm>
        <a:off x="3029239" y="3808434"/>
        <a:ext cx="1248685" cy="597061"/>
      </dsp:txXfrm>
    </dsp:sp>
    <dsp:sp modelId="{954A5BBF-DE7D-4A0A-A657-EECD17AC2160}">
      <dsp:nvSpPr>
        <dsp:cNvPr id="0" name=""/>
        <dsp:cNvSpPr/>
      </dsp:nvSpPr>
      <dsp:spPr>
        <a:xfrm>
          <a:off x="2807592" y="1253015"/>
          <a:ext cx="261439" cy="4454109"/>
        </a:xfrm>
        <a:custGeom>
          <a:avLst/>
          <a:gdLst/>
          <a:ahLst/>
          <a:cxnLst/>
          <a:rect l="0" t="0" r="0" b="0"/>
          <a:pathLst>
            <a:path>
              <a:moveTo>
                <a:pt x="0" y="0"/>
              </a:moveTo>
              <a:lnTo>
                <a:pt x="0" y="4454109"/>
              </a:lnTo>
              <a:lnTo>
                <a:pt x="261439" y="44541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7DA4F-034C-4CE7-8A67-8815D98E1951}">
      <dsp:nvSpPr>
        <dsp:cNvPr id="0" name=""/>
        <dsp:cNvSpPr/>
      </dsp:nvSpPr>
      <dsp:spPr>
        <a:xfrm>
          <a:off x="3069032" y="5390019"/>
          <a:ext cx="1229841"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Cautiousness</a:t>
          </a:r>
        </a:p>
      </dsp:txBody>
      <dsp:txXfrm>
        <a:off x="3087607" y="5408594"/>
        <a:ext cx="1192691" cy="597061"/>
      </dsp:txXfrm>
    </dsp:sp>
    <dsp:sp modelId="{F8234C68-4BE2-4C1E-A83D-8DB060674FDB}">
      <dsp:nvSpPr>
        <dsp:cNvPr id="0" name=""/>
        <dsp:cNvSpPr/>
      </dsp:nvSpPr>
      <dsp:spPr>
        <a:xfrm>
          <a:off x="2807592" y="1253015"/>
          <a:ext cx="339259" cy="3666729"/>
        </a:xfrm>
        <a:custGeom>
          <a:avLst/>
          <a:gdLst/>
          <a:ahLst/>
          <a:cxnLst/>
          <a:rect l="0" t="0" r="0" b="0"/>
          <a:pathLst>
            <a:path>
              <a:moveTo>
                <a:pt x="0" y="0"/>
              </a:moveTo>
              <a:lnTo>
                <a:pt x="0" y="3666729"/>
              </a:lnTo>
              <a:lnTo>
                <a:pt x="339259" y="36667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4CD38C-0AA0-433F-AD5C-EBC6368EB3C3}">
      <dsp:nvSpPr>
        <dsp:cNvPr id="0" name=""/>
        <dsp:cNvSpPr/>
      </dsp:nvSpPr>
      <dsp:spPr>
        <a:xfrm>
          <a:off x="3146852" y="4602639"/>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Self-Discipline</a:t>
          </a:r>
        </a:p>
      </dsp:txBody>
      <dsp:txXfrm>
        <a:off x="3165427" y="4621214"/>
        <a:ext cx="977587" cy="597061"/>
      </dsp:txXfrm>
    </dsp:sp>
    <dsp:sp modelId="{B4E816D6-B216-4BFF-B6D2-ED386190BD92}">
      <dsp:nvSpPr>
        <dsp:cNvPr id="0" name=""/>
        <dsp:cNvSpPr/>
      </dsp:nvSpPr>
      <dsp:spPr>
        <a:xfrm>
          <a:off x="4968250" y="594"/>
          <a:ext cx="1448119" cy="1264160"/>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     </a:t>
          </a:r>
          <a:r>
            <a:rPr lang="en-IN" sz="2000" b="1" kern="1200" dirty="0"/>
            <a:t>Extraversion	</a:t>
          </a:r>
        </a:p>
      </dsp:txBody>
      <dsp:txXfrm>
        <a:off x="5005276" y="37620"/>
        <a:ext cx="1374067" cy="1190108"/>
      </dsp:txXfrm>
    </dsp:sp>
    <dsp:sp modelId="{4B842FB1-33EA-4112-BCFD-31D8C6B475C5}">
      <dsp:nvSpPr>
        <dsp:cNvPr id="0" name=""/>
        <dsp:cNvSpPr/>
      </dsp:nvSpPr>
      <dsp:spPr>
        <a:xfrm>
          <a:off x="5113062" y="1264754"/>
          <a:ext cx="128905" cy="475658"/>
        </a:xfrm>
        <a:custGeom>
          <a:avLst/>
          <a:gdLst/>
          <a:ahLst/>
          <a:cxnLst/>
          <a:rect l="0" t="0" r="0" b="0"/>
          <a:pathLst>
            <a:path>
              <a:moveTo>
                <a:pt x="0" y="0"/>
              </a:moveTo>
              <a:lnTo>
                <a:pt x="0" y="475658"/>
              </a:lnTo>
              <a:lnTo>
                <a:pt x="128905" y="475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5F8865-37E2-445D-841B-BE2F441A8458}">
      <dsp:nvSpPr>
        <dsp:cNvPr id="0" name=""/>
        <dsp:cNvSpPr/>
      </dsp:nvSpPr>
      <dsp:spPr>
        <a:xfrm>
          <a:off x="5241968" y="1423307"/>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Warmth</a:t>
          </a:r>
        </a:p>
      </dsp:txBody>
      <dsp:txXfrm>
        <a:off x="5260543" y="1441882"/>
        <a:ext cx="977587" cy="597061"/>
      </dsp:txXfrm>
    </dsp:sp>
    <dsp:sp modelId="{D6309982-0310-48C4-B0E3-030E312832A8}">
      <dsp:nvSpPr>
        <dsp:cNvPr id="0" name=""/>
        <dsp:cNvSpPr/>
      </dsp:nvSpPr>
      <dsp:spPr>
        <a:xfrm>
          <a:off x="5113062" y="1264754"/>
          <a:ext cx="128905" cy="1268422"/>
        </a:xfrm>
        <a:custGeom>
          <a:avLst/>
          <a:gdLst/>
          <a:ahLst/>
          <a:cxnLst/>
          <a:rect l="0" t="0" r="0" b="0"/>
          <a:pathLst>
            <a:path>
              <a:moveTo>
                <a:pt x="0" y="0"/>
              </a:moveTo>
              <a:lnTo>
                <a:pt x="0" y="1268422"/>
              </a:lnTo>
              <a:lnTo>
                <a:pt x="128905" y="1268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877B6D-CB11-4D6A-9898-4E251C66FD1E}">
      <dsp:nvSpPr>
        <dsp:cNvPr id="0" name=""/>
        <dsp:cNvSpPr/>
      </dsp:nvSpPr>
      <dsp:spPr>
        <a:xfrm>
          <a:off x="5241968" y="2216071"/>
          <a:ext cx="146847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Gregariousness</a:t>
          </a:r>
        </a:p>
      </dsp:txBody>
      <dsp:txXfrm>
        <a:off x="5260543" y="2234646"/>
        <a:ext cx="1431327" cy="597061"/>
      </dsp:txXfrm>
    </dsp:sp>
    <dsp:sp modelId="{B97E4A50-958D-4319-A244-D058D7945928}">
      <dsp:nvSpPr>
        <dsp:cNvPr id="0" name=""/>
        <dsp:cNvSpPr/>
      </dsp:nvSpPr>
      <dsp:spPr>
        <a:xfrm>
          <a:off x="5113062" y="1264754"/>
          <a:ext cx="128905" cy="2061186"/>
        </a:xfrm>
        <a:custGeom>
          <a:avLst/>
          <a:gdLst/>
          <a:ahLst/>
          <a:cxnLst/>
          <a:rect l="0" t="0" r="0" b="0"/>
          <a:pathLst>
            <a:path>
              <a:moveTo>
                <a:pt x="0" y="0"/>
              </a:moveTo>
              <a:lnTo>
                <a:pt x="0" y="2061186"/>
              </a:lnTo>
              <a:lnTo>
                <a:pt x="128905" y="20611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86D615-51FE-4060-8BB9-64C6491146CC}">
      <dsp:nvSpPr>
        <dsp:cNvPr id="0" name=""/>
        <dsp:cNvSpPr/>
      </dsp:nvSpPr>
      <dsp:spPr>
        <a:xfrm>
          <a:off x="5241968" y="3008835"/>
          <a:ext cx="1178962"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Assertiveness</a:t>
          </a:r>
        </a:p>
      </dsp:txBody>
      <dsp:txXfrm>
        <a:off x="5260543" y="3027410"/>
        <a:ext cx="1141812" cy="597061"/>
      </dsp:txXfrm>
    </dsp:sp>
    <dsp:sp modelId="{E9B7E7EE-925F-4C6A-8F1A-98F99B539463}">
      <dsp:nvSpPr>
        <dsp:cNvPr id="0" name=""/>
        <dsp:cNvSpPr/>
      </dsp:nvSpPr>
      <dsp:spPr>
        <a:xfrm>
          <a:off x="5113062" y="1264754"/>
          <a:ext cx="137541" cy="2845318"/>
        </a:xfrm>
        <a:custGeom>
          <a:avLst/>
          <a:gdLst/>
          <a:ahLst/>
          <a:cxnLst/>
          <a:rect l="0" t="0" r="0" b="0"/>
          <a:pathLst>
            <a:path>
              <a:moveTo>
                <a:pt x="0" y="0"/>
              </a:moveTo>
              <a:lnTo>
                <a:pt x="0" y="2845318"/>
              </a:lnTo>
              <a:lnTo>
                <a:pt x="137541" y="28453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804A78-9811-4E28-98DE-9123DA8B871A}">
      <dsp:nvSpPr>
        <dsp:cNvPr id="0" name=""/>
        <dsp:cNvSpPr/>
      </dsp:nvSpPr>
      <dsp:spPr>
        <a:xfrm>
          <a:off x="5250604" y="3792967"/>
          <a:ext cx="1483983"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Activity Level</a:t>
          </a:r>
        </a:p>
      </dsp:txBody>
      <dsp:txXfrm>
        <a:off x="5269179" y="3811542"/>
        <a:ext cx="1446833" cy="597061"/>
      </dsp:txXfrm>
    </dsp:sp>
    <dsp:sp modelId="{80FFD351-56D1-432F-91F8-2A45E4B0045E}">
      <dsp:nvSpPr>
        <dsp:cNvPr id="0" name=""/>
        <dsp:cNvSpPr/>
      </dsp:nvSpPr>
      <dsp:spPr>
        <a:xfrm>
          <a:off x="5113062" y="1264754"/>
          <a:ext cx="277006" cy="4437936"/>
        </a:xfrm>
        <a:custGeom>
          <a:avLst/>
          <a:gdLst/>
          <a:ahLst/>
          <a:cxnLst/>
          <a:rect l="0" t="0" r="0" b="0"/>
          <a:pathLst>
            <a:path>
              <a:moveTo>
                <a:pt x="0" y="0"/>
              </a:moveTo>
              <a:lnTo>
                <a:pt x="0" y="4437936"/>
              </a:lnTo>
              <a:lnTo>
                <a:pt x="277006" y="4437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B27AE1-1DEF-4CE8-B764-542BD28F5F11}">
      <dsp:nvSpPr>
        <dsp:cNvPr id="0" name=""/>
        <dsp:cNvSpPr/>
      </dsp:nvSpPr>
      <dsp:spPr>
        <a:xfrm>
          <a:off x="5390069" y="5385585"/>
          <a:ext cx="128256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Positive Emotions</a:t>
          </a:r>
        </a:p>
      </dsp:txBody>
      <dsp:txXfrm>
        <a:off x="5408644" y="5404160"/>
        <a:ext cx="1245417" cy="597061"/>
      </dsp:txXfrm>
    </dsp:sp>
    <dsp:sp modelId="{A10E9BEE-EB32-46FC-AB65-032D5E84A79B}">
      <dsp:nvSpPr>
        <dsp:cNvPr id="0" name=""/>
        <dsp:cNvSpPr/>
      </dsp:nvSpPr>
      <dsp:spPr>
        <a:xfrm>
          <a:off x="5113062" y="1264754"/>
          <a:ext cx="271304" cy="3616075"/>
        </a:xfrm>
        <a:custGeom>
          <a:avLst/>
          <a:gdLst/>
          <a:ahLst/>
          <a:cxnLst/>
          <a:rect l="0" t="0" r="0" b="0"/>
          <a:pathLst>
            <a:path>
              <a:moveTo>
                <a:pt x="0" y="0"/>
              </a:moveTo>
              <a:lnTo>
                <a:pt x="0" y="3616075"/>
              </a:lnTo>
              <a:lnTo>
                <a:pt x="271304" y="36160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A17CC8-A58E-4F18-AC2A-BFF64353C589}">
      <dsp:nvSpPr>
        <dsp:cNvPr id="0" name=""/>
        <dsp:cNvSpPr/>
      </dsp:nvSpPr>
      <dsp:spPr>
        <a:xfrm>
          <a:off x="5384367" y="4563724"/>
          <a:ext cx="1274510"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Excitement Seeking</a:t>
          </a:r>
        </a:p>
      </dsp:txBody>
      <dsp:txXfrm>
        <a:off x="5402942" y="4582299"/>
        <a:ext cx="1237360" cy="597061"/>
      </dsp:txXfrm>
    </dsp:sp>
    <dsp:sp modelId="{7B3E10D6-E99E-4367-BB5A-433CC582DDEF}">
      <dsp:nvSpPr>
        <dsp:cNvPr id="0" name=""/>
        <dsp:cNvSpPr/>
      </dsp:nvSpPr>
      <dsp:spPr>
        <a:xfrm>
          <a:off x="6762771" y="594"/>
          <a:ext cx="1401429" cy="1255484"/>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Agreeableness</a:t>
          </a:r>
        </a:p>
      </dsp:txBody>
      <dsp:txXfrm>
        <a:off x="6799543" y="37366"/>
        <a:ext cx="1327885" cy="1181940"/>
      </dsp:txXfrm>
    </dsp:sp>
    <dsp:sp modelId="{6672B9A9-1EBB-44AA-8357-C2950380ABC9}">
      <dsp:nvSpPr>
        <dsp:cNvPr id="0" name=""/>
        <dsp:cNvSpPr/>
      </dsp:nvSpPr>
      <dsp:spPr>
        <a:xfrm>
          <a:off x="6902914" y="1256078"/>
          <a:ext cx="140142" cy="514567"/>
        </a:xfrm>
        <a:custGeom>
          <a:avLst/>
          <a:gdLst/>
          <a:ahLst/>
          <a:cxnLst/>
          <a:rect l="0" t="0" r="0" b="0"/>
          <a:pathLst>
            <a:path>
              <a:moveTo>
                <a:pt x="0" y="0"/>
              </a:moveTo>
              <a:lnTo>
                <a:pt x="0" y="514567"/>
              </a:lnTo>
              <a:lnTo>
                <a:pt x="140142" y="5145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8D1DDB-89F4-4392-ABC5-140F645CA626}">
      <dsp:nvSpPr>
        <dsp:cNvPr id="0" name=""/>
        <dsp:cNvSpPr/>
      </dsp:nvSpPr>
      <dsp:spPr>
        <a:xfrm>
          <a:off x="7043057" y="1453540"/>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Trust</a:t>
          </a:r>
          <a:r>
            <a:rPr lang="en-IN" sz="800" kern="1200" dirty="0"/>
            <a:t> </a:t>
          </a:r>
        </a:p>
      </dsp:txBody>
      <dsp:txXfrm>
        <a:off x="7061632" y="1472115"/>
        <a:ext cx="977587" cy="597061"/>
      </dsp:txXfrm>
    </dsp:sp>
    <dsp:sp modelId="{4AFF561F-BA6C-4503-8A9B-49EA640BA197}">
      <dsp:nvSpPr>
        <dsp:cNvPr id="0" name=""/>
        <dsp:cNvSpPr/>
      </dsp:nvSpPr>
      <dsp:spPr>
        <a:xfrm>
          <a:off x="6902914" y="1256078"/>
          <a:ext cx="140142" cy="1268422"/>
        </a:xfrm>
        <a:custGeom>
          <a:avLst/>
          <a:gdLst/>
          <a:ahLst/>
          <a:cxnLst/>
          <a:rect l="0" t="0" r="0" b="0"/>
          <a:pathLst>
            <a:path>
              <a:moveTo>
                <a:pt x="0" y="0"/>
              </a:moveTo>
              <a:lnTo>
                <a:pt x="0" y="1268422"/>
              </a:lnTo>
              <a:lnTo>
                <a:pt x="140142" y="1268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D8AF75-A16A-4817-A6C6-54CAED07338C}">
      <dsp:nvSpPr>
        <dsp:cNvPr id="0" name=""/>
        <dsp:cNvSpPr/>
      </dsp:nvSpPr>
      <dsp:spPr>
        <a:xfrm>
          <a:off x="7043057" y="2207395"/>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Altruism</a:t>
          </a:r>
        </a:p>
      </dsp:txBody>
      <dsp:txXfrm>
        <a:off x="7061632" y="2225970"/>
        <a:ext cx="977587" cy="597061"/>
      </dsp:txXfrm>
    </dsp:sp>
    <dsp:sp modelId="{315C6E48-7BE8-48F1-B2AE-21C58E6DC9F0}">
      <dsp:nvSpPr>
        <dsp:cNvPr id="0" name=""/>
        <dsp:cNvSpPr/>
      </dsp:nvSpPr>
      <dsp:spPr>
        <a:xfrm>
          <a:off x="6902914" y="1256078"/>
          <a:ext cx="140142" cy="2061186"/>
        </a:xfrm>
        <a:custGeom>
          <a:avLst/>
          <a:gdLst/>
          <a:ahLst/>
          <a:cxnLst/>
          <a:rect l="0" t="0" r="0" b="0"/>
          <a:pathLst>
            <a:path>
              <a:moveTo>
                <a:pt x="0" y="0"/>
              </a:moveTo>
              <a:lnTo>
                <a:pt x="0" y="2061186"/>
              </a:lnTo>
              <a:lnTo>
                <a:pt x="140142" y="20611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159C06-DDCD-4534-B8EB-B421BB0D3910}">
      <dsp:nvSpPr>
        <dsp:cNvPr id="0" name=""/>
        <dsp:cNvSpPr/>
      </dsp:nvSpPr>
      <dsp:spPr>
        <a:xfrm>
          <a:off x="7043057" y="3000159"/>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Honesty</a:t>
          </a:r>
        </a:p>
      </dsp:txBody>
      <dsp:txXfrm>
        <a:off x="7061632" y="3018734"/>
        <a:ext cx="977587" cy="597061"/>
      </dsp:txXfrm>
    </dsp:sp>
    <dsp:sp modelId="{DE47C2D8-A543-43A8-B5C7-02FCBBE27CEB}">
      <dsp:nvSpPr>
        <dsp:cNvPr id="0" name=""/>
        <dsp:cNvSpPr/>
      </dsp:nvSpPr>
      <dsp:spPr>
        <a:xfrm>
          <a:off x="6902914" y="1256078"/>
          <a:ext cx="140142" cy="2853950"/>
        </a:xfrm>
        <a:custGeom>
          <a:avLst/>
          <a:gdLst/>
          <a:ahLst/>
          <a:cxnLst/>
          <a:rect l="0" t="0" r="0" b="0"/>
          <a:pathLst>
            <a:path>
              <a:moveTo>
                <a:pt x="0" y="0"/>
              </a:moveTo>
              <a:lnTo>
                <a:pt x="0" y="2853950"/>
              </a:lnTo>
              <a:lnTo>
                <a:pt x="140142" y="2853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FF8671-7B2E-43CA-BF38-33C83A14E9F5}">
      <dsp:nvSpPr>
        <dsp:cNvPr id="0" name=""/>
        <dsp:cNvSpPr/>
      </dsp:nvSpPr>
      <dsp:spPr>
        <a:xfrm>
          <a:off x="7043057" y="3792923"/>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Modesty</a:t>
          </a:r>
        </a:p>
      </dsp:txBody>
      <dsp:txXfrm>
        <a:off x="7061632" y="3811498"/>
        <a:ext cx="977587" cy="597061"/>
      </dsp:txXfrm>
    </dsp:sp>
    <dsp:sp modelId="{03962407-1CD6-4F33-9466-30FC5AD3BB48}">
      <dsp:nvSpPr>
        <dsp:cNvPr id="0" name=""/>
        <dsp:cNvSpPr/>
      </dsp:nvSpPr>
      <dsp:spPr>
        <a:xfrm>
          <a:off x="6902914" y="1256078"/>
          <a:ext cx="140142" cy="3646714"/>
        </a:xfrm>
        <a:custGeom>
          <a:avLst/>
          <a:gdLst/>
          <a:ahLst/>
          <a:cxnLst/>
          <a:rect l="0" t="0" r="0" b="0"/>
          <a:pathLst>
            <a:path>
              <a:moveTo>
                <a:pt x="0" y="0"/>
              </a:moveTo>
              <a:lnTo>
                <a:pt x="0" y="3646714"/>
              </a:lnTo>
              <a:lnTo>
                <a:pt x="140142" y="36467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6E20B8-8CAE-490C-921E-22A314327269}">
      <dsp:nvSpPr>
        <dsp:cNvPr id="0" name=""/>
        <dsp:cNvSpPr/>
      </dsp:nvSpPr>
      <dsp:spPr>
        <a:xfrm>
          <a:off x="7043057" y="4585687"/>
          <a:ext cx="1170378"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Co-operation</a:t>
          </a:r>
        </a:p>
      </dsp:txBody>
      <dsp:txXfrm>
        <a:off x="7061632" y="4604262"/>
        <a:ext cx="1133228" cy="597061"/>
      </dsp:txXfrm>
    </dsp:sp>
    <dsp:sp modelId="{CA4B6647-1778-42B8-93ED-9B81245666EF}">
      <dsp:nvSpPr>
        <dsp:cNvPr id="0" name=""/>
        <dsp:cNvSpPr/>
      </dsp:nvSpPr>
      <dsp:spPr>
        <a:xfrm>
          <a:off x="6902914" y="1256078"/>
          <a:ext cx="140142" cy="4519703"/>
        </a:xfrm>
        <a:custGeom>
          <a:avLst/>
          <a:gdLst/>
          <a:ahLst/>
          <a:cxnLst/>
          <a:rect l="0" t="0" r="0" b="0"/>
          <a:pathLst>
            <a:path>
              <a:moveTo>
                <a:pt x="0" y="0"/>
              </a:moveTo>
              <a:lnTo>
                <a:pt x="0" y="4519703"/>
              </a:lnTo>
              <a:lnTo>
                <a:pt x="140142" y="45197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18F446-436D-4315-BDB0-717AAF8E30FF}">
      <dsp:nvSpPr>
        <dsp:cNvPr id="0" name=""/>
        <dsp:cNvSpPr/>
      </dsp:nvSpPr>
      <dsp:spPr>
        <a:xfrm>
          <a:off x="7043057" y="5458676"/>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Sympathy</a:t>
          </a:r>
        </a:p>
      </dsp:txBody>
      <dsp:txXfrm>
        <a:off x="7061632" y="5477251"/>
        <a:ext cx="977587" cy="597061"/>
      </dsp:txXfrm>
    </dsp:sp>
    <dsp:sp modelId="{5AC2C59F-B891-4774-BC94-41338A8CC82E}">
      <dsp:nvSpPr>
        <dsp:cNvPr id="0" name=""/>
        <dsp:cNvSpPr/>
      </dsp:nvSpPr>
      <dsp:spPr>
        <a:xfrm>
          <a:off x="8481306" y="594"/>
          <a:ext cx="1534778" cy="1273882"/>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t>Neuroticism</a:t>
          </a:r>
        </a:p>
      </dsp:txBody>
      <dsp:txXfrm>
        <a:off x="8518617" y="37905"/>
        <a:ext cx="1460156" cy="1199260"/>
      </dsp:txXfrm>
    </dsp:sp>
    <dsp:sp modelId="{D40E913C-8A25-4C3D-BDED-688653636E3C}">
      <dsp:nvSpPr>
        <dsp:cNvPr id="0" name=""/>
        <dsp:cNvSpPr/>
      </dsp:nvSpPr>
      <dsp:spPr>
        <a:xfrm>
          <a:off x="8634784" y="1274477"/>
          <a:ext cx="153477" cy="475658"/>
        </a:xfrm>
        <a:custGeom>
          <a:avLst/>
          <a:gdLst/>
          <a:ahLst/>
          <a:cxnLst/>
          <a:rect l="0" t="0" r="0" b="0"/>
          <a:pathLst>
            <a:path>
              <a:moveTo>
                <a:pt x="0" y="0"/>
              </a:moveTo>
              <a:lnTo>
                <a:pt x="0" y="475658"/>
              </a:lnTo>
              <a:lnTo>
                <a:pt x="153477" y="475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FAD99E-4807-488C-A3E5-05856943EE04}">
      <dsp:nvSpPr>
        <dsp:cNvPr id="0" name=""/>
        <dsp:cNvSpPr/>
      </dsp:nvSpPr>
      <dsp:spPr>
        <a:xfrm>
          <a:off x="8788261" y="1433029"/>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Anxiety</a:t>
          </a:r>
          <a:r>
            <a:rPr lang="en-IN" sz="800" kern="1200" dirty="0"/>
            <a:t>	</a:t>
          </a:r>
        </a:p>
      </dsp:txBody>
      <dsp:txXfrm>
        <a:off x="8806836" y="1451604"/>
        <a:ext cx="977587" cy="597061"/>
      </dsp:txXfrm>
    </dsp:sp>
    <dsp:sp modelId="{5C3FBC94-7FF1-4981-91D8-9C9622DCA1E5}">
      <dsp:nvSpPr>
        <dsp:cNvPr id="0" name=""/>
        <dsp:cNvSpPr/>
      </dsp:nvSpPr>
      <dsp:spPr>
        <a:xfrm>
          <a:off x="8634784" y="1274477"/>
          <a:ext cx="153477" cy="1268422"/>
        </a:xfrm>
        <a:custGeom>
          <a:avLst/>
          <a:gdLst/>
          <a:ahLst/>
          <a:cxnLst/>
          <a:rect l="0" t="0" r="0" b="0"/>
          <a:pathLst>
            <a:path>
              <a:moveTo>
                <a:pt x="0" y="0"/>
              </a:moveTo>
              <a:lnTo>
                <a:pt x="0" y="1268422"/>
              </a:lnTo>
              <a:lnTo>
                <a:pt x="153477" y="12684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656FD7-4AD4-4C00-B05C-19264447C83A}">
      <dsp:nvSpPr>
        <dsp:cNvPr id="0" name=""/>
        <dsp:cNvSpPr/>
      </dsp:nvSpPr>
      <dsp:spPr>
        <a:xfrm>
          <a:off x="8788261" y="2225793"/>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Anger </a:t>
          </a:r>
        </a:p>
      </dsp:txBody>
      <dsp:txXfrm>
        <a:off x="8806836" y="2244368"/>
        <a:ext cx="977587" cy="597061"/>
      </dsp:txXfrm>
    </dsp:sp>
    <dsp:sp modelId="{4AB1D64B-AA30-4250-B5F1-BCD77D4B7D07}">
      <dsp:nvSpPr>
        <dsp:cNvPr id="0" name=""/>
        <dsp:cNvSpPr/>
      </dsp:nvSpPr>
      <dsp:spPr>
        <a:xfrm>
          <a:off x="8634784" y="1274477"/>
          <a:ext cx="153477" cy="2061186"/>
        </a:xfrm>
        <a:custGeom>
          <a:avLst/>
          <a:gdLst/>
          <a:ahLst/>
          <a:cxnLst/>
          <a:rect l="0" t="0" r="0" b="0"/>
          <a:pathLst>
            <a:path>
              <a:moveTo>
                <a:pt x="0" y="0"/>
              </a:moveTo>
              <a:lnTo>
                <a:pt x="0" y="2061186"/>
              </a:lnTo>
              <a:lnTo>
                <a:pt x="153477" y="20611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BF4664-B104-4574-A56D-713B2B19A4DD}">
      <dsp:nvSpPr>
        <dsp:cNvPr id="0" name=""/>
        <dsp:cNvSpPr/>
      </dsp:nvSpPr>
      <dsp:spPr>
        <a:xfrm>
          <a:off x="8788261" y="3018557"/>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Depression</a:t>
          </a:r>
        </a:p>
      </dsp:txBody>
      <dsp:txXfrm>
        <a:off x="8806836" y="3037132"/>
        <a:ext cx="977587" cy="597061"/>
      </dsp:txXfrm>
    </dsp:sp>
    <dsp:sp modelId="{A105D4A8-D88D-48B8-B533-99EEB5E23013}">
      <dsp:nvSpPr>
        <dsp:cNvPr id="0" name=""/>
        <dsp:cNvSpPr/>
      </dsp:nvSpPr>
      <dsp:spPr>
        <a:xfrm>
          <a:off x="8634784" y="1274477"/>
          <a:ext cx="153477" cy="2853950"/>
        </a:xfrm>
        <a:custGeom>
          <a:avLst/>
          <a:gdLst/>
          <a:ahLst/>
          <a:cxnLst/>
          <a:rect l="0" t="0" r="0" b="0"/>
          <a:pathLst>
            <a:path>
              <a:moveTo>
                <a:pt x="0" y="0"/>
              </a:moveTo>
              <a:lnTo>
                <a:pt x="0" y="2853950"/>
              </a:lnTo>
              <a:lnTo>
                <a:pt x="153477" y="2853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2DD022-6E41-4960-BB04-DA58F5D6E212}">
      <dsp:nvSpPr>
        <dsp:cNvPr id="0" name=""/>
        <dsp:cNvSpPr/>
      </dsp:nvSpPr>
      <dsp:spPr>
        <a:xfrm>
          <a:off x="8788261" y="3811321"/>
          <a:ext cx="1264170"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Self-Consciousness</a:t>
          </a:r>
          <a:r>
            <a:rPr lang="en-IN" sz="800" kern="1200" dirty="0"/>
            <a:t>	</a:t>
          </a:r>
        </a:p>
      </dsp:txBody>
      <dsp:txXfrm>
        <a:off x="8806836" y="3829896"/>
        <a:ext cx="1227020" cy="597061"/>
      </dsp:txXfrm>
    </dsp:sp>
    <dsp:sp modelId="{A5504865-D834-43E4-AF6E-85029D56ECE3}">
      <dsp:nvSpPr>
        <dsp:cNvPr id="0" name=""/>
        <dsp:cNvSpPr/>
      </dsp:nvSpPr>
      <dsp:spPr>
        <a:xfrm>
          <a:off x="8634784" y="1274477"/>
          <a:ext cx="153477" cy="3646714"/>
        </a:xfrm>
        <a:custGeom>
          <a:avLst/>
          <a:gdLst/>
          <a:ahLst/>
          <a:cxnLst/>
          <a:rect l="0" t="0" r="0" b="0"/>
          <a:pathLst>
            <a:path>
              <a:moveTo>
                <a:pt x="0" y="0"/>
              </a:moveTo>
              <a:lnTo>
                <a:pt x="0" y="3646714"/>
              </a:lnTo>
              <a:lnTo>
                <a:pt x="153477" y="36467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087711-8F09-4CD8-8154-722E53366FC1}">
      <dsp:nvSpPr>
        <dsp:cNvPr id="0" name=""/>
        <dsp:cNvSpPr/>
      </dsp:nvSpPr>
      <dsp:spPr>
        <a:xfrm>
          <a:off x="8788261" y="4604085"/>
          <a:ext cx="1014737"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Impulsive</a:t>
          </a:r>
        </a:p>
      </dsp:txBody>
      <dsp:txXfrm>
        <a:off x="8806836" y="4622660"/>
        <a:ext cx="977587" cy="597061"/>
      </dsp:txXfrm>
    </dsp:sp>
    <dsp:sp modelId="{307A27E6-235F-48F3-975F-6B6FEB15F4AE}">
      <dsp:nvSpPr>
        <dsp:cNvPr id="0" name=""/>
        <dsp:cNvSpPr/>
      </dsp:nvSpPr>
      <dsp:spPr>
        <a:xfrm>
          <a:off x="8634784" y="1274477"/>
          <a:ext cx="140235" cy="4501305"/>
        </a:xfrm>
        <a:custGeom>
          <a:avLst/>
          <a:gdLst/>
          <a:ahLst/>
          <a:cxnLst/>
          <a:rect l="0" t="0" r="0" b="0"/>
          <a:pathLst>
            <a:path>
              <a:moveTo>
                <a:pt x="0" y="0"/>
              </a:moveTo>
              <a:lnTo>
                <a:pt x="0" y="4501305"/>
              </a:lnTo>
              <a:lnTo>
                <a:pt x="140235" y="45013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091698-5931-4DBE-98EA-8E5C6DE1E155}">
      <dsp:nvSpPr>
        <dsp:cNvPr id="0" name=""/>
        <dsp:cNvSpPr/>
      </dsp:nvSpPr>
      <dsp:spPr>
        <a:xfrm>
          <a:off x="8775019" y="5458676"/>
          <a:ext cx="1197512" cy="6342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N" sz="1400" b="1" kern="1200" dirty="0"/>
            <a:t>Vulnerability</a:t>
          </a:r>
        </a:p>
      </dsp:txBody>
      <dsp:txXfrm>
        <a:off x="8793594" y="5477251"/>
        <a:ext cx="1160362" cy="5970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EFF4-5008-4DC9-8071-40C48474F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3889CD-8F3E-49CF-9A7B-8AD0D05FD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331E29-4086-4BF8-8D0F-DA9B0D42CBF6}"/>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5" name="Footer Placeholder 4">
            <a:extLst>
              <a:ext uri="{FF2B5EF4-FFF2-40B4-BE49-F238E27FC236}">
                <a16:creationId xmlns:a16="http://schemas.microsoft.com/office/drawing/2014/main" id="{B904B761-E887-4D10-B4FD-043C13C8D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CAC72-311A-49F3-92C9-54665CE7DB36}"/>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114036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A5EA-DC22-4CEA-92FB-F2D3310826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BB8706-AB12-4553-946D-47A725613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638D28-A03B-4168-AEA9-326E44C50AC9}"/>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5" name="Footer Placeholder 4">
            <a:extLst>
              <a:ext uri="{FF2B5EF4-FFF2-40B4-BE49-F238E27FC236}">
                <a16:creationId xmlns:a16="http://schemas.microsoft.com/office/drawing/2014/main" id="{34FEA3FD-2CA1-4E32-8BD6-0A4178C2D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08BBC4-9439-4D83-9D36-E8D73BBDDF96}"/>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150175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6F99A-5FB6-4B0C-9795-D7AD0F7926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E8235-C548-492E-B95D-7E10984FA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4044E1-A8E0-4ACD-834D-1EC308C2D1D4}"/>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5" name="Footer Placeholder 4">
            <a:extLst>
              <a:ext uri="{FF2B5EF4-FFF2-40B4-BE49-F238E27FC236}">
                <a16:creationId xmlns:a16="http://schemas.microsoft.com/office/drawing/2014/main" id="{5D9606DA-2E37-44BC-A12F-05E415814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F73CC-9F41-4612-A041-F19DDFEBCAE2}"/>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217904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59D7-E092-4B02-A3C5-DDFA8941C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0794F-86F2-4C0A-BBC0-B49B11C7C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56E90-993D-4EA9-A769-71799A9AF757}"/>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5" name="Footer Placeholder 4">
            <a:extLst>
              <a:ext uri="{FF2B5EF4-FFF2-40B4-BE49-F238E27FC236}">
                <a16:creationId xmlns:a16="http://schemas.microsoft.com/office/drawing/2014/main" id="{D158F008-7EAB-458F-9996-8693962F9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C38A6-EC80-4884-8939-F59E06A2D76B}"/>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11668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07AB-349E-429E-9056-932D0A0C0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A82974-2DEE-4A53-ACAC-541D986C4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8B4819-AE08-497D-819C-4149E07C1883}"/>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5" name="Footer Placeholder 4">
            <a:extLst>
              <a:ext uri="{FF2B5EF4-FFF2-40B4-BE49-F238E27FC236}">
                <a16:creationId xmlns:a16="http://schemas.microsoft.com/office/drawing/2014/main" id="{2EACCC39-8635-477C-A5B8-4563C2FF2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E4AB87-A938-4710-887F-3B3903176B6D}"/>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223270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E578-CDED-4CCF-9340-B574E8CCC4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8F23E-FC00-4FDC-95A6-772549016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197C0A-5339-4209-BB1C-1CC990F5E0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F75277-0775-43FC-8632-A73C9FEB2AC3}"/>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6" name="Footer Placeholder 5">
            <a:extLst>
              <a:ext uri="{FF2B5EF4-FFF2-40B4-BE49-F238E27FC236}">
                <a16:creationId xmlns:a16="http://schemas.microsoft.com/office/drawing/2014/main" id="{68DB440E-E486-43D5-94DA-978AD264B4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4C5BB-1E5E-43A7-9F37-A93EC1B27505}"/>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282373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1050-8EEE-46D7-85D7-A455D6F073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2C78A-F90F-4372-993E-F2974CA71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3DC6BD-F6C8-4B1A-8AFC-402BFA985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889897-394F-4DC7-819D-09C87D2378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80720-B1F8-4B0D-B62D-728C860EA7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40D814-B5BD-4E16-A643-79D217508BD6}"/>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8" name="Footer Placeholder 7">
            <a:extLst>
              <a:ext uri="{FF2B5EF4-FFF2-40B4-BE49-F238E27FC236}">
                <a16:creationId xmlns:a16="http://schemas.microsoft.com/office/drawing/2014/main" id="{AB9D043F-859A-4CE2-A655-C323A37B7C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976A68-B15B-4328-B00C-0ABB8877BE55}"/>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283708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501E-1649-4477-A6E4-6668BB4F4E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BAA1C7-A72C-463B-BDF4-D55354E5C088}"/>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4" name="Footer Placeholder 3">
            <a:extLst>
              <a:ext uri="{FF2B5EF4-FFF2-40B4-BE49-F238E27FC236}">
                <a16:creationId xmlns:a16="http://schemas.microsoft.com/office/drawing/2014/main" id="{A37FC051-8AED-406A-878D-101AAA7CF0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821FC0-5F3E-4304-8CCF-A99F39A77D6E}"/>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98222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E7CBB-C4AA-4C8F-992E-3579D5E45652}"/>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3" name="Footer Placeholder 2">
            <a:extLst>
              <a:ext uri="{FF2B5EF4-FFF2-40B4-BE49-F238E27FC236}">
                <a16:creationId xmlns:a16="http://schemas.microsoft.com/office/drawing/2014/main" id="{C6D96041-D8FA-41C9-AAD3-335A87611D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962560-3D3F-46F4-BCC4-F32850CF5AD3}"/>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121233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8058-009A-4033-9185-99FDCFE1F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09F8B7-45FD-4596-8985-796E3B229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74523B-799D-439E-8AF5-360E5685C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33D2B-1E96-45E2-A7AB-CDA766F67BF7}"/>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6" name="Footer Placeholder 5">
            <a:extLst>
              <a:ext uri="{FF2B5EF4-FFF2-40B4-BE49-F238E27FC236}">
                <a16:creationId xmlns:a16="http://schemas.microsoft.com/office/drawing/2014/main" id="{1D195599-49C8-4ED3-B330-001F1A6A7E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882A21-B52D-4D7B-A8D4-CCFC0ECAC5CB}"/>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408777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5C4B-B46C-46B7-A6FE-2CDA7F3C3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C10572-2424-4FF1-B0FF-AB5FA4806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964FCE-0976-4B9F-9A5C-338740F78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A2967-A3E7-4836-A139-D0D84A840BDC}"/>
              </a:ext>
            </a:extLst>
          </p:cNvPr>
          <p:cNvSpPr>
            <a:spLocks noGrp="1"/>
          </p:cNvSpPr>
          <p:nvPr>
            <p:ph type="dt" sz="half" idx="10"/>
          </p:nvPr>
        </p:nvSpPr>
        <p:spPr/>
        <p:txBody>
          <a:bodyPr/>
          <a:lstStyle/>
          <a:p>
            <a:fld id="{2F3D84D2-9C00-48B1-A90B-4C07EFFF2E38}" type="datetimeFigureOut">
              <a:rPr lang="en-IN" smtClean="0"/>
              <a:t>08-05-2019</a:t>
            </a:fld>
            <a:endParaRPr lang="en-IN"/>
          </a:p>
        </p:txBody>
      </p:sp>
      <p:sp>
        <p:nvSpPr>
          <p:cNvPr id="6" name="Footer Placeholder 5">
            <a:extLst>
              <a:ext uri="{FF2B5EF4-FFF2-40B4-BE49-F238E27FC236}">
                <a16:creationId xmlns:a16="http://schemas.microsoft.com/office/drawing/2014/main" id="{2B660223-8285-4989-A28A-E47A92C58B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A89D5B-DFF4-4EAB-8DD7-3A45FE8BDC60}"/>
              </a:ext>
            </a:extLst>
          </p:cNvPr>
          <p:cNvSpPr>
            <a:spLocks noGrp="1"/>
          </p:cNvSpPr>
          <p:nvPr>
            <p:ph type="sldNum" sz="quarter" idx="12"/>
          </p:nvPr>
        </p:nvSpPr>
        <p:spPr/>
        <p:txBody>
          <a:bodyPr/>
          <a:lstStyle/>
          <a:p>
            <a:fld id="{6D84B892-7530-4081-BF2F-5930DB7DA891}" type="slidenum">
              <a:rPr lang="en-IN" smtClean="0"/>
              <a:t>‹#›</a:t>
            </a:fld>
            <a:endParaRPr lang="en-IN"/>
          </a:p>
        </p:txBody>
      </p:sp>
    </p:spTree>
    <p:extLst>
      <p:ext uri="{BB962C8B-B14F-4D97-AF65-F5344CB8AC3E}">
        <p14:creationId xmlns:p14="http://schemas.microsoft.com/office/powerpoint/2010/main" val="210307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360CC-9816-4B4A-8FE4-502C8EB76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219F23-59E4-424B-8B3D-DFC41D21F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1A55B-670B-40F3-BA14-99C604DC3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D84D2-9C00-48B1-A90B-4C07EFFF2E38}" type="datetimeFigureOut">
              <a:rPr lang="en-IN" smtClean="0"/>
              <a:t>08-05-2019</a:t>
            </a:fld>
            <a:endParaRPr lang="en-IN"/>
          </a:p>
        </p:txBody>
      </p:sp>
      <p:sp>
        <p:nvSpPr>
          <p:cNvPr id="5" name="Footer Placeholder 4">
            <a:extLst>
              <a:ext uri="{FF2B5EF4-FFF2-40B4-BE49-F238E27FC236}">
                <a16:creationId xmlns:a16="http://schemas.microsoft.com/office/drawing/2014/main" id="{AC0BBD09-8E45-4C7E-8115-CE8E5A603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3E5529-DD17-47E9-BF24-460367D5C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4B892-7530-4081-BF2F-5930DB7DA891}" type="slidenum">
              <a:rPr lang="en-IN" smtClean="0"/>
              <a:t>‹#›</a:t>
            </a:fld>
            <a:endParaRPr lang="en-IN"/>
          </a:p>
        </p:txBody>
      </p:sp>
    </p:spTree>
    <p:extLst>
      <p:ext uri="{BB962C8B-B14F-4D97-AF65-F5344CB8AC3E}">
        <p14:creationId xmlns:p14="http://schemas.microsoft.com/office/powerpoint/2010/main" val="2098935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actor%20Analysis%20%20interpretation.doc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Study%20on%20personality%20Traits%20of%20MSU%20Students/Chi%20Square%20Test.doc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Project%20Questionaire.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Primary%20Data%20Collection.xls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1"/>
            <a:ext cx="12192000" cy="3672691"/>
          </a:xfrm>
        </p:spPr>
        <p:txBody>
          <a:bodyPr>
            <a:normAutofit/>
          </a:bodyPr>
          <a:lstStyle/>
          <a:p>
            <a:r>
              <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Study On Personality Traits of MSU Students</a:t>
            </a:r>
            <a:r>
              <a:rPr lang="en-US"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p:txBody>
      </p:sp>
      <p:sp>
        <p:nvSpPr>
          <p:cNvPr id="3" name="Subtitle 2"/>
          <p:cNvSpPr>
            <a:spLocks noGrp="1"/>
          </p:cNvSpPr>
          <p:nvPr>
            <p:ph type="subTitle" idx="1"/>
          </p:nvPr>
        </p:nvSpPr>
        <p:spPr>
          <a:xfrm>
            <a:off x="3731035" y="4302864"/>
            <a:ext cx="11740896" cy="2380739"/>
          </a:xfrm>
        </p:spPr>
        <p:txBody>
          <a:bodyPr>
            <a:normAutofit/>
          </a:bodyPr>
          <a:lstStyle/>
          <a:p>
            <a:r>
              <a:rPr lang="en-US" dirty="0"/>
              <a:t>                      Presented By:</a:t>
            </a:r>
          </a:p>
          <a:p>
            <a:r>
              <a:rPr lang="en-US" dirty="0"/>
              <a:t>                            Akash Deshmukh</a:t>
            </a:r>
          </a:p>
          <a:p>
            <a:r>
              <a:rPr lang="en-US" dirty="0"/>
              <a:t>                              Anoop Oothaman</a:t>
            </a:r>
          </a:p>
          <a:p>
            <a:r>
              <a:rPr lang="en-US" dirty="0"/>
              <a:t>                       Bhumika Karia</a:t>
            </a:r>
          </a:p>
          <a:p>
            <a:r>
              <a:rPr lang="en-US" dirty="0"/>
              <a:t>                               Rajeshwari Rajodia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29956" cy="2929956"/>
          </a:xfrm>
          <a:prstGeom prst="rect">
            <a:avLst/>
          </a:prstGeom>
        </p:spPr>
      </p:pic>
      <p:sp>
        <p:nvSpPr>
          <p:cNvPr id="5" name="TextBox 4"/>
          <p:cNvSpPr txBox="1"/>
          <p:nvPr/>
        </p:nvSpPr>
        <p:spPr>
          <a:xfrm>
            <a:off x="3184516" y="372371"/>
            <a:ext cx="8702683" cy="2369880"/>
          </a:xfrm>
          <a:prstGeom prst="rect">
            <a:avLst/>
          </a:prstGeom>
          <a:noFill/>
        </p:spPr>
        <p:txBody>
          <a:bodyPr wrap="square" rtlCol="0">
            <a:spAutoFit/>
          </a:bodyPr>
          <a:lstStyle/>
          <a:p>
            <a:endParaRPr lang="en-US" dirty="0"/>
          </a:p>
          <a:p>
            <a:pPr algn="ctr"/>
            <a:endParaRPr lang="en-US" sz="2800" dirty="0"/>
          </a:p>
          <a:p>
            <a:pPr algn="ctr"/>
            <a:r>
              <a:rPr lang="en-US" sz="2800" dirty="0"/>
              <a:t>THE MAHARAJA SAYAJIRAO UNIVERSITY OF BARODA </a:t>
            </a:r>
          </a:p>
          <a:p>
            <a:pPr algn="ctr"/>
            <a:r>
              <a:rPr lang="en-US" sz="2800" dirty="0"/>
              <a:t>   FACULTY OF SCIENCE  </a:t>
            </a:r>
          </a:p>
          <a:p>
            <a:pPr algn="ctr"/>
            <a:r>
              <a:rPr lang="en-US" sz="2800" dirty="0"/>
              <a:t>   DEPARTMENT OF STATISTICS </a:t>
            </a:r>
          </a:p>
          <a:p>
            <a:endParaRPr lang="en-US" dirty="0"/>
          </a:p>
        </p:txBody>
      </p:sp>
      <p:sp>
        <p:nvSpPr>
          <p:cNvPr id="6" name="TextBox 5">
            <a:extLst>
              <a:ext uri="{FF2B5EF4-FFF2-40B4-BE49-F238E27FC236}">
                <a16:creationId xmlns:a16="http://schemas.microsoft.com/office/drawing/2014/main" id="{DFB1E598-7846-4EC1-BD48-04E21E2DF09A}"/>
              </a:ext>
            </a:extLst>
          </p:cNvPr>
          <p:cNvSpPr txBox="1"/>
          <p:nvPr/>
        </p:nvSpPr>
        <p:spPr>
          <a:xfrm>
            <a:off x="437744" y="5904689"/>
            <a:ext cx="5175115" cy="523220"/>
          </a:xfrm>
          <a:prstGeom prst="rect">
            <a:avLst/>
          </a:prstGeom>
          <a:noFill/>
        </p:spPr>
        <p:txBody>
          <a:bodyPr wrap="square" rtlCol="0">
            <a:spAutoFit/>
          </a:bodyPr>
          <a:lstStyle/>
          <a:p>
            <a:r>
              <a:rPr lang="en-US" sz="2800" b="1" dirty="0"/>
              <a:t>Guided By  : Dr. K. Muralidharan</a:t>
            </a:r>
            <a:endParaRPr lang="en-IN" sz="2800" b="1" dirty="0"/>
          </a:p>
        </p:txBody>
      </p:sp>
    </p:spTree>
    <p:extLst>
      <p:ext uri="{BB962C8B-B14F-4D97-AF65-F5344CB8AC3E}">
        <p14:creationId xmlns:p14="http://schemas.microsoft.com/office/powerpoint/2010/main" val="365497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BE57E78-4984-433C-AA99-6AA16CD53EF9}"/>
              </a:ext>
            </a:extLst>
          </p:cNvPr>
          <p:cNvGraphicFramePr>
            <a:graphicFrameLocks noGrp="1"/>
          </p:cNvGraphicFramePr>
          <p:nvPr>
            <p:ph sz="half" idx="1"/>
            <p:extLst>
              <p:ext uri="{D42A27DB-BD31-4B8C-83A1-F6EECF244321}">
                <p14:modId xmlns:p14="http://schemas.microsoft.com/office/powerpoint/2010/main" val="2054037360"/>
              </p:ext>
            </p:extLst>
          </p:nvPr>
        </p:nvGraphicFramePr>
        <p:xfrm>
          <a:off x="332935" y="647114"/>
          <a:ext cx="5686865" cy="59922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63D2393D-5F38-4EB0-B332-1856654CD55E}"/>
              </a:ext>
            </a:extLst>
          </p:cNvPr>
          <p:cNvGraphicFramePr>
            <a:graphicFrameLocks noGrp="1"/>
          </p:cNvGraphicFramePr>
          <p:nvPr>
            <p:ph sz="half" idx="2"/>
            <p:extLst>
              <p:ext uri="{D42A27DB-BD31-4B8C-83A1-F6EECF244321}">
                <p14:modId xmlns:p14="http://schemas.microsoft.com/office/powerpoint/2010/main" val="1520038062"/>
              </p:ext>
            </p:extLst>
          </p:nvPr>
        </p:nvGraphicFramePr>
        <p:xfrm>
          <a:off x="6172199" y="647114"/>
          <a:ext cx="5686865" cy="59922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477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3709805-71BC-44DE-AF5F-59D461B0A1E2}"/>
              </a:ext>
            </a:extLst>
          </p:cNvPr>
          <p:cNvPicPr>
            <a:picLocks noGrp="1" noChangeAspect="1"/>
          </p:cNvPicPr>
          <p:nvPr>
            <p:ph sz="half" idx="1"/>
          </p:nvPr>
        </p:nvPicPr>
        <p:blipFill>
          <a:blip r:embed="rId2"/>
          <a:stretch>
            <a:fillRect/>
          </a:stretch>
        </p:blipFill>
        <p:spPr>
          <a:xfrm>
            <a:off x="365760" y="815926"/>
            <a:ext cx="5654040" cy="5361037"/>
          </a:xfrm>
          <a:prstGeom prst="rect">
            <a:avLst/>
          </a:prstGeom>
        </p:spPr>
      </p:pic>
      <p:graphicFrame>
        <p:nvGraphicFramePr>
          <p:cNvPr id="7" name="Chart 6">
            <a:extLst>
              <a:ext uri="{FF2B5EF4-FFF2-40B4-BE49-F238E27FC236}">
                <a16:creationId xmlns:a16="http://schemas.microsoft.com/office/drawing/2014/main" id="{B5FB7E9C-20F7-4FEB-820B-4856DE020868}"/>
              </a:ext>
            </a:extLst>
          </p:cNvPr>
          <p:cNvGraphicFramePr/>
          <p:nvPr>
            <p:extLst>
              <p:ext uri="{D42A27DB-BD31-4B8C-83A1-F6EECF244321}">
                <p14:modId xmlns:p14="http://schemas.microsoft.com/office/powerpoint/2010/main" val="103213619"/>
              </p:ext>
            </p:extLst>
          </p:nvPr>
        </p:nvGraphicFramePr>
        <p:xfrm>
          <a:off x="98474" y="211014"/>
          <a:ext cx="9777046" cy="6646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629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F926F01-4FAA-4654-9EEE-AFA22CECA9AF}"/>
              </a:ext>
            </a:extLst>
          </p:cNvPr>
          <p:cNvGraphicFramePr>
            <a:graphicFrameLocks noGrp="1"/>
          </p:cNvGraphicFramePr>
          <p:nvPr>
            <p:ph idx="1"/>
            <p:extLst>
              <p:ext uri="{D42A27DB-BD31-4B8C-83A1-F6EECF244321}">
                <p14:modId xmlns:p14="http://schemas.microsoft.com/office/powerpoint/2010/main" val="3116739181"/>
              </p:ext>
            </p:extLst>
          </p:nvPr>
        </p:nvGraphicFramePr>
        <p:xfrm>
          <a:off x="838200" y="422275"/>
          <a:ext cx="9557825" cy="63020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644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A98A-A171-4CCA-8C1E-DB5232D813AA}"/>
              </a:ext>
            </a:extLst>
          </p:cNvPr>
          <p:cNvSpPr>
            <a:spLocks noGrp="1"/>
          </p:cNvSpPr>
          <p:nvPr>
            <p:ph type="title"/>
          </p:nvPr>
        </p:nvSpPr>
        <p:spPr>
          <a:xfrm>
            <a:off x="953610" y="161576"/>
            <a:ext cx="10515600" cy="555672"/>
          </a:xfrm>
        </p:spPr>
        <p:txBody>
          <a:bodyPr>
            <a:noAutofit/>
          </a:bodyPr>
          <a:lstStyle/>
          <a:p>
            <a:pPr marL="457200" indent="-457200">
              <a:buFont typeface="Wingdings" panose="05000000000000000000" pitchFamily="2" charset="2"/>
              <a:buChar char="Ø"/>
            </a:pPr>
            <a:r>
              <a:rPr lang="en-IN" sz="2800" u="sng" dirty="0">
                <a:effectLst>
                  <a:outerShdw blurRad="38100" dist="38100" dir="2700000" algn="tl">
                    <a:srgbClr val="000000">
                      <a:alpha val="43137"/>
                    </a:srgbClr>
                  </a:outerShdw>
                </a:effectLst>
              </a:rPr>
              <a:t>Multiple Bar Diagram</a:t>
            </a:r>
            <a:br>
              <a:rPr lang="en-IN" sz="2800" dirty="0">
                <a:effectLst>
                  <a:outerShdw blurRad="38100" dist="38100" dir="2700000" algn="tl">
                    <a:srgbClr val="000000">
                      <a:alpha val="43137"/>
                    </a:srgbClr>
                  </a:outerShdw>
                </a:effectLst>
              </a:rPr>
            </a:br>
            <a:endParaRPr lang="en-IN" sz="2800"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EFACFD9E-3CFB-4295-B86D-7773D3A8B704}"/>
              </a:ext>
            </a:extLst>
          </p:cNvPr>
          <p:cNvGraphicFramePr>
            <a:graphicFrameLocks noGrp="1"/>
          </p:cNvGraphicFramePr>
          <p:nvPr>
            <p:ph idx="1"/>
            <p:extLst>
              <p:ext uri="{D42A27DB-BD31-4B8C-83A1-F6EECF244321}">
                <p14:modId xmlns:p14="http://schemas.microsoft.com/office/powerpoint/2010/main" val="1918320400"/>
              </p:ext>
            </p:extLst>
          </p:nvPr>
        </p:nvGraphicFramePr>
        <p:xfrm>
          <a:off x="97654" y="738553"/>
          <a:ext cx="11984855" cy="59365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61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79D4EA-133B-4E70-8964-44880D429A02}"/>
              </a:ext>
            </a:extLst>
          </p:cNvPr>
          <p:cNvGraphicFramePr>
            <a:graphicFrameLocks noGrp="1"/>
          </p:cNvGraphicFramePr>
          <p:nvPr>
            <p:ph idx="1"/>
            <p:extLst>
              <p:ext uri="{D42A27DB-BD31-4B8C-83A1-F6EECF244321}">
                <p14:modId xmlns:p14="http://schemas.microsoft.com/office/powerpoint/2010/main" val="925565829"/>
              </p:ext>
            </p:extLst>
          </p:nvPr>
        </p:nvGraphicFramePr>
        <p:xfrm>
          <a:off x="142875" y="123825"/>
          <a:ext cx="11915775" cy="6610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55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BE674C2-D005-4924-A7C8-B08818FE06D7}"/>
              </a:ext>
            </a:extLst>
          </p:cNvPr>
          <p:cNvGraphicFramePr>
            <a:graphicFrameLocks noGrp="1"/>
          </p:cNvGraphicFramePr>
          <p:nvPr>
            <p:ph idx="1"/>
            <p:extLst>
              <p:ext uri="{D42A27DB-BD31-4B8C-83A1-F6EECF244321}">
                <p14:modId xmlns:p14="http://schemas.microsoft.com/office/powerpoint/2010/main" val="3070813327"/>
              </p:ext>
            </p:extLst>
          </p:nvPr>
        </p:nvGraphicFramePr>
        <p:xfrm>
          <a:off x="123825" y="171450"/>
          <a:ext cx="11801475" cy="64825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718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990C1F6-00DC-4125-A370-FFBC89CB5DCA}"/>
              </a:ext>
            </a:extLst>
          </p:cNvPr>
          <p:cNvGraphicFramePr>
            <a:graphicFrameLocks noGrp="1"/>
          </p:cNvGraphicFramePr>
          <p:nvPr>
            <p:ph idx="1"/>
            <p:extLst>
              <p:ext uri="{D42A27DB-BD31-4B8C-83A1-F6EECF244321}">
                <p14:modId xmlns:p14="http://schemas.microsoft.com/office/powerpoint/2010/main" val="715624964"/>
              </p:ext>
            </p:extLst>
          </p:nvPr>
        </p:nvGraphicFramePr>
        <p:xfrm>
          <a:off x="152400" y="247650"/>
          <a:ext cx="11925300" cy="6448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636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9C227-005D-4C88-8B33-D7B9FD501799}"/>
              </a:ext>
            </a:extLst>
          </p:cNvPr>
          <p:cNvSpPr>
            <a:spLocks noGrp="1"/>
          </p:cNvSpPr>
          <p:nvPr>
            <p:ph idx="1"/>
          </p:nvPr>
        </p:nvSpPr>
        <p:spPr>
          <a:xfrm>
            <a:off x="838200" y="323556"/>
            <a:ext cx="10515600" cy="6299185"/>
          </a:xfrm>
        </p:spPr>
        <p:txBody>
          <a:bodyPr>
            <a:normAutofit fontScale="85000" lnSpcReduction="10000"/>
          </a:bodyPr>
          <a:lstStyle/>
          <a:p>
            <a:pPr algn="ctr">
              <a:buFont typeface="Wingdings" panose="05000000000000000000" pitchFamily="2" charset="2"/>
              <a:buChar char="Ø"/>
            </a:pPr>
            <a:r>
              <a:rPr lang="en-IN" sz="3000" b="1" u="sng" dirty="0"/>
              <a:t>Factor Analysis</a:t>
            </a:r>
            <a:endParaRPr lang="en-IN" sz="3000" dirty="0"/>
          </a:p>
          <a:p>
            <a:pPr>
              <a:buFont typeface="Wingdings" panose="05000000000000000000" pitchFamily="2" charset="2"/>
              <a:buChar char="Ø"/>
            </a:pPr>
            <a:endParaRPr lang="en-IN" dirty="0"/>
          </a:p>
          <a:p>
            <a:pPr>
              <a:buFont typeface="Wingdings" panose="05000000000000000000" pitchFamily="2" charset="2"/>
              <a:buChar char="§"/>
            </a:pPr>
            <a:r>
              <a:rPr lang="en-IN" sz="1900" dirty="0"/>
              <a:t>According to data, Kaiser-Meyer-Olkin measure of sample adequacy is 0.674 which is acceptable.</a:t>
            </a:r>
          </a:p>
          <a:p>
            <a:pPr marL="0" lvl="0" indent="0">
              <a:buNone/>
            </a:pPr>
            <a:r>
              <a:rPr lang="en-IN" sz="1900" dirty="0"/>
              <a:t>      Data is suitable for factor analysis.</a:t>
            </a:r>
          </a:p>
          <a:p>
            <a:pPr marL="0" lvl="0" indent="0">
              <a:buNone/>
            </a:pPr>
            <a:endParaRPr lang="en-IN" sz="1900" dirty="0"/>
          </a:p>
          <a:p>
            <a:pPr>
              <a:buFont typeface="Wingdings" panose="05000000000000000000" pitchFamily="2" charset="2"/>
              <a:buChar char="Ø"/>
            </a:pPr>
            <a:r>
              <a:rPr lang="en-IN" sz="1900" b="1" dirty="0"/>
              <a:t>Communalities Table</a:t>
            </a:r>
          </a:p>
          <a:p>
            <a:pPr>
              <a:buFont typeface="Wingdings" panose="05000000000000000000" pitchFamily="2" charset="2"/>
              <a:buChar char="§"/>
            </a:pPr>
            <a:r>
              <a:rPr lang="en-IN" sz="1900" dirty="0"/>
              <a:t>Total 27 variables have high extraction value than 0.5.</a:t>
            </a:r>
          </a:p>
          <a:p>
            <a:pPr marL="0" indent="0">
              <a:buNone/>
            </a:pPr>
            <a:endParaRPr lang="en-IN" sz="1900" dirty="0"/>
          </a:p>
          <a:p>
            <a:pPr>
              <a:buFont typeface="Wingdings" panose="05000000000000000000" pitchFamily="2" charset="2"/>
              <a:buChar char="Ø"/>
            </a:pPr>
            <a:r>
              <a:rPr lang="en-IN" sz="1900" b="1" dirty="0"/>
              <a:t>Component Matrix    </a:t>
            </a:r>
          </a:p>
          <a:p>
            <a:pPr>
              <a:buFont typeface="Wingdings" panose="05000000000000000000" pitchFamily="2" charset="2"/>
              <a:buChar char="§"/>
            </a:pPr>
            <a:r>
              <a:rPr lang="en-IN" sz="1900" dirty="0"/>
              <a:t>Traits of the conscientiousness and extraversion have higher factor loadings in the first components as compared to other components.</a:t>
            </a:r>
          </a:p>
          <a:p>
            <a:pPr>
              <a:buFont typeface="Wingdings" panose="05000000000000000000" pitchFamily="2" charset="2"/>
              <a:buChar char="§"/>
            </a:pPr>
            <a:r>
              <a:rPr lang="en-IN" sz="1900" dirty="0"/>
              <a:t>Traits of openness to experience have slightly related in second component .</a:t>
            </a:r>
          </a:p>
          <a:p>
            <a:endParaRPr lang="en-IN" sz="1900" dirty="0"/>
          </a:p>
          <a:p>
            <a:pPr>
              <a:buFont typeface="Wingdings" panose="05000000000000000000" pitchFamily="2" charset="2"/>
              <a:buChar char="Ø"/>
            </a:pPr>
            <a:r>
              <a:rPr lang="en-IN" sz="1900" b="1" dirty="0"/>
              <a:t>Total variance explained</a:t>
            </a:r>
          </a:p>
          <a:p>
            <a:pPr>
              <a:buFont typeface="Wingdings" panose="05000000000000000000" pitchFamily="2" charset="2"/>
              <a:buChar char="§"/>
            </a:pPr>
            <a:r>
              <a:rPr lang="en-IN" sz="1900" dirty="0"/>
              <a:t>Three components extract 60% of the variance from the total variation.</a:t>
            </a:r>
          </a:p>
          <a:p>
            <a:pPr marL="0" indent="0">
              <a:buNone/>
            </a:pPr>
            <a:endParaRPr lang="en-IN" sz="1900" dirty="0"/>
          </a:p>
          <a:p>
            <a:pPr>
              <a:buFont typeface="Wingdings" panose="05000000000000000000" pitchFamily="2" charset="2"/>
              <a:buChar char="Ø"/>
            </a:pPr>
            <a:r>
              <a:rPr lang="en-IN" sz="1900" b="1" dirty="0"/>
              <a:t>Scree plot</a:t>
            </a:r>
          </a:p>
          <a:p>
            <a:pPr>
              <a:buFont typeface="Wingdings" panose="05000000000000000000" pitchFamily="2" charset="2"/>
              <a:buChar char="§"/>
            </a:pPr>
            <a:r>
              <a:rPr lang="en-IN" sz="1900" dirty="0"/>
              <a:t>With the help of  Scree plot, there are 10 components which are explained by 3 factors having greater than 1 eigen value</a:t>
            </a:r>
            <a:r>
              <a:rPr lang="en-IN" sz="1900" b="1" u="sng" dirty="0"/>
              <a:t> </a:t>
            </a:r>
            <a:r>
              <a:rPr lang="en-IN" sz="1800" b="1" u="sng" dirty="0"/>
              <a:t>                                          </a:t>
            </a:r>
            <a:endParaRPr lang="en-IN" sz="1800" dirty="0"/>
          </a:p>
          <a:p>
            <a:pPr>
              <a:buFont typeface="Wingdings" panose="05000000000000000000" pitchFamily="2" charset="2"/>
              <a:buChar char="Ø"/>
            </a:pPr>
            <a:r>
              <a:rPr lang="en-IN" sz="2100" b="1" u="sng" dirty="0">
                <a:hlinkClick r:id="rId2" action="ppaction://hlinkfile"/>
              </a:rPr>
              <a:t>Factor Analysis  interpretation.docx</a:t>
            </a:r>
            <a:endParaRPr lang="en-IN" sz="2100" b="1" u="sng" dirty="0"/>
          </a:p>
        </p:txBody>
      </p:sp>
    </p:spTree>
    <p:extLst>
      <p:ext uri="{BB962C8B-B14F-4D97-AF65-F5344CB8AC3E}">
        <p14:creationId xmlns:p14="http://schemas.microsoft.com/office/powerpoint/2010/main" val="30489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335D6-9CC9-4926-BEE0-CFC43914DD45}"/>
              </a:ext>
            </a:extLst>
          </p:cNvPr>
          <p:cNvSpPr>
            <a:spLocks noGrp="1"/>
          </p:cNvSpPr>
          <p:nvPr>
            <p:ph idx="1"/>
          </p:nvPr>
        </p:nvSpPr>
        <p:spPr>
          <a:xfrm>
            <a:off x="722790" y="1253331"/>
            <a:ext cx="10515600" cy="4351338"/>
          </a:xfrm>
        </p:spPr>
        <p:txBody>
          <a:bodyPr>
            <a:normAutofit/>
          </a:bodyPr>
          <a:lstStyle/>
          <a:p>
            <a:pPr marL="0" indent="0">
              <a:buNone/>
            </a:pPr>
            <a:r>
              <a:rPr lang="en-IN" sz="1800" dirty="0"/>
              <a:t>By Using Chi square test </a:t>
            </a:r>
          </a:p>
          <a:p>
            <a:endParaRPr lang="en-IN" dirty="0"/>
          </a:p>
          <a:p>
            <a:pPr marL="342900" indent="-342900">
              <a:buFont typeface="Wingdings" panose="05000000000000000000" pitchFamily="2" charset="2"/>
              <a:buChar char="§"/>
            </a:pPr>
            <a:r>
              <a:rPr lang="en-IN" sz="2400" dirty="0"/>
              <a:t>Leadership and Debater personalities of MSU Students are independent of Age, Gender, family income, number of family members.</a:t>
            </a:r>
          </a:p>
          <a:p>
            <a:endParaRPr lang="en-IN" sz="2400" dirty="0"/>
          </a:p>
          <a:p>
            <a:pPr marL="342900" indent="-342900">
              <a:buFont typeface="Wingdings" panose="05000000000000000000" pitchFamily="2" charset="2"/>
              <a:buChar char="§"/>
            </a:pPr>
            <a:r>
              <a:rPr lang="en-IN" sz="2400" dirty="0"/>
              <a:t>Employment are dependent on the age group. Entrepreneurship is dependent on age group and Gender.</a:t>
            </a:r>
          </a:p>
          <a:p>
            <a:pPr marL="0" indent="0">
              <a:buNone/>
            </a:pPr>
            <a:endParaRPr lang="en-IN" sz="2400" dirty="0"/>
          </a:p>
          <a:p>
            <a:pPr marL="342900" indent="-342900">
              <a:buFont typeface="Wingdings" panose="05000000000000000000" pitchFamily="2" charset="2"/>
              <a:buChar char="§"/>
            </a:pPr>
            <a:r>
              <a:rPr lang="en-US" sz="2400" dirty="0">
                <a:hlinkClick r:id="rId2" action="ppaction://hlinkfile"/>
              </a:rPr>
              <a:t>Study on personality Traits of MSU Students\Chi Square Test.docx</a:t>
            </a:r>
            <a:endParaRPr lang="en-IN" sz="2400" dirty="0"/>
          </a:p>
          <a:p>
            <a:endParaRPr lang="en-IN" dirty="0"/>
          </a:p>
        </p:txBody>
      </p:sp>
      <p:sp>
        <p:nvSpPr>
          <p:cNvPr id="5" name="TextBox 4">
            <a:extLst>
              <a:ext uri="{FF2B5EF4-FFF2-40B4-BE49-F238E27FC236}">
                <a16:creationId xmlns:a16="http://schemas.microsoft.com/office/drawing/2014/main" id="{BEC8F7A3-E6F7-4A5E-8ABE-2C959B1385B7}"/>
              </a:ext>
            </a:extLst>
          </p:cNvPr>
          <p:cNvSpPr txBox="1"/>
          <p:nvPr/>
        </p:nvSpPr>
        <p:spPr>
          <a:xfrm>
            <a:off x="3187083" y="399495"/>
            <a:ext cx="6169981" cy="523220"/>
          </a:xfrm>
          <a:prstGeom prst="rect">
            <a:avLst/>
          </a:prstGeom>
          <a:noFill/>
        </p:spPr>
        <p:txBody>
          <a:bodyPr wrap="square" rtlCol="0">
            <a:spAutoFit/>
          </a:bodyPr>
          <a:lstStyle/>
          <a:p>
            <a:pPr marL="285750" indent="-285750" algn="ctr">
              <a:buFont typeface="Wingdings" panose="05000000000000000000" pitchFamily="2" charset="2"/>
              <a:buChar char="Ø"/>
            </a:pPr>
            <a:r>
              <a:rPr lang="en-US" sz="2800" b="1" u="sng" dirty="0">
                <a:effectLst>
                  <a:outerShdw blurRad="38100" dist="38100" dir="2700000" algn="tl">
                    <a:srgbClr val="000000">
                      <a:alpha val="43137"/>
                    </a:srgbClr>
                  </a:outerShdw>
                </a:effectLst>
              </a:rPr>
              <a:t>Chi Square Test Of Independence </a:t>
            </a:r>
            <a:endParaRPr lang="en-IN" sz="2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1072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A729-2728-4270-8FB5-7478AD6B9F2B}"/>
              </a:ext>
            </a:extLst>
          </p:cNvPr>
          <p:cNvSpPr>
            <a:spLocks noGrp="1"/>
          </p:cNvSpPr>
          <p:nvPr>
            <p:ph type="title"/>
          </p:nvPr>
        </p:nvSpPr>
        <p:spPr/>
        <p:txBody>
          <a:bodyPr>
            <a:normAutofit/>
          </a:bodyPr>
          <a:lstStyle/>
          <a:p>
            <a:pPr marL="571500" indent="-571500" algn="ctr">
              <a:buFont typeface="Wingdings" panose="05000000000000000000" pitchFamily="2" charset="2"/>
              <a:buChar char="Ø"/>
            </a:pPr>
            <a:r>
              <a:rPr lang="en-US" sz="2800" b="1" u="sng" dirty="0">
                <a:effectLst>
                  <a:outerShdw blurRad="38100" dist="38100" dir="2700000" algn="tl">
                    <a:srgbClr val="000000">
                      <a:alpha val="43137"/>
                    </a:srgbClr>
                  </a:outerShdw>
                </a:effectLst>
              </a:rPr>
              <a:t>Multiple Response Analysis</a:t>
            </a:r>
            <a:endParaRPr lang="en-IN" sz="2800" b="1" u="sng"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E64B8514-A719-4A46-BA24-6BBD74BD1AFD}"/>
              </a:ext>
            </a:extLst>
          </p:cNvPr>
          <p:cNvGraphicFramePr>
            <a:graphicFrameLocks noGrp="1"/>
          </p:cNvGraphicFramePr>
          <p:nvPr>
            <p:ph idx="1"/>
            <p:extLst>
              <p:ext uri="{D42A27DB-BD31-4B8C-83A1-F6EECF244321}">
                <p14:modId xmlns:p14="http://schemas.microsoft.com/office/powerpoint/2010/main" val="3586131581"/>
              </p:ext>
            </p:extLst>
          </p:nvPr>
        </p:nvGraphicFramePr>
        <p:xfrm>
          <a:off x="967667" y="1741496"/>
          <a:ext cx="4749554" cy="3913582"/>
        </p:xfrm>
        <a:graphic>
          <a:graphicData uri="http://schemas.openxmlformats.org/drawingml/2006/table">
            <a:tbl>
              <a:tblPr>
                <a:tableStyleId>{5C22544A-7EE6-4342-B048-85BDC9FD1C3A}</a:tableStyleId>
              </a:tblPr>
              <a:tblGrid>
                <a:gridCol w="865433">
                  <a:extLst>
                    <a:ext uri="{9D8B030D-6E8A-4147-A177-3AD203B41FA5}">
                      <a16:colId xmlns:a16="http://schemas.microsoft.com/office/drawing/2014/main" val="75821855"/>
                    </a:ext>
                  </a:extLst>
                </a:gridCol>
                <a:gridCol w="865433">
                  <a:extLst>
                    <a:ext uri="{9D8B030D-6E8A-4147-A177-3AD203B41FA5}">
                      <a16:colId xmlns:a16="http://schemas.microsoft.com/office/drawing/2014/main" val="4232379228"/>
                    </a:ext>
                  </a:extLst>
                </a:gridCol>
                <a:gridCol w="772080">
                  <a:extLst>
                    <a:ext uri="{9D8B030D-6E8A-4147-A177-3AD203B41FA5}">
                      <a16:colId xmlns:a16="http://schemas.microsoft.com/office/drawing/2014/main" val="3762070416"/>
                    </a:ext>
                  </a:extLst>
                </a:gridCol>
                <a:gridCol w="1123304">
                  <a:extLst>
                    <a:ext uri="{9D8B030D-6E8A-4147-A177-3AD203B41FA5}">
                      <a16:colId xmlns:a16="http://schemas.microsoft.com/office/drawing/2014/main" val="2208450742"/>
                    </a:ext>
                  </a:extLst>
                </a:gridCol>
                <a:gridCol w="1123304">
                  <a:extLst>
                    <a:ext uri="{9D8B030D-6E8A-4147-A177-3AD203B41FA5}">
                      <a16:colId xmlns:a16="http://schemas.microsoft.com/office/drawing/2014/main" val="1139830124"/>
                    </a:ext>
                  </a:extLst>
                </a:gridCol>
              </a:tblGrid>
              <a:tr h="317169">
                <a:tc gridSpan="5">
                  <a:txBody>
                    <a:bodyPr/>
                    <a:lstStyle/>
                    <a:p>
                      <a:pPr marL="38100" marR="38100" algn="ctr">
                        <a:lnSpc>
                          <a:spcPts val="1600"/>
                        </a:lnSpc>
                        <a:spcAft>
                          <a:spcPts val="0"/>
                        </a:spcAft>
                      </a:pPr>
                      <a:r>
                        <a:rPr lang="en-IN" sz="1200" b="1" dirty="0">
                          <a:effectLst/>
                        </a:rPr>
                        <a:t>$F1 Frequencies</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74975110"/>
                  </a:ext>
                </a:extLst>
              </a:tr>
              <a:tr h="317169">
                <a:tc rowSpan="2" gridSpan="2">
                  <a:txBody>
                    <a:bodyPr/>
                    <a:lstStyle/>
                    <a:p>
                      <a:pPr marL="38100" marR="38100">
                        <a:lnSpc>
                          <a:spcPts val="1600"/>
                        </a:lnSpc>
                        <a:spcAft>
                          <a:spcPts val="0"/>
                        </a:spcAft>
                      </a:pPr>
                      <a:r>
                        <a:rPr lang="en-IN" sz="1200" b="1" dirty="0">
                          <a:effectLst/>
                        </a:rPr>
                        <a:t> </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IN"/>
                    </a:p>
                  </a:txBody>
                  <a:tcPr/>
                </a:tc>
                <a:tc gridSpan="2">
                  <a:txBody>
                    <a:bodyPr/>
                    <a:lstStyle/>
                    <a:p>
                      <a:pPr marL="38100" marR="38100" algn="ctr">
                        <a:lnSpc>
                          <a:spcPts val="1600"/>
                        </a:lnSpc>
                        <a:spcAft>
                          <a:spcPts val="0"/>
                        </a:spcAft>
                      </a:pPr>
                      <a:r>
                        <a:rPr lang="en-IN" sz="1200" b="1" dirty="0">
                          <a:effectLst/>
                        </a:rPr>
                        <a:t>Responses</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rowSpan="2">
                  <a:txBody>
                    <a:bodyPr/>
                    <a:lstStyle/>
                    <a:p>
                      <a:pPr marL="38100" marR="38100" algn="ctr">
                        <a:lnSpc>
                          <a:spcPts val="1600"/>
                        </a:lnSpc>
                        <a:spcAft>
                          <a:spcPts val="0"/>
                        </a:spcAft>
                      </a:pPr>
                      <a:r>
                        <a:rPr lang="en-IN" sz="1200" b="1">
                          <a:effectLst/>
                        </a:rPr>
                        <a:t>Percent of Cases</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806236"/>
                  </a:ext>
                </a:extLst>
              </a:tr>
              <a:tr h="353021">
                <a:tc gridSpan="2" vMerge="1">
                  <a:txBody>
                    <a:bodyPr/>
                    <a:lstStyle/>
                    <a:p>
                      <a:endParaRPr lang="en-IN"/>
                    </a:p>
                  </a:txBody>
                  <a:tcPr/>
                </a:tc>
                <a:tc hMerge="1" vMerge="1">
                  <a:txBody>
                    <a:bodyPr/>
                    <a:lstStyle/>
                    <a:p>
                      <a:endParaRPr lang="en-IN"/>
                    </a:p>
                  </a:txBody>
                  <a:tcPr/>
                </a:tc>
                <a:tc>
                  <a:txBody>
                    <a:bodyPr/>
                    <a:lstStyle/>
                    <a:p>
                      <a:pPr marL="38100" marR="38100" algn="ctr">
                        <a:lnSpc>
                          <a:spcPts val="1600"/>
                        </a:lnSpc>
                        <a:spcAft>
                          <a:spcPts val="0"/>
                        </a:spcAft>
                      </a:pPr>
                      <a:r>
                        <a:rPr lang="en-IN" sz="1200" b="1" dirty="0">
                          <a:effectLst/>
                        </a:rPr>
                        <a:t>N</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ctr">
                        <a:lnSpc>
                          <a:spcPts val="1600"/>
                        </a:lnSpc>
                        <a:spcAft>
                          <a:spcPts val="0"/>
                        </a:spcAft>
                      </a:pPr>
                      <a:r>
                        <a:rPr lang="en-IN" sz="1200" b="1">
                          <a:effectLst/>
                        </a:rPr>
                        <a:t>Percent</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490402790"/>
                  </a:ext>
                </a:extLst>
              </a:tr>
              <a:tr h="317169">
                <a:tc rowSpan="5">
                  <a:txBody>
                    <a:bodyPr/>
                    <a:lstStyle/>
                    <a:p>
                      <a:pPr marL="38100" marR="38100">
                        <a:lnSpc>
                          <a:spcPts val="1600"/>
                        </a:lnSpc>
                        <a:spcAft>
                          <a:spcPts val="0"/>
                        </a:spcAft>
                      </a:pPr>
                      <a:r>
                        <a:rPr lang="en-IN" sz="1200" b="1" dirty="0">
                          <a:effectLst/>
                        </a:rPr>
                        <a:t>F1</a:t>
                      </a:r>
                      <a:r>
                        <a:rPr lang="en-IN" sz="1200" b="1" baseline="30000" dirty="0">
                          <a:effectLst/>
                        </a:rPr>
                        <a:t>a</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nSpc>
                          <a:spcPts val="1600"/>
                        </a:lnSpc>
                        <a:spcAft>
                          <a:spcPts val="0"/>
                        </a:spcAft>
                      </a:pPr>
                      <a:r>
                        <a:rPr lang="en-IN" sz="1200" b="1" dirty="0">
                          <a:effectLst/>
                        </a:rPr>
                        <a:t>finance</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141</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a:effectLst/>
                        </a:rPr>
                        <a:t>17.2%</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a:effectLst/>
                        </a:rPr>
                        <a:t>44.9%</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34110"/>
                  </a:ext>
                </a:extLst>
              </a:tr>
              <a:tr h="317169">
                <a:tc vMerge="1">
                  <a:txBody>
                    <a:bodyPr/>
                    <a:lstStyle/>
                    <a:p>
                      <a:endParaRPr lang="en-IN"/>
                    </a:p>
                  </a:txBody>
                  <a:tcPr/>
                </a:tc>
                <a:tc>
                  <a:txBody>
                    <a:bodyPr/>
                    <a:lstStyle/>
                    <a:p>
                      <a:pPr marL="38100" marR="38100">
                        <a:lnSpc>
                          <a:spcPts val="1600"/>
                        </a:lnSpc>
                        <a:spcAft>
                          <a:spcPts val="0"/>
                        </a:spcAft>
                      </a:pPr>
                      <a:r>
                        <a:rPr lang="en-IN" sz="1200" b="1" dirty="0">
                          <a:effectLst/>
                        </a:rPr>
                        <a:t>health</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184</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a:effectLst/>
                        </a:rPr>
                        <a:t>22.4%</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a:effectLst/>
                        </a:rPr>
                        <a:t>58.6%</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15369"/>
                  </a:ext>
                </a:extLst>
              </a:tr>
              <a:tr h="317169">
                <a:tc vMerge="1">
                  <a:txBody>
                    <a:bodyPr/>
                    <a:lstStyle/>
                    <a:p>
                      <a:endParaRPr lang="en-IN"/>
                    </a:p>
                  </a:txBody>
                  <a:tcPr/>
                </a:tc>
                <a:tc>
                  <a:txBody>
                    <a:bodyPr/>
                    <a:lstStyle/>
                    <a:p>
                      <a:pPr marL="38100" marR="38100">
                        <a:lnSpc>
                          <a:spcPts val="1600"/>
                        </a:lnSpc>
                        <a:spcAft>
                          <a:spcPts val="0"/>
                        </a:spcAft>
                      </a:pPr>
                      <a:r>
                        <a:rPr lang="en-IN" sz="1200" b="1">
                          <a:effectLst/>
                        </a:rPr>
                        <a:t>relations</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172</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21.0%</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a:effectLst/>
                        </a:rPr>
                        <a:t>54.8%</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023604"/>
                  </a:ext>
                </a:extLst>
              </a:tr>
              <a:tr h="670189">
                <a:tc vMerge="1">
                  <a:txBody>
                    <a:bodyPr/>
                    <a:lstStyle/>
                    <a:p>
                      <a:endParaRPr lang="en-IN"/>
                    </a:p>
                  </a:txBody>
                  <a:tcPr/>
                </a:tc>
                <a:tc>
                  <a:txBody>
                    <a:bodyPr/>
                    <a:lstStyle/>
                    <a:p>
                      <a:pPr marL="38100" marR="38100">
                        <a:lnSpc>
                          <a:spcPts val="1600"/>
                        </a:lnSpc>
                        <a:spcAft>
                          <a:spcPts val="0"/>
                        </a:spcAft>
                      </a:pPr>
                      <a:r>
                        <a:rPr lang="en-IN" sz="1200" b="1">
                          <a:effectLst/>
                        </a:rPr>
                        <a:t>education</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130</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15.8%</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a:effectLst/>
                        </a:rPr>
                        <a:t>41.4%</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0359942"/>
                  </a:ext>
                </a:extLst>
              </a:tr>
              <a:tr h="670189">
                <a:tc vMerge="1">
                  <a:txBody>
                    <a:bodyPr/>
                    <a:lstStyle/>
                    <a:p>
                      <a:endParaRPr lang="en-IN"/>
                    </a:p>
                  </a:txBody>
                  <a:tcPr/>
                </a:tc>
                <a:tc>
                  <a:txBody>
                    <a:bodyPr/>
                    <a:lstStyle/>
                    <a:p>
                      <a:pPr marL="38100" marR="38100">
                        <a:lnSpc>
                          <a:spcPts val="1600"/>
                        </a:lnSpc>
                        <a:spcAft>
                          <a:spcPts val="0"/>
                        </a:spcAft>
                      </a:pPr>
                      <a:r>
                        <a:rPr lang="en-IN" sz="1200" b="1">
                          <a:effectLst/>
                        </a:rPr>
                        <a:t>social_life</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194</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23.6%</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61.8%</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8723895"/>
                  </a:ext>
                </a:extLst>
              </a:tr>
              <a:tr h="317169">
                <a:tc gridSpan="2">
                  <a:txBody>
                    <a:bodyPr/>
                    <a:lstStyle/>
                    <a:p>
                      <a:pPr marL="38100" marR="38100">
                        <a:lnSpc>
                          <a:spcPts val="1600"/>
                        </a:lnSpc>
                        <a:spcAft>
                          <a:spcPts val="0"/>
                        </a:spcAft>
                      </a:pPr>
                      <a:r>
                        <a:rPr lang="en-IN" sz="1200" b="1">
                          <a:effectLst/>
                        </a:rPr>
                        <a:t>Total</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a:txBody>
                    <a:bodyPr/>
                    <a:lstStyle/>
                    <a:p>
                      <a:pPr marL="38100" marR="38100" algn="r">
                        <a:lnSpc>
                          <a:spcPts val="1600"/>
                        </a:lnSpc>
                        <a:spcAft>
                          <a:spcPts val="0"/>
                        </a:spcAft>
                      </a:pPr>
                      <a:r>
                        <a:rPr lang="en-IN" sz="1200" b="1">
                          <a:effectLst/>
                        </a:rPr>
                        <a:t>821</a:t>
                      </a:r>
                      <a:endParaRPr lang="en-IN" sz="1200" b="1">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100.0%</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8100" marR="38100" algn="r">
                        <a:lnSpc>
                          <a:spcPts val="1600"/>
                        </a:lnSpc>
                        <a:spcAft>
                          <a:spcPts val="0"/>
                        </a:spcAft>
                      </a:pPr>
                      <a:r>
                        <a:rPr lang="en-IN" sz="1200" b="1" dirty="0">
                          <a:effectLst/>
                        </a:rPr>
                        <a:t>261.5%</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989484"/>
                  </a:ext>
                </a:extLst>
              </a:tr>
              <a:tr h="317169">
                <a:tc gridSpan="5">
                  <a:txBody>
                    <a:bodyPr/>
                    <a:lstStyle/>
                    <a:p>
                      <a:pPr marL="38100" marR="38100">
                        <a:lnSpc>
                          <a:spcPts val="1600"/>
                        </a:lnSpc>
                        <a:spcAft>
                          <a:spcPts val="0"/>
                        </a:spcAft>
                      </a:pPr>
                      <a:r>
                        <a:rPr lang="en-IN" sz="1200" b="1" dirty="0">
                          <a:effectLst/>
                        </a:rPr>
                        <a:t>a. Dichotomy group tabulated at value 1.</a:t>
                      </a: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25890190"/>
                  </a:ext>
                </a:extLst>
              </a:tr>
            </a:tbl>
          </a:graphicData>
        </a:graphic>
      </p:graphicFrame>
      <p:sp>
        <p:nvSpPr>
          <p:cNvPr id="5" name="TextBox 4">
            <a:extLst>
              <a:ext uri="{FF2B5EF4-FFF2-40B4-BE49-F238E27FC236}">
                <a16:creationId xmlns:a16="http://schemas.microsoft.com/office/drawing/2014/main" id="{BF4F5FAF-C4E9-414C-BFCC-6EB616F255B1}"/>
              </a:ext>
            </a:extLst>
          </p:cNvPr>
          <p:cNvSpPr txBox="1"/>
          <p:nvPr/>
        </p:nvSpPr>
        <p:spPr>
          <a:xfrm>
            <a:off x="6489577" y="1690688"/>
            <a:ext cx="4962617" cy="4801314"/>
          </a:xfrm>
          <a:prstGeom prst="rect">
            <a:avLst/>
          </a:prstGeom>
          <a:noFill/>
        </p:spPr>
        <p:txBody>
          <a:bodyPr wrap="square" rtlCol="0">
            <a:spAutoFit/>
          </a:bodyPr>
          <a:lstStyle/>
          <a:p>
            <a:r>
              <a:rPr lang="en-US" dirty="0"/>
              <a:t>So as a combined result of all factors of life satisfaction  we can see that total </a:t>
            </a:r>
          </a:p>
          <a:p>
            <a:pPr marL="285750" indent="-285750">
              <a:buFont typeface="Wingdings" panose="05000000000000000000" pitchFamily="2" charset="2"/>
              <a:buChar char="§"/>
            </a:pPr>
            <a:r>
              <a:rPr lang="en-US" dirty="0"/>
              <a:t>17.2% students are satisfied with their finance .</a:t>
            </a:r>
          </a:p>
          <a:p>
            <a:endParaRPr lang="en-US" dirty="0"/>
          </a:p>
          <a:p>
            <a:pPr marL="285750" indent="-285750">
              <a:buFont typeface="Wingdings" panose="05000000000000000000" pitchFamily="2" charset="2"/>
              <a:buChar char="§"/>
            </a:pPr>
            <a:r>
              <a:rPr lang="en-US" dirty="0"/>
              <a:t>22.4% students are satisfied with their health.</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21.0% students are satisfied with their relations </a:t>
            </a:r>
          </a:p>
          <a:p>
            <a:endParaRPr lang="en-US" dirty="0"/>
          </a:p>
          <a:p>
            <a:pPr marL="285750" indent="-285750">
              <a:buFont typeface="Wingdings" panose="05000000000000000000" pitchFamily="2" charset="2"/>
              <a:buChar char="§"/>
            </a:pPr>
            <a:r>
              <a:rPr lang="en-US" dirty="0"/>
              <a:t>15.8% students are satisfied with their education.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 23.6% students are satisfied with their social life </a:t>
            </a:r>
          </a:p>
          <a:p>
            <a:endParaRPr lang="en-US" dirty="0"/>
          </a:p>
          <a:p>
            <a:r>
              <a:rPr lang="en-US" dirty="0"/>
              <a:t>              so we can say that most of the students are satisfied with  their Social Life .</a:t>
            </a:r>
            <a:endParaRPr lang="en-IN" dirty="0"/>
          </a:p>
          <a:p>
            <a:endParaRPr lang="en-IN" dirty="0"/>
          </a:p>
        </p:txBody>
      </p:sp>
    </p:spTree>
    <p:extLst>
      <p:ext uri="{BB962C8B-B14F-4D97-AF65-F5344CB8AC3E}">
        <p14:creationId xmlns:p14="http://schemas.microsoft.com/office/powerpoint/2010/main" val="159374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5BD9-AF0C-419A-B851-60D8EE54E0BA}"/>
              </a:ext>
            </a:extLst>
          </p:cNvPr>
          <p:cNvSpPr>
            <a:spLocks noGrp="1"/>
          </p:cNvSpPr>
          <p:nvPr>
            <p:ph type="title"/>
          </p:nvPr>
        </p:nvSpPr>
        <p:spPr>
          <a:xfrm>
            <a:off x="5072848" y="1"/>
            <a:ext cx="1558771" cy="577048"/>
          </a:xfrm>
        </p:spPr>
        <p:txBody>
          <a:bodyPr>
            <a:normAutofit/>
          </a:bodyPr>
          <a:lstStyle/>
          <a:p>
            <a:pPr algn="ctr"/>
            <a:r>
              <a:rPr lang="en-US" sz="2800" b="1" u="sng" dirty="0"/>
              <a:t>Contents</a:t>
            </a:r>
            <a:endParaRPr lang="en-IN" sz="2800" b="1" u="sng" dirty="0"/>
          </a:p>
        </p:txBody>
      </p:sp>
      <p:sp>
        <p:nvSpPr>
          <p:cNvPr id="3" name="Content Placeholder 2">
            <a:extLst>
              <a:ext uri="{FF2B5EF4-FFF2-40B4-BE49-F238E27FC236}">
                <a16:creationId xmlns:a16="http://schemas.microsoft.com/office/drawing/2014/main" id="{9CE9E903-1F81-4679-B56E-EC03ACF2F73A}"/>
              </a:ext>
            </a:extLst>
          </p:cNvPr>
          <p:cNvSpPr>
            <a:spLocks noGrp="1"/>
          </p:cNvSpPr>
          <p:nvPr>
            <p:ph idx="1"/>
          </p:nvPr>
        </p:nvSpPr>
        <p:spPr>
          <a:xfrm>
            <a:off x="838200" y="656948"/>
            <a:ext cx="10515600" cy="6201052"/>
          </a:xfrm>
        </p:spPr>
        <p:txBody>
          <a:bodyPr>
            <a:normAutofit/>
          </a:bodyPr>
          <a:lstStyle/>
          <a:p>
            <a:r>
              <a:rPr lang="en-US" dirty="0"/>
              <a:t>1.Introduction</a:t>
            </a:r>
          </a:p>
          <a:p>
            <a:pPr marL="0" indent="0">
              <a:buNone/>
            </a:pPr>
            <a:r>
              <a:rPr lang="en-US" dirty="0"/>
              <a:t>  -Facets of five factor model</a:t>
            </a:r>
          </a:p>
          <a:p>
            <a:pPr marL="0" indent="0">
              <a:buNone/>
            </a:pPr>
            <a:r>
              <a:rPr lang="en-US" dirty="0"/>
              <a:t>  -Objectives</a:t>
            </a:r>
          </a:p>
          <a:p>
            <a:pPr marL="0" indent="0">
              <a:buNone/>
            </a:pPr>
            <a:r>
              <a:rPr lang="en-US" dirty="0"/>
              <a:t>  -Questionnaire</a:t>
            </a:r>
          </a:p>
          <a:p>
            <a:pPr marL="0" indent="0">
              <a:buNone/>
            </a:pPr>
            <a:r>
              <a:rPr lang="en-US" dirty="0"/>
              <a:t>  -Sample Size Determination</a:t>
            </a:r>
          </a:p>
          <a:p>
            <a:r>
              <a:rPr lang="en-US" dirty="0"/>
              <a:t>2.Data and Analysis</a:t>
            </a:r>
          </a:p>
          <a:p>
            <a:pPr marL="0" indent="0">
              <a:buNone/>
            </a:pPr>
            <a:r>
              <a:rPr lang="en-US" dirty="0"/>
              <a:t>  -Exploratory Analysis</a:t>
            </a:r>
          </a:p>
          <a:p>
            <a:pPr marL="0" indent="0">
              <a:buNone/>
            </a:pPr>
            <a:r>
              <a:rPr lang="en-US" dirty="0"/>
              <a:t>  -Factor Analysis</a:t>
            </a:r>
          </a:p>
          <a:p>
            <a:pPr marL="0" indent="0">
              <a:buNone/>
            </a:pPr>
            <a:r>
              <a:rPr lang="en-US" dirty="0"/>
              <a:t>  -Chi-square test</a:t>
            </a:r>
          </a:p>
          <a:p>
            <a:pPr marL="0" indent="0">
              <a:buNone/>
            </a:pPr>
            <a:r>
              <a:rPr lang="en-US" dirty="0"/>
              <a:t>  - Multiple Response Analysis</a:t>
            </a:r>
          </a:p>
          <a:p>
            <a:r>
              <a:rPr lang="en-US" dirty="0"/>
              <a:t>3  -Conclusion</a:t>
            </a:r>
          </a:p>
          <a:p>
            <a:pPr marL="0" indent="0">
              <a:buNone/>
            </a:pPr>
            <a:r>
              <a:rPr lang="en-US" dirty="0"/>
              <a:t>      -References</a:t>
            </a:r>
            <a:endParaRPr lang="en-IN"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58005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45B2301E-73CF-47A1-857F-93668D2EF475}"/>
              </a:ext>
            </a:extLst>
          </p:cNvPr>
          <p:cNvGraphicFramePr/>
          <p:nvPr>
            <p:extLst>
              <p:ext uri="{D42A27DB-BD31-4B8C-83A1-F6EECF244321}">
                <p14:modId xmlns:p14="http://schemas.microsoft.com/office/powerpoint/2010/main" val="3555324741"/>
              </p:ext>
            </p:extLst>
          </p:nvPr>
        </p:nvGraphicFramePr>
        <p:xfrm>
          <a:off x="1" y="0"/>
          <a:ext cx="12049124"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3027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048F-CA7E-422E-88C2-00934A7D25B9}"/>
              </a:ext>
            </a:extLst>
          </p:cNvPr>
          <p:cNvSpPr>
            <a:spLocks noGrp="1"/>
          </p:cNvSpPr>
          <p:nvPr>
            <p:ph type="title"/>
          </p:nvPr>
        </p:nvSpPr>
        <p:spPr>
          <a:xfrm>
            <a:off x="838200" y="-39687"/>
            <a:ext cx="10515600" cy="1106488"/>
          </a:xfrm>
        </p:spPr>
        <p:txBody>
          <a:bodyPr>
            <a:normAutofit/>
          </a:bodyPr>
          <a:lstStyle/>
          <a:p>
            <a:pPr marL="457200" indent="-457200" algn="ctr">
              <a:buFont typeface="Wingdings" panose="05000000000000000000" pitchFamily="2" charset="2"/>
              <a:buChar char="Ø"/>
            </a:pPr>
            <a:r>
              <a:rPr lang="en-US" sz="2800" b="1" u="sng" dirty="0">
                <a:effectLst>
                  <a:outerShdw blurRad="38100" dist="38100" dir="2700000" algn="tl">
                    <a:srgbClr val="000000">
                      <a:alpha val="43137"/>
                    </a:srgbClr>
                  </a:outerShdw>
                </a:effectLst>
              </a:rPr>
              <a:t>Conclusion</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7669086-EA3E-4E52-BF9B-B3BC0BBAF7A7}"/>
              </a:ext>
            </a:extLst>
          </p:cNvPr>
          <p:cNvSpPr>
            <a:spLocks noGrp="1"/>
          </p:cNvSpPr>
          <p:nvPr>
            <p:ph idx="1"/>
          </p:nvPr>
        </p:nvSpPr>
        <p:spPr>
          <a:xfrm>
            <a:off x="838200" y="733425"/>
            <a:ext cx="10515600" cy="6010275"/>
          </a:xfrm>
        </p:spPr>
        <p:txBody>
          <a:bodyPr>
            <a:normAutofit/>
          </a:bodyPr>
          <a:lstStyle/>
          <a:p>
            <a:pPr lvl="0"/>
            <a:r>
              <a:rPr lang="en-IN" sz="2400" dirty="0"/>
              <a:t> self-esteem, positive emotions, altruism, achievement striving and excitement seeking are the variables which  are correlated to each other are defined in first component. Hence, we can say that from the first component, Extraversion and Conscientiousness prevails in students of MSU. </a:t>
            </a:r>
          </a:p>
          <a:p>
            <a:pPr marL="0" lvl="0" indent="0">
              <a:buNone/>
            </a:pPr>
            <a:endParaRPr lang="en-IN" sz="2400" dirty="0"/>
          </a:p>
          <a:p>
            <a:pPr lvl="0"/>
            <a:r>
              <a:rPr lang="en-IN" sz="2400" dirty="0"/>
              <a:t>Leadership and Debater personalities of MSU Students are independent of Age, Gender, family income, number of family members and Education Qualification</a:t>
            </a:r>
          </a:p>
          <a:p>
            <a:pPr marL="0" lvl="0" indent="0">
              <a:buNone/>
            </a:pPr>
            <a:endParaRPr lang="en-IN" sz="2400" dirty="0"/>
          </a:p>
          <a:p>
            <a:pPr lvl="0"/>
            <a:r>
              <a:rPr lang="en-IN" sz="2400" dirty="0"/>
              <a:t> Employment are dependent on the age group. Entrepreneurship is dependent on age group and Gender.</a:t>
            </a:r>
          </a:p>
          <a:p>
            <a:pPr marL="0" indent="0">
              <a:buNone/>
            </a:pPr>
            <a:r>
              <a:rPr lang="en-IN" sz="2400" dirty="0"/>
              <a:t> </a:t>
            </a:r>
          </a:p>
          <a:p>
            <a:pPr lvl="0"/>
            <a:r>
              <a:rPr lang="en-IN" sz="2400" dirty="0"/>
              <a:t>Nearly, 24% MSU Students are satisfied with their social life but only 15% of MSU Students are satisfied with their education. Thus, this shows that Nowadays Students rely more on their social life as compared to their education life.  </a:t>
            </a:r>
          </a:p>
          <a:p>
            <a:endParaRPr lang="en-IN" dirty="0"/>
          </a:p>
        </p:txBody>
      </p:sp>
    </p:spTree>
    <p:extLst>
      <p:ext uri="{BB962C8B-B14F-4D97-AF65-F5344CB8AC3E}">
        <p14:creationId xmlns:p14="http://schemas.microsoft.com/office/powerpoint/2010/main" val="377575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DB57-5086-4F58-9C67-4ED217BB31CD}"/>
              </a:ext>
            </a:extLst>
          </p:cNvPr>
          <p:cNvSpPr>
            <a:spLocks noGrp="1"/>
          </p:cNvSpPr>
          <p:nvPr>
            <p:ph type="title"/>
          </p:nvPr>
        </p:nvSpPr>
        <p:spPr/>
        <p:txBody>
          <a:bodyPr>
            <a:normAutofit/>
          </a:bodyPr>
          <a:lstStyle/>
          <a:p>
            <a:pPr marL="514350" indent="-514350" algn="ctr">
              <a:buFont typeface="Wingdings" panose="05000000000000000000" pitchFamily="2" charset="2"/>
              <a:buChar char="Ø"/>
            </a:pPr>
            <a:r>
              <a:rPr lang="en-US" sz="2800" b="1" u="sng" dirty="0">
                <a:effectLst>
                  <a:outerShdw blurRad="38100" dist="38100" dir="2700000" algn="tl">
                    <a:srgbClr val="000000">
                      <a:alpha val="43137"/>
                    </a:srgbClr>
                  </a:outerShdw>
                </a:effectLst>
              </a:rPr>
              <a:t>References</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BB8C014-51E3-47C6-B2BE-60EB35FB0AB3}"/>
              </a:ext>
            </a:extLst>
          </p:cNvPr>
          <p:cNvSpPr>
            <a:spLocks noGrp="1"/>
          </p:cNvSpPr>
          <p:nvPr>
            <p:ph idx="1"/>
          </p:nvPr>
        </p:nvSpPr>
        <p:spPr/>
        <p:txBody>
          <a:bodyPr>
            <a:normAutofit/>
          </a:bodyPr>
          <a:lstStyle/>
          <a:p>
            <a:pPr lvl="0"/>
            <a:r>
              <a:rPr lang="en-IN" sz="2000" dirty="0"/>
              <a:t>Psychology: Indian subcontinent edition by Robert Baron</a:t>
            </a:r>
          </a:p>
          <a:p>
            <a:pPr lvl="0"/>
            <a:r>
              <a:rPr lang="en-IN" sz="2000" dirty="0"/>
              <a:t>Theories of Personality by Calvin S Hall</a:t>
            </a:r>
          </a:p>
          <a:p>
            <a:pPr lvl="0"/>
            <a:r>
              <a:rPr lang="en-IN" sz="2000" dirty="0"/>
              <a:t>Applied Multivariate Analysis by John Wicker</a:t>
            </a:r>
          </a:p>
          <a:p>
            <a:pPr lvl="0"/>
            <a:r>
              <a:rPr lang="en-IN" sz="2000" dirty="0"/>
              <a:t>16 pf personality traits</a:t>
            </a:r>
          </a:p>
          <a:p>
            <a:r>
              <a:rPr lang="en-IN" sz="2000" dirty="0"/>
              <a:t>Research Paper on Sample Size in Factor Analysis by Robert MacCallum and Keith F  Widman(1999 by the American Psychological Association</a:t>
            </a:r>
          </a:p>
        </p:txBody>
      </p:sp>
    </p:spTree>
    <p:extLst>
      <p:ext uri="{BB962C8B-B14F-4D97-AF65-F5344CB8AC3E}">
        <p14:creationId xmlns:p14="http://schemas.microsoft.com/office/powerpoint/2010/main" val="329020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96" y="2627034"/>
            <a:ext cx="10515600" cy="1603931"/>
          </a:xfrm>
        </p:spPr>
        <p:txBody>
          <a:bodyPr>
            <a:normAutofit fontScale="90000"/>
          </a:bodyPr>
          <a:lstStyle/>
          <a:p>
            <a:pPr algn="just"/>
            <a:r>
              <a:rPr lang="en-US" sz="6000" b="1" dirty="0">
                <a:effectLst>
                  <a:outerShdw blurRad="38100" dist="38100" dir="2700000" algn="tl">
                    <a:srgbClr val="000000">
                      <a:alpha val="43137"/>
                    </a:srgbClr>
                  </a:outerShdw>
                </a:effectLst>
              </a:rPr>
              <a:t>THANK YOU / IDEA / SUGGESTIONS</a:t>
            </a:r>
          </a:p>
        </p:txBody>
      </p:sp>
    </p:spTree>
    <p:extLst>
      <p:ext uri="{BB962C8B-B14F-4D97-AF65-F5344CB8AC3E}">
        <p14:creationId xmlns:p14="http://schemas.microsoft.com/office/powerpoint/2010/main" val="162592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7D5C4459-8271-421F-B282-AA7960E2D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04775"/>
            <a:ext cx="11449049" cy="6572250"/>
          </a:xfrm>
        </p:spPr>
      </p:pic>
    </p:spTree>
    <p:extLst>
      <p:ext uri="{BB962C8B-B14F-4D97-AF65-F5344CB8AC3E}">
        <p14:creationId xmlns:p14="http://schemas.microsoft.com/office/powerpoint/2010/main" val="26411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25D9FDC-0976-4288-AE67-FBA511EC71CD}"/>
              </a:ext>
            </a:extLst>
          </p:cNvPr>
          <p:cNvGraphicFramePr>
            <a:graphicFrameLocks noGrp="1"/>
          </p:cNvGraphicFramePr>
          <p:nvPr>
            <p:ph idx="1"/>
            <p:extLst/>
          </p:nvPr>
        </p:nvGraphicFramePr>
        <p:xfrm>
          <a:off x="391886" y="681135"/>
          <a:ext cx="10756641" cy="6092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8F81CB1-0491-466E-BE0E-3AA6A5F1D93B}"/>
              </a:ext>
            </a:extLst>
          </p:cNvPr>
          <p:cNvSpPr txBox="1"/>
          <p:nvPr/>
        </p:nvSpPr>
        <p:spPr>
          <a:xfrm>
            <a:off x="3082874" y="0"/>
            <a:ext cx="7277878" cy="646331"/>
          </a:xfrm>
          <a:prstGeom prst="rect">
            <a:avLst/>
          </a:prstGeom>
          <a:noFill/>
        </p:spPr>
        <p:txBody>
          <a:bodyPr wrap="square" rtlCol="0">
            <a:spAutoFit/>
          </a:bodyPr>
          <a:lstStyle/>
          <a:p>
            <a:r>
              <a:rPr lang="en-IN" sz="3600" b="1" u="sng" dirty="0">
                <a:effectLst>
                  <a:outerShdw blurRad="38100" dist="38100" dir="2700000" algn="tl">
                    <a:srgbClr val="000000">
                      <a:alpha val="43137"/>
                    </a:srgbClr>
                  </a:outerShdw>
                </a:effectLst>
              </a:rPr>
              <a:t>Facets of big five factors</a:t>
            </a:r>
          </a:p>
        </p:txBody>
      </p:sp>
    </p:spTree>
    <p:extLst>
      <p:ext uri="{BB962C8B-B14F-4D97-AF65-F5344CB8AC3E}">
        <p14:creationId xmlns:p14="http://schemas.microsoft.com/office/powerpoint/2010/main" val="112098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129D-5BD6-4AC7-B252-AC2CD79041CD}"/>
              </a:ext>
            </a:extLst>
          </p:cNvPr>
          <p:cNvSpPr>
            <a:spLocks noGrp="1"/>
          </p:cNvSpPr>
          <p:nvPr>
            <p:ph type="ctrTitle"/>
          </p:nvPr>
        </p:nvSpPr>
        <p:spPr>
          <a:xfrm>
            <a:off x="429731" y="364886"/>
            <a:ext cx="9144000" cy="503582"/>
          </a:xfrm>
        </p:spPr>
        <p:txBody>
          <a:bodyPr>
            <a:normAutofit/>
          </a:bodyPr>
          <a:lstStyle/>
          <a:p>
            <a:pPr marL="342900" indent="-342900" algn="l">
              <a:buFont typeface="Wingdings" panose="05000000000000000000" pitchFamily="2" charset="2"/>
              <a:buChar char="Ø"/>
            </a:pPr>
            <a:r>
              <a:rPr lang="en-IN" sz="2800" b="1" u="sng" dirty="0">
                <a:effectLst>
                  <a:outerShdw blurRad="38100" dist="38100" dir="2700000" algn="tl">
                    <a:srgbClr val="000000">
                      <a:alpha val="43137"/>
                    </a:srgbClr>
                  </a:outerShdw>
                </a:effectLst>
              </a:rPr>
              <a:t>Objectives</a:t>
            </a:r>
          </a:p>
        </p:txBody>
      </p:sp>
      <p:sp>
        <p:nvSpPr>
          <p:cNvPr id="3" name="Subtitle 2">
            <a:extLst>
              <a:ext uri="{FF2B5EF4-FFF2-40B4-BE49-F238E27FC236}">
                <a16:creationId xmlns:a16="http://schemas.microsoft.com/office/drawing/2014/main" id="{384A55B0-5E1A-4BC1-8612-A75D173DBFF9}"/>
              </a:ext>
            </a:extLst>
          </p:cNvPr>
          <p:cNvSpPr>
            <a:spLocks noGrp="1"/>
          </p:cNvSpPr>
          <p:nvPr>
            <p:ph type="subTitle" idx="1"/>
          </p:nvPr>
        </p:nvSpPr>
        <p:spPr>
          <a:xfrm>
            <a:off x="301840" y="1180730"/>
            <a:ext cx="11704629" cy="5220069"/>
          </a:xfrm>
        </p:spPr>
        <p:txBody>
          <a:bodyPr/>
          <a:lstStyle/>
          <a:p>
            <a:pPr lvl="0"/>
            <a:endParaRPr lang="en-IN" dirty="0"/>
          </a:p>
          <a:p>
            <a:pPr marL="457200" indent="-457200" algn="l">
              <a:buFont typeface="Wingdings" panose="05000000000000000000" pitchFamily="2" charset="2"/>
              <a:buChar char="§"/>
            </a:pPr>
            <a:r>
              <a:rPr lang="en-US" dirty="0"/>
              <a:t>To check factor wise dependency of personality traits. </a:t>
            </a:r>
          </a:p>
          <a:p>
            <a:pPr algn="l"/>
            <a:endParaRPr lang="en-US" dirty="0"/>
          </a:p>
          <a:p>
            <a:pPr marL="457200" indent="-457200" algn="l">
              <a:buFont typeface="Wingdings" panose="05000000000000000000" pitchFamily="2" charset="2"/>
              <a:buChar char="§"/>
            </a:pPr>
            <a:r>
              <a:rPr lang="en-US" dirty="0"/>
              <a:t>Dependency of Employment, Best team leader, debater, Entrepreneurship   with respect      to age, gender, educational qualification and annual family income of an individual.</a:t>
            </a:r>
          </a:p>
          <a:p>
            <a:pPr algn="l"/>
            <a:endParaRPr lang="en-US" dirty="0"/>
          </a:p>
          <a:p>
            <a:pPr marL="457200" indent="-457200" algn="l">
              <a:buFont typeface="Wingdings" panose="05000000000000000000" pitchFamily="2" charset="2"/>
              <a:buChar char="§"/>
            </a:pPr>
            <a:r>
              <a:rPr lang="en-US" dirty="0"/>
              <a:t> Which Factor is more affected for life satisfactions of MSU students?</a:t>
            </a:r>
            <a:endParaRPr lang="en-IN" dirty="0"/>
          </a:p>
          <a:p>
            <a:pPr marL="457200" indent="-457200" algn="l">
              <a:buFont typeface="Wingdings" panose="05000000000000000000" pitchFamily="2" charset="2"/>
              <a:buChar char="§"/>
            </a:pPr>
            <a:endParaRPr lang="en-IN" sz="2800" dirty="0"/>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1091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BF7D-9CE7-487C-98F6-18FA6A492656}"/>
              </a:ext>
            </a:extLst>
          </p:cNvPr>
          <p:cNvSpPr>
            <a:spLocks noGrp="1"/>
          </p:cNvSpPr>
          <p:nvPr>
            <p:ph type="title"/>
          </p:nvPr>
        </p:nvSpPr>
        <p:spPr/>
        <p:txBody>
          <a:bodyPr/>
          <a:lstStyle/>
          <a:p>
            <a:pPr marL="457200" indent="-457200" algn="ctr">
              <a:buFont typeface="Wingdings" panose="05000000000000000000" pitchFamily="2" charset="2"/>
              <a:buChar char="Ø"/>
            </a:pPr>
            <a:r>
              <a:rPr lang="en-US" sz="3200" b="1" u="sng" dirty="0">
                <a:effectLst>
                  <a:outerShdw blurRad="38100" dist="38100" dir="2700000" algn="tl">
                    <a:srgbClr val="000000">
                      <a:alpha val="43137"/>
                    </a:srgbClr>
                  </a:outerShdw>
                </a:effectLst>
              </a:rPr>
              <a:t>Questionnaire</a:t>
            </a:r>
            <a:br>
              <a:rPr lang="en-US" dirty="0"/>
            </a:br>
            <a:endParaRPr lang="en-IN" dirty="0"/>
          </a:p>
        </p:txBody>
      </p:sp>
      <p:sp>
        <p:nvSpPr>
          <p:cNvPr id="3" name="Content Placeholder 2">
            <a:extLst>
              <a:ext uri="{FF2B5EF4-FFF2-40B4-BE49-F238E27FC236}">
                <a16:creationId xmlns:a16="http://schemas.microsoft.com/office/drawing/2014/main" id="{4A6FCB52-77F0-4A47-B8C9-6BBF72B82174}"/>
              </a:ext>
            </a:extLst>
          </p:cNvPr>
          <p:cNvSpPr>
            <a:spLocks noGrp="1"/>
          </p:cNvSpPr>
          <p:nvPr>
            <p:ph idx="1"/>
          </p:nvPr>
        </p:nvSpPr>
        <p:spPr/>
        <p:txBody>
          <a:bodyPr/>
          <a:lstStyle/>
          <a:p>
            <a:r>
              <a:rPr lang="en-IN" dirty="0">
                <a:hlinkClick r:id="rId2" action="ppaction://hlinkfile"/>
              </a:rPr>
              <a:t>Project Questionaire.docx</a:t>
            </a:r>
            <a:endParaRPr lang="en-IN" dirty="0"/>
          </a:p>
        </p:txBody>
      </p:sp>
    </p:spTree>
    <p:extLst>
      <p:ext uri="{BB962C8B-B14F-4D97-AF65-F5344CB8AC3E}">
        <p14:creationId xmlns:p14="http://schemas.microsoft.com/office/powerpoint/2010/main" val="172287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72DC61-C979-4B6B-B29B-0FC9E7E4EC07}"/>
              </a:ext>
            </a:extLst>
          </p:cNvPr>
          <p:cNvSpPr>
            <a:spLocks noGrp="1"/>
          </p:cNvSpPr>
          <p:nvPr>
            <p:ph idx="1"/>
          </p:nvPr>
        </p:nvSpPr>
        <p:spPr>
          <a:xfrm>
            <a:off x="838200" y="421042"/>
            <a:ext cx="10515600" cy="6436957"/>
          </a:xfrm>
        </p:spPr>
        <p:txBody>
          <a:bodyPr>
            <a:normAutofit fontScale="85000" lnSpcReduction="20000"/>
          </a:bodyPr>
          <a:lstStyle/>
          <a:p>
            <a:pPr>
              <a:buFont typeface="Wingdings" panose="05000000000000000000" pitchFamily="2" charset="2"/>
              <a:buChar char="Ø"/>
            </a:pPr>
            <a:r>
              <a:rPr lang="en-US" b="1" u="sng" dirty="0">
                <a:effectLst>
                  <a:outerShdw blurRad="38100" dist="38100" dir="2700000" algn="tl">
                    <a:srgbClr val="000000">
                      <a:alpha val="43137"/>
                    </a:srgbClr>
                  </a:outerShdw>
                </a:effectLst>
              </a:rPr>
              <a:t> Sample size determination </a:t>
            </a:r>
            <a:endParaRPr lang="en-IN" b="1" u="sng" dirty="0">
              <a:effectLst>
                <a:outerShdw blurRad="38100" dist="38100" dir="2700000" algn="tl">
                  <a:srgbClr val="000000">
                    <a:alpha val="43137"/>
                  </a:srgbClr>
                </a:outerShdw>
              </a:effectLst>
            </a:endParaRPr>
          </a:p>
          <a:p>
            <a:pPr marL="0" indent="0">
              <a:buNone/>
            </a:pPr>
            <a:endParaRPr lang="en-US" b="1" dirty="0"/>
          </a:p>
          <a:p>
            <a:pPr marL="0" indent="0">
              <a:buNone/>
            </a:pPr>
            <a:r>
              <a:rPr lang="en-US" sz="2400" b="1" dirty="0"/>
              <a:t> </a:t>
            </a:r>
            <a:r>
              <a:rPr lang="en-US" sz="2400" dirty="0"/>
              <a:t>Using </a:t>
            </a:r>
            <a:r>
              <a:rPr lang="en-US" sz="2400" dirty="0" err="1"/>
              <a:t>pwr</a:t>
            </a:r>
            <a:r>
              <a:rPr lang="en-US" sz="2400" dirty="0"/>
              <a:t> Package</a:t>
            </a:r>
            <a:endParaRPr lang="en-IN" sz="2400" dirty="0"/>
          </a:p>
          <a:p>
            <a:pPr marL="0" lvl="0" indent="0">
              <a:buNone/>
            </a:pPr>
            <a:r>
              <a:rPr lang="en-US" sz="2400" dirty="0"/>
              <a:t>We are considering 8 main faculties define as bellow.</a:t>
            </a:r>
          </a:p>
          <a:p>
            <a:pPr marL="0" lvl="0" indent="0">
              <a:buNone/>
            </a:pPr>
            <a:endParaRPr lang="en-US" sz="2400" dirty="0"/>
          </a:p>
          <a:p>
            <a:r>
              <a:rPr lang="en-US" sz="2400" dirty="0"/>
              <a:t>w=0.24 , df = (r-1)(c-1) , </a:t>
            </a:r>
            <a:r>
              <a:rPr lang="en-US" sz="2400" dirty="0" err="1"/>
              <a:t>sig.level</a:t>
            </a:r>
            <a:r>
              <a:rPr lang="en-US" sz="2400" dirty="0"/>
              <a:t> = 0.05 , power = 0.8</a:t>
            </a:r>
            <a:endParaRPr lang="en-IN" sz="2400" dirty="0"/>
          </a:p>
          <a:p>
            <a:pPr lvl="0"/>
            <a:r>
              <a:rPr lang="en-US" sz="2400" dirty="0"/>
              <a:t>w=Effect size , r = </a:t>
            </a:r>
            <a:r>
              <a:rPr lang="en-US" sz="2400" dirty="0" err="1"/>
              <a:t>no.of</a:t>
            </a:r>
            <a:r>
              <a:rPr lang="en-US" sz="2400" dirty="0"/>
              <a:t> rows , c = no . of columns</a:t>
            </a:r>
            <a:endParaRPr lang="en-IN" sz="2400" dirty="0"/>
          </a:p>
          <a:p>
            <a:r>
              <a:rPr lang="en-US" sz="2400" dirty="0" err="1"/>
              <a:t>pwr.chisq.test</a:t>
            </a:r>
            <a:r>
              <a:rPr lang="en-US" sz="2400" dirty="0"/>
              <a:t>(w=0.24,df=14,0.05,0.8) </a:t>
            </a:r>
          </a:p>
          <a:p>
            <a:endParaRPr lang="en-US" dirty="0"/>
          </a:p>
          <a:p>
            <a:pPr marL="0" indent="0">
              <a:buNone/>
            </a:pPr>
            <a:endParaRPr lang="en-US" dirty="0"/>
          </a:p>
          <a:p>
            <a:endParaRPr lang="en-US" dirty="0"/>
          </a:p>
          <a:p>
            <a:pPr marL="0" lvl="0" indent="0">
              <a:buNone/>
            </a:pPr>
            <a:endParaRPr lang="en-US" sz="2000" dirty="0"/>
          </a:p>
          <a:p>
            <a:pPr lvl="0"/>
            <a:endParaRPr lang="en-IN" sz="2400" dirty="0"/>
          </a:p>
          <a:p>
            <a:r>
              <a:rPr lang="en-US" sz="2400" dirty="0"/>
              <a:t>As we can see that </a:t>
            </a:r>
            <a:r>
              <a:rPr lang="en-US" sz="2400" b="1" dirty="0"/>
              <a:t>335</a:t>
            </a:r>
            <a:r>
              <a:rPr lang="en-US" sz="2400" dirty="0"/>
              <a:t> is maximum sample</a:t>
            </a:r>
          </a:p>
          <a:p>
            <a:pPr marL="0" indent="0">
              <a:buNone/>
            </a:pPr>
            <a:r>
              <a:rPr lang="en-US" sz="2400" dirty="0"/>
              <a:t>     size </a:t>
            </a:r>
            <a:endParaRPr lang="en-IN" sz="2400" dirty="0"/>
          </a:p>
          <a:p>
            <a:r>
              <a:rPr lang="en-US" sz="2400" dirty="0"/>
              <a:t>So, we took 335 as our sample size</a:t>
            </a:r>
            <a:endParaRPr lang="en-IN" sz="2400" dirty="0"/>
          </a:p>
          <a:p>
            <a:pPr marL="0" indent="0">
              <a:buNone/>
            </a:pPr>
            <a:r>
              <a:rPr lang="en-US" dirty="0"/>
              <a:t> </a:t>
            </a:r>
            <a:endParaRPr lang="en-IN" dirty="0"/>
          </a:p>
          <a:p>
            <a:pPr marL="0" indent="0">
              <a:buNone/>
            </a:pPr>
            <a:r>
              <a:rPr lang="en-US" dirty="0"/>
              <a:t> </a:t>
            </a:r>
            <a:endParaRPr lang="en-IN" dirty="0"/>
          </a:p>
          <a:p>
            <a:pPr marL="0" lvl="0" indent="0">
              <a:buNone/>
            </a:pPr>
            <a:endParaRPr lang="en-IN" sz="2000" dirty="0"/>
          </a:p>
          <a:p>
            <a:endParaRPr lang="en-IN" sz="1100" dirty="0"/>
          </a:p>
        </p:txBody>
      </p:sp>
      <p:graphicFrame>
        <p:nvGraphicFramePr>
          <p:cNvPr id="2" name="Table 1">
            <a:extLst>
              <a:ext uri="{FF2B5EF4-FFF2-40B4-BE49-F238E27FC236}">
                <a16:creationId xmlns:a16="http://schemas.microsoft.com/office/drawing/2014/main" id="{24E90340-99F4-44A5-B525-887C31B49A3F}"/>
              </a:ext>
            </a:extLst>
          </p:cNvPr>
          <p:cNvGraphicFramePr>
            <a:graphicFrameLocks noGrp="1"/>
          </p:cNvGraphicFramePr>
          <p:nvPr>
            <p:extLst>
              <p:ext uri="{D42A27DB-BD31-4B8C-83A1-F6EECF244321}">
                <p14:modId xmlns:p14="http://schemas.microsoft.com/office/powerpoint/2010/main" val="2976450221"/>
              </p:ext>
            </p:extLst>
          </p:nvPr>
        </p:nvGraphicFramePr>
        <p:xfrm>
          <a:off x="6782539" y="590368"/>
          <a:ext cx="4962618" cy="2432481"/>
        </p:xfrm>
        <a:graphic>
          <a:graphicData uri="http://schemas.openxmlformats.org/drawingml/2006/table">
            <a:tbl>
              <a:tblPr>
                <a:tableStyleId>{5C22544A-7EE6-4342-B048-85BDC9FD1C3A}</a:tableStyleId>
              </a:tblPr>
              <a:tblGrid>
                <a:gridCol w="2343860">
                  <a:extLst>
                    <a:ext uri="{9D8B030D-6E8A-4147-A177-3AD203B41FA5}">
                      <a16:colId xmlns:a16="http://schemas.microsoft.com/office/drawing/2014/main" val="3282285740"/>
                    </a:ext>
                  </a:extLst>
                </a:gridCol>
                <a:gridCol w="2618758">
                  <a:extLst>
                    <a:ext uri="{9D8B030D-6E8A-4147-A177-3AD203B41FA5}">
                      <a16:colId xmlns:a16="http://schemas.microsoft.com/office/drawing/2014/main" val="2503408528"/>
                    </a:ext>
                  </a:extLst>
                </a:gridCol>
              </a:tblGrid>
              <a:tr h="344515">
                <a:tc>
                  <a:txBody>
                    <a:bodyPr/>
                    <a:lstStyle/>
                    <a:p>
                      <a:pPr algn="ctr" fontAlgn="ctr"/>
                      <a:r>
                        <a:rPr lang="en-US" sz="1200" b="1" u="none" strike="noStrike" dirty="0">
                          <a:effectLst/>
                        </a:rPr>
                        <a:t>Faculties</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Total population - N</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642576"/>
                  </a:ext>
                </a:extLst>
              </a:tr>
              <a:tr h="250556">
                <a:tc>
                  <a:txBody>
                    <a:bodyPr/>
                    <a:lstStyle/>
                    <a:p>
                      <a:pPr algn="ctr" fontAlgn="ctr"/>
                      <a:r>
                        <a:rPr lang="en-US" sz="1200" b="1" u="none" strike="noStrike" dirty="0">
                          <a:effectLst/>
                        </a:rPr>
                        <a:t>Arts</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2620</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2150020"/>
                  </a:ext>
                </a:extLst>
              </a:tr>
              <a:tr h="281875">
                <a:tc>
                  <a:txBody>
                    <a:bodyPr/>
                    <a:lstStyle/>
                    <a:p>
                      <a:pPr algn="ctr" fontAlgn="ctr"/>
                      <a:r>
                        <a:rPr lang="en-US" sz="1200" b="1" u="none" strike="noStrike" dirty="0">
                          <a:effectLst/>
                        </a:rPr>
                        <a:t>Commerce</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14958</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41913"/>
                  </a:ext>
                </a:extLst>
              </a:tr>
              <a:tr h="250556">
                <a:tc>
                  <a:txBody>
                    <a:bodyPr/>
                    <a:lstStyle/>
                    <a:p>
                      <a:pPr algn="ctr" fontAlgn="ctr"/>
                      <a:r>
                        <a:rPr lang="en-US" sz="1200" b="1" u="none" strike="noStrike" dirty="0">
                          <a:effectLst/>
                        </a:rPr>
                        <a:t>Fine Arts</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595</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13236"/>
                  </a:ext>
                </a:extLst>
              </a:tr>
              <a:tr h="250556">
                <a:tc>
                  <a:txBody>
                    <a:bodyPr/>
                    <a:lstStyle/>
                    <a:p>
                      <a:pPr algn="ctr" fontAlgn="ctr"/>
                      <a:r>
                        <a:rPr lang="en-US" sz="1200" b="1" u="none" strike="noStrike" dirty="0">
                          <a:effectLst/>
                        </a:rPr>
                        <a:t>Law</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1637</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950650"/>
                  </a:ext>
                </a:extLst>
              </a:tr>
              <a:tr h="250556">
                <a:tc>
                  <a:txBody>
                    <a:bodyPr/>
                    <a:lstStyle/>
                    <a:p>
                      <a:pPr algn="ctr" fontAlgn="ctr"/>
                      <a:r>
                        <a:rPr lang="en-US" sz="1200" b="1" u="none" strike="noStrike">
                          <a:effectLst/>
                        </a:rPr>
                        <a:t>Medicine</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1051</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5384990"/>
                  </a:ext>
                </a:extLst>
              </a:tr>
              <a:tr h="250556">
                <a:tc>
                  <a:txBody>
                    <a:bodyPr/>
                    <a:lstStyle/>
                    <a:p>
                      <a:pPr algn="ctr" fontAlgn="ctr"/>
                      <a:r>
                        <a:rPr lang="en-US" sz="1200" b="1" u="none" strike="noStrike">
                          <a:effectLst/>
                        </a:rPr>
                        <a:t>Science</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4824</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3594313"/>
                  </a:ext>
                </a:extLst>
              </a:tr>
              <a:tr h="229676">
                <a:tc>
                  <a:txBody>
                    <a:bodyPr/>
                    <a:lstStyle/>
                    <a:p>
                      <a:pPr algn="ctr" fontAlgn="ctr"/>
                      <a:r>
                        <a:rPr lang="en-US" sz="1200" b="1" u="none" strike="noStrike">
                          <a:effectLst/>
                        </a:rPr>
                        <a:t>Social Work</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397</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92743"/>
                  </a:ext>
                </a:extLst>
              </a:tr>
              <a:tr h="323635">
                <a:tc>
                  <a:txBody>
                    <a:bodyPr/>
                    <a:lstStyle/>
                    <a:p>
                      <a:pPr algn="ctr" fontAlgn="ctr"/>
                      <a:r>
                        <a:rPr lang="en-US" sz="1200" b="1" u="none" strike="noStrike">
                          <a:effectLst/>
                        </a:rPr>
                        <a:t>Technology and Engineering</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3616</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957299"/>
                  </a:ext>
                </a:extLst>
              </a:tr>
            </a:tbl>
          </a:graphicData>
        </a:graphic>
      </p:graphicFrame>
      <p:graphicFrame>
        <p:nvGraphicFramePr>
          <p:cNvPr id="3" name="Table 2">
            <a:extLst>
              <a:ext uri="{FF2B5EF4-FFF2-40B4-BE49-F238E27FC236}">
                <a16:creationId xmlns:a16="http://schemas.microsoft.com/office/drawing/2014/main" id="{4198E34F-F5A1-4063-8911-39CE411A4E2A}"/>
              </a:ext>
            </a:extLst>
          </p:cNvPr>
          <p:cNvGraphicFramePr>
            <a:graphicFrameLocks noGrp="1"/>
          </p:cNvGraphicFramePr>
          <p:nvPr>
            <p:extLst>
              <p:ext uri="{D42A27DB-BD31-4B8C-83A1-F6EECF244321}">
                <p14:modId xmlns:p14="http://schemas.microsoft.com/office/powerpoint/2010/main" val="638455958"/>
              </p:ext>
            </p:extLst>
          </p:nvPr>
        </p:nvGraphicFramePr>
        <p:xfrm>
          <a:off x="5849645" y="4408416"/>
          <a:ext cx="6196614" cy="2263803"/>
        </p:xfrm>
        <a:graphic>
          <a:graphicData uri="http://schemas.openxmlformats.org/drawingml/2006/table">
            <a:tbl>
              <a:tblPr>
                <a:tableStyleId>{5C22544A-7EE6-4342-B048-85BDC9FD1C3A}</a:tableStyleId>
              </a:tblPr>
              <a:tblGrid>
                <a:gridCol w="2484781">
                  <a:extLst>
                    <a:ext uri="{9D8B030D-6E8A-4147-A177-3AD203B41FA5}">
                      <a16:colId xmlns:a16="http://schemas.microsoft.com/office/drawing/2014/main" val="836716948"/>
                    </a:ext>
                  </a:extLst>
                </a:gridCol>
                <a:gridCol w="766908">
                  <a:extLst>
                    <a:ext uri="{9D8B030D-6E8A-4147-A177-3AD203B41FA5}">
                      <a16:colId xmlns:a16="http://schemas.microsoft.com/office/drawing/2014/main" val="3821685965"/>
                    </a:ext>
                  </a:extLst>
                </a:gridCol>
                <a:gridCol w="947449">
                  <a:extLst>
                    <a:ext uri="{9D8B030D-6E8A-4147-A177-3AD203B41FA5}">
                      <a16:colId xmlns:a16="http://schemas.microsoft.com/office/drawing/2014/main" val="308056458"/>
                    </a:ext>
                  </a:extLst>
                </a:gridCol>
                <a:gridCol w="754602">
                  <a:extLst>
                    <a:ext uri="{9D8B030D-6E8A-4147-A177-3AD203B41FA5}">
                      <a16:colId xmlns:a16="http://schemas.microsoft.com/office/drawing/2014/main" val="2718118788"/>
                    </a:ext>
                  </a:extLst>
                </a:gridCol>
                <a:gridCol w="506643">
                  <a:extLst>
                    <a:ext uri="{9D8B030D-6E8A-4147-A177-3AD203B41FA5}">
                      <a16:colId xmlns:a16="http://schemas.microsoft.com/office/drawing/2014/main" val="3372846105"/>
                    </a:ext>
                  </a:extLst>
                </a:gridCol>
                <a:gridCol w="736231">
                  <a:extLst>
                    <a:ext uri="{9D8B030D-6E8A-4147-A177-3AD203B41FA5}">
                      <a16:colId xmlns:a16="http://schemas.microsoft.com/office/drawing/2014/main" val="284993277"/>
                    </a:ext>
                  </a:extLst>
                </a:gridCol>
              </a:tblGrid>
              <a:tr h="754603">
                <a:tc>
                  <a:txBody>
                    <a:bodyPr/>
                    <a:lstStyle/>
                    <a:p>
                      <a:pPr algn="ctr" fontAlgn="ctr"/>
                      <a:r>
                        <a:rPr lang="en-US" sz="1200" b="1" u="none" strike="noStrike" dirty="0">
                          <a:effectLst/>
                        </a:rPr>
                        <a:t>Objective</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w</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df=(r-1)(c-1)</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sig.level</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power</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Sample size</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957025"/>
                  </a:ext>
                </a:extLst>
              </a:tr>
              <a:tr h="377300">
                <a:tc>
                  <a:txBody>
                    <a:bodyPr/>
                    <a:lstStyle/>
                    <a:p>
                      <a:pPr algn="ctr" fontAlgn="ctr"/>
                      <a:r>
                        <a:rPr lang="en-US" sz="1200" b="1" u="none" strike="noStrike" dirty="0">
                          <a:effectLst/>
                        </a:rPr>
                        <a:t>Leadership w.r.t Age</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0.24</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7</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0.05</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0.8</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260</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0183938"/>
                  </a:ext>
                </a:extLst>
              </a:tr>
              <a:tr h="377300">
                <a:tc>
                  <a:txBody>
                    <a:bodyPr/>
                    <a:lstStyle/>
                    <a:p>
                      <a:pPr algn="ctr" fontAlgn="ctr"/>
                      <a:r>
                        <a:rPr lang="en-US" sz="1200" b="1" u="none" strike="noStrike" dirty="0">
                          <a:effectLst/>
                        </a:rPr>
                        <a:t>Leadership w.r.t Gender</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0.24</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14</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0.05</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0.8</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318</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4099940"/>
                  </a:ext>
                </a:extLst>
              </a:tr>
              <a:tr h="377300">
                <a:tc>
                  <a:txBody>
                    <a:bodyPr/>
                    <a:lstStyle/>
                    <a:p>
                      <a:pPr algn="ctr" fontAlgn="ctr"/>
                      <a:r>
                        <a:rPr lang="en-US" sz="1200" b="1" u="none" strike="noStrike">
                          <a:effectLst/>
                        </a:rPr>
                        <a:t>Employment w.r.t Age</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0.24</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8</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0.05</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0.8</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318</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4295054"/>
                  </a:ext>
                </a:extLst>
              </a:tr>
              <a:tr h="377300">
                <a:tc>
                  <a:txBody>
                    <a:bodyPr/>
                    <a:lstStyle/>
                    <a:p>
                      <a:pPr algn="ctr" fontAlgn="ctr"/>
                      <a:r>
                        <a:rPr lang="en-US" sz="1200" b="1" u="none" strike="noStrike">
                          <a:effectLst/>
                        </a:rPr>
                        <a:t>Employment w.r.t Gender</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effectLst/>
                        </a:rPr>
                        <a:t>0.24</a:t>
                      </a:r>
                      <a:endParaRPr lang="en-IN" sz="12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16</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0.05</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0.8</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335</a:t>
                      </a:r>
                      <a:endParaRPr lang="en-IN" sz="12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770746"/>
                  </a:ext>
                </a:extLst>
              </a:tr>
            </a:tbl>
          </a:graphicData>
        </a:graphic>
      </p:graphicFrame>
    </p:spTree>
    <p:extLst>
      <p:ext uri="{BB962C8B-B14F-4D97-AF65-F5344CB8AC3E}">
        <p14:creationId xmlns:p14="http://schemas.microsoft.com/office/powerpoint/2010/main" val="126132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B4CB-3333-4320-B73B-864F4C95EA3E}"/>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US" sz="2800" b="1" u="sng" dirty="0">
                <a:effectLst>
                  <a:outerShdw blurRad="38100" dist="38100" dir="2700000" algn="tl">
                    <a:srgbClr val="000000">
                      <a:alpha val="43137"/>
                    </a:srgbClr>
                  </a:outerShdw>
                </a:effectLst>
              </a:rPr>
              <a:t>Primary data </a:t>
            </a:r>
            <a:r>
              <a:rPr lang="en-US" sz="2800" b="1" u="sng" dirty="0" err="1">
                <a:effectLst>
                  <a:outerShdw blurRad="38100" dist="38100" dir="2700000" algn="tl">
                    <a:srgbClr val="000000">
                      <a:alpha val="43137"/>
                    </a:srgbClr>
                  </a:outerShdw>
                </a:effectLst>
              </a:rPr>
              <a:t>collecction</a:t>
            </a:r>
            <a:endParaRPr lang="en-IN" sz="28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98AA443-BA45-4CC9-B131-939E1165D6AC}"/>
              </a:ext>
            </a:extLst>
          </p:cNvPr>
          <p:cNvSpPr>
            <a:spLocks noGrp="1"/>
          </p:cNvSpPr>
          <p:nvPr>
            <p:ph idx="1"/>
          </p:nvPr>
        </p:nvSpPr>
        <p:spPr/>
        <p:txBody>
          <a:bodyPr/>
          <a:lstStyle/>
          <a:p>
            <a:r>
              <a:rPr lang="en-IN" dirty="0">
                <a:hlinkClick r:id="rId2" action="ppaction://hlinkfile"/>
              </a:rPr>
              <a:t>Primary Data Collection.xlsx</a:t>
            </a:r>
            <a:endParaRPr lang="en-IN" dirty="0"/>
          </a:p>
        </p:txBody>
      </p:sp>
    </p:spTree>
    <p:extLst>
      <p:ext uri="{BB962C8B-B14F-4D97-AF65-F5344CB8AC3E}">
        <p14:creationId xmlns:p14="http://schemas.microsoft.com/office/powerpoint/2010/main" val="101640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787D-BBD4-4379-910C-A58C93E4ACBC}"/>
              </a:ext>
            </a:extLst>
          </p:cNvPr>
          <p:cNvSpPr>
            <a:spLocks noGrp="1"/>
          </p:cNvSpPr>
          <p:nvPr>
            <p:ph type="title"/>
          </p:nvPr>
        </p:nvSpPr>
        <p:spPr/>
        <p:txBody>
          <a:bodyPr>
            <a:normAutofit/>
          </a:bodyPr>
          <a:lstStyle/>
          <a:p>
            <a:pPr marL="342900" indent="-342900" algn="ctr">
              <a:buFont typeface="Wingdings" panose="05000000000000000000" pitchFamily="2" charset="2"/>
              <a:buChar char="Ø"/>
            </a:pPr>
            <a:r>
              <a:rPr lang="en-IN" sz="2800" b="1" u="sng" dirty="0">
                <a:effectLst>
                  <a:outerShdw blurRad="38100" dist="38100" dir="2700000" algn="tl">
                    <a:srgbClr val="000000">
                      <a:alpha val="43137"/>
                    </a:srgbClr>
                  </a:outerShdw>
                </a:effectLst>
              </a:rPr>
              <a:t>EXPLORATORY DATA ANALYSIS</a:t>
            </a:r>
            <a:br>
              <a:rPr lang="en-IN" dirty="0"/>
            </a:br>
            <a:endParaRPr lang="en-IN" sz="2000" dirty="0"/>
          </a:p>
        </p:txBody>
      </p:sp>
      <p:graphicFrame>
        <p:nvGraphicFramePr>
          <p:cNvPr id="4" name="Content Placeholder 3">
            <a:extLst>
              <a:ext uri="{FF2B5EF4-FFF2-40B4-BE49-F238E27FC236}">
                <a16:creationId xmlns:a16="http://schemas.microsoft.com/office/drawing/2014/main" id="{A511F005-6E5F-4CA8-939B-EDCD63D4F1B3}"/>
              </a:ext>
            </a:extLst>
          </p:cNvPr>
          <p:cNvGraphicFramePr>
            <a:graphicFrameLocks noGrp="1"/>
          </p:cNvGraphicFramePr>
          <p:nvPr>
            <p:ph sz="half" idx="1"/>
            <p:extLst>
              <p:ext uri="{D42A27DB-BD31-4B8C-83A1-F6EECF244321}">
                <p14:modId xmlns:p14="http://schemas.microsoft.com/office/powerpoint/2010/main" val="278825230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1E68BB48-F3C9-40B9-A1EB-B280BC71A80F}"/>
              </a:ext>
            </a:extLst>
          </p:cNvPr>
          <p:cNvGraphicFramePr>
            <a:graphicFrameLocks noGrp="1"/>
          </p:cNvGraphicFramePr>
          <p:nvPr>
            <p:ph sz="half" idx="2"/>
            <p:extLst>
              <p:ext uri="{D42A27DB-BD31-4B8C-83A1-F6EECF244321}">
                <p14:modId xmlns:p14="http://schemas.microsoft.com/office/powerpoint/2010/main" val="953451376"/>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3407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413</TotalTime>
  <Words>809</Words>
  <Application>Microsoft Office PowerPoint</Application>
  <PresentationFormat>Widescreen</PresentationFormat>
  <Paragraphs>259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Study On Personality Traits of MSU Students </vt:lpstr>
      <vt:lpstr>Contents</vt:lpstr>
      <vt:lpstr>PowerPoint Presentation</vt:lpstr>
      <vt:lpstr>PowerPoint Presentation</vt:lpstr>
      <vt:lpstr>Objectives</vt:lpstr>
      <vt:lpstr>Questionnaire </vt:lpstr>
      <vt:lpstr>PowerPoint Presentation</vt:lpstr>
      <vt:lpstr>Primary data collecction</vt:lpstr>
      <vt:lpstr>EXPLORATORY DATA ANALYSIS </vt:lpstr>
      <vt:lpstr>PowerPoint Presentation</vt:lpstr>
      <vt:lpstr>PowerPoint Presentation</vt:lpstr>
      <vt:lpstr>PowerPoint Presentation</vt:lpstr>
      <vt:lpstr>Multiple Bar Diagram </vt:lpstr>
      <vt:lpstr>PowerPoint Presentation</vt:lpstr>
      <vt:lpstr>PowerPoint Presentation</vt:lpstr>
      <vt:lpstr>PowerPoint Presentation</vt:lpstr>
      <vt:lpstr>PowerPoint Presentation</vt:lpstr>
      <vt:lpstr>PowerPoint Presentation</vt:lpstr>
      <vt:lpstr>Multiple Response Analysis</vt:lpstr>
      <vt:lpstr>PowerPoint Presentation</vt:lpstr>
      <vt:lpstr>Conclusion</vt:lpstr>
      <vt:lpstr>References</vt:lpstr>
      <vt:lpstr>THANK YOU / IDEA /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HP</dc:creator>
  <cp:lastModifiedBy>Akash Deshmukh</cp:lastModifiedBy>
  <cp:revision>37</cp:revision>
  <dcterms:created xsi:type="dcterms:W3CDTF">2019-05-07T12:48:19Z</dcterms:created>
  <dcterms:modified xsi:type="dcterms:W3CDTF">2019-05-08T05:18:40Z</dcterms:modified>
</cp:coreProperties>
</file>