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vml" ContentType="application/vnd.openxmlformats-officedocument.vmlDrawing"/>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0"/>
  </p:notesMasterIdLst>
  <p:sldIdLst>
    <p:sldId id="257" r:id="rId2"/>
    <p:sldId id="279" r:id="rId3"/>
    <p:sldId id="280" r:id="rId4"/>
    <p:sldId id="281" r:id="rId5"/>
    <p:sldId id="273" r:id="rId6"/>
    <p:sldId id="271" r:id="rId7"/>
    <p:sldId id="270" r:id="rId8"/>
    <p:sldId id="269" r:id="rId9"/>
    <p:sldId id="267" r:id="rId10"/>
    <p:sldId id="261" r:id="rId11"/>
    <p:sldId id="283" r:id="rId12"/>
    <p:sldId id="285" r:id="rId13"/>
    <p:sldId id="268" r:id="rId14"/>
    <p:sldId id="265" r:id="rId15"/>
    <p:sldId id="266" r:id="rId16"/>
    <p:sldId id="263" r:id="rId17"/>
    <p:sldId id="262" r:id="rId18"/>
    <p:sldId id="294" r:id="rId19"/>
    <p:sldId id="297" r:id="rId20"/>
    <p:sldId id="296" r:id="rId21"/>
    <p:sldId id="299" r:id="rId22"/>
    <p:sldId id="300" r:id="rId23"/>
    <p:sldId id="301" r:id="rId24"/>
    <p:sldId id="302" r:id="rId25"/>
    <p:sldId id="303" r:id="rId26"/>
    <p:sldId id="304" r:id="rId27"/>
    <p:sldId id="305" r:id="rId28"/>
    <p:sldId id="306" r:id="rId29"/>
    <p:sldId id="307" r:id="rId30"/>
    <p:sldId id="308" r:id="rId31"/>
    <p:sldId id="309" r:id="rId32"/>
    <p:sldId id="310" r:id="rId33"/>
    <p:sldId id="311" r:id="rId34"/>
    <p:sldId id="312" r:id="rId35"/>
    <p:sldId id="318" r:id="rId36"/>
    <p:sldId id="319" r:id="rId37"/>
    <p:sldId id="317" r:id="rId38"/>
    <p:sldId id="315" r:id="rId39"/>
  </p:sldIdLst>
  <p:sldSz cx="18288000" cy="10287000"/>
  <p:notesSz cx="18288000" cy="10287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40" autoAdjust="0"/>
    <p:restoredTop sz="94660"/>
  </p:normalViewPr>
  <p:slideViewPr>
    <p:cSldViewPr>
      <p:cViewPr varScale="1">
        <p:scale>
          <a:sx n="52" d="100"/>
          <a:sy n="52" d="100"/>
        </p:scale>
        <p:origin x="830" y="6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sata0001\Downloads\Graphs.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sata0001\Downloads\Graphs.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sata0001\Downloads\Graphs.xlsx"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r>
              <a:rPr lang="en-IN" sz="2400" dirty="0"/>
              <a:t>OVERALL</a:t>
            </a:r>
            <a:r>
              <a:rPr lang="en-IN" sz="2400" baseline="0" dirty="0"/>
              <a:t> </a:t>
            </a:r>
            <a:r>
              <a:rPr lang="en-IN" sz="2400" dirty="0"/>
              <a:t>DEPARTMENTWISE CAREER SATISFACTION</a:t>
            </a:r>
          </a:p>
        </c:rich>
      </c:tx>
      <c:layout>
        <c:manualLayout>
          <c:xMode val="edge"/>
          <c:yMode val="edge"/>
          <c:x val="0.30747835258910394"/>
          <c:y val="6.06917359717698E-2"/>
        </c:manualLayout>
      </c:layout>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plotArea>
      <c:layout>
        <c:manualLayout>
          <c:layoutTarget val="inner"/>
          <c:xMode val="edge"/>
          <c:yMode val="edge"/>
          <c:x val="5.6428054553928422E-2"/>
          <c:y val="0.14553861030529078"/>
          <c:w val="0.9178069271714866"/>
          <c:h val="0.71980310219107912"/>
        </c:manualLayout>
      </c:layout>
      <c:lineChart>
        <c:grouping val="standard"/>
        <c:varyColors val="0"/>
        <c:ser>
          <c:idx val="0"/>
          <c:order val="0"/>
          <c:spPr>
            <a:ln w="25400" cap="rnd">
              <a:solidFill>
                <a:schemeClr val="accent1"/>
              </a:solidFill>
              <a:round/>
            </a:ln>
            <a:effectLst/>
          </c:spPr>
          <c:marker>
            <c:symbol val="circle"/>
            <c:size val="17"/>
            <c:spPr>
              <a:solidFill>
                <a:schemeClr val="accent1"/>
              </a:solidFill>
              <a:ln>
                <a:noFill/>
              </a:ln>
              <a:effectLst/>
            </c:spPr>
          </c:marker>
          <c:cat>
            <c:strRef>
              <c:f>'\Users\Akash\Downloads\[FULL FINAL DATA- CS.xlsx]pivote '!$A$25:$A$40</c:f>
              <c:strCache>
                <c:ptCount val="16"/>
                <c:pt idx="0">
                  <c:v>CHEMICAL ENEGINEERING</c:v>
                </c:pt>
                <c:pt idx="1">
                  <c:v>CHEMISTRY</c:v>
                </c:pt>
                <c:pt idx="2">
                  <c:v>CIVIL ENGINEERING</c:v>
                </c:pt>
                <c:pt idx="3">
                  <c:v>COMPUTER SCIENCE AND ENGINEERING</c:v>
                </c:pt>
                <c:pt idx="4">
                  <c:v>ELECTRICAL ENEGINEERING</c:v>
                </c:pt>
                <c:pt idx="5">
                  <c:v>ELECTRONICS</c:v>
                </c:pt>
                <c:pt idx="6">
                  <c:v>ENVIRONMENTAL SCIENCE</c:v>
                </c:pt>
                <c:pt idx="7">
                  <c:v>GEOGRAPHY</c:v>
                </c:pt>
                <c:pt idx="8">
                  <c:v>GEOLOGY</c:v>
                </c:pt>
                <c:pt idx="9">
                  <c:v>IWM</c:v>
                </c:pt>
                <c:pt idx="10">
                  <c:v>MATHEMATICS</c:v>
                </c:pt>
                <c:pt idx="11">
                  <c:v>MECHANICAL ENGINEERING</c:v>
                </c:pt>
                <c:pt idx="12">
                  <c:v>METALLURGY AND MATERIALS ENEGINEERING</c:v>
                </c:pt>
                <c:pt idx="13">
                  <c:v>PHYSICS</c:v>
                </c:pt>
                <c:pt idx="14">
                  <c:v>STATISTICS</c:v>
                </c:pt>
                <c:pt idx="15">
                  <c:v>TEXTILE ENGINEERING </c:v>
                </c:pt>
              </c:strCache>
            </c:strRef>
          </c:cat>
          <c:val>
            <c:numRef>
              <c:f>'\Users\Akash\Downloads\[FULL FINAL DATA- CS.xlsx]pivote '!$B$25:$B$40</c:f>
              <c:numCache>
                <c:formatCode>General</c:formatCode>
                <c:ptCount val="16"/>
                <c:pt idx="0">
                  <c:v>3.6006493506493507</c:v>
                </c:pt>
                <c:pt idx="1">
                  <c:v>3.5802085238704957</c:v>
                </c:pt>
                <c:pt idx="2">
                  <c:v>3.5214568040655001</c:v>
                </c:pt>
                <c:pt idx="3">
                  <c:v>3.5627705627705626</c:v>
                </c:pt>
                <c:pt idx="4">
                  <c:v>3.3428571428571434</c:v>
                </c:pt>
                <c:pt idx="5">
                  <c:v>3.4131493506493511</c:v>
                </c:pt>
                <c:pt idx="6">
                  <c:v>3.5535714285714279</c:v>
                </c:pt>
                <c:pt idx="7">
                  <c:v>3.5854978354978351</c:v>
                </c:pt>
                <c:pt idx="8">
                  <c:v>3.4668109668109661</c:v>
                </c:pt>
                <c:pt idx="9">
                  <c:v>3.2694805194805192</c:v>
                </c:pt>
                <c:pt idx="10">
                  <c:v>3.6016374929418413</c:v>
                </c:pt>
                <c:pt idx="11">
                  <c:v>3.7592764378478671</c:v>
                </c:pt>
                <c:pt idx="12">
                  <c:v>3.2864357864357867</c:v>
                </c:pt>
                <c:pt idx="13">
                  <c:v>3.5762609483539713</c:v>
                </c:pt>
                <c:pt idx="14">
                  <c:v>3.8030303030303028</c:v>
                </c:pt>
                <c:pt idx="15">
                  <c:v>3.7642357642357642</c:v>
                </c:pt>
              </c:numCache>
            </c:numRef>
          </c:val>
          <c:smooth val="0"/>
          <c:extLst>
            <c:ext xmlns:c16="http://schemas.microsoft.com/office/drawing/2014/chart" uri="{C3380CC4-5D6E-409C-BE32-E72D297353CC}">
              <c16:uniqueId val="{00000000-3BA5-4D9E-A5D4-AA8949FAF8F0}"/>
            </c:ext>
          </c:extLst>
        </c:ser>
        <c:dLbls>
          <c:showLegendKey val="0"/>
          <c:showVal val="0"/>
          <c:showCatName val="0"/>
          <c:showSerName val="0"/>
          <c:showPercent val="0"/>
          <c:showBubbleSize val="0"/>
        </c:dLbls>
        <c:marker val="1"/>
        <c:smooth val="0"/>
        <c:axId val="416363936"/>
        <c:axId val="416361968"/>
      </c:lineChart>
      <c:catAx>
        <c:axId val="416363936"/>
        <c:scaling>
          <c:orientation val="minMax"/>
        </c:scaling>
        <c:delete val="0"/>
        <c:axPos val="b"/>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title>
          <c:tx>
            <c:rich>
              <a:bodyPr rot="0" spcFirstLastPara="1" vertOverflow="ellipsis" vert="horz" wrap="square" anchor="ctr" anchorCtr="1"/>
              <a:lstStyle/>
              <a:p>
                <a:pPr>
                  <a:defRPr sz="900" b="1" i="0" u="none" strike="noStrike" kern="1200" baseline="0">
                    <a:solidFill>
                      <a:schemeClr val="dk1">
                        <a:lumMod val="75000"/>
                        <a:lumOff val="25000"/>
                      </a:schemeClr>
                    </a:solidFill>
                    <a:latin typeface="+mn-lt"/>
                    <a:ea typeface="+mn-ea"/>
                    <a:cs typeface="+mn-cs"/>
                  </a:defRPr>
                </a:pPr>
                <a:r>
                  <a:rPr lang="en-IN" sz="1200" dirty="0"/>
                  <a:t>DEPARTMENT  </a:t>
                </a:r>
              </a:p>
            </c:rich>
          </c:tx>
          <c:layout>
            <c:manualLayout>
              <c:xMode val="edge"/>
              <c:yMode val="edge"/>
              <c:x val="0.45633796943606347"/>
              <c:y val="0.93001780528763434"/>
            </c:manualLayout>
          </c:layout>
          <c:overlay val="0"/>
          <c:spPr>
            <a:noFill/>
            <a:ln>
              <a:noFill/>
            </a:ln>
            <a:effectLst/>
          </c:spPr>
          <c:txPr>
            <a:bodyPr rot="0" spcFirstLastPara="1" vertOverflow="ellipsis" vert="horz" wrap="square" anchor="ctr" anchorCtr="1"/>
            <a:lstStyle/>
            <a:p>
              <a:pPr>
                <a:defRPr sz="900" b="1" i="0" u="none" strike="noStrike" kern="1200" baseline="0">
                  <a:solidFill>
                    <a:schemeClr val="dk1">
                      <a:lumMod val="75000"/>
                      <a:lumOff val="25000"/>
                    </a:schemeClr>
                  </a:solidFill>
                  <a:latin typeface="+mn-lt"/>
                  <a:ea typeface="+mn-ea"/>
                  <a:cs typeface="+mn-cs"/>
                </a:defRPr>
              </a:pPr>
              <a:endParaRPr lang="en-US"/>
            </a:p>
          </c:txPr>
        </c:title>
        <c:numFmt formatCode="General" sourceLinked="1"/>
        <c:majorTickMark val="out"/>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900" b="0" i="0" u="none" strike="noStrike" kern="1200" cap="all" baseline="0">
                <a:solidFill>
                  <a:schemeClr val="dk1">
                    <a:lumMod val="75000"/>
                    <a:lumOff val="25000"/>
                  </a:schemeClr>
                </a:solidFill>
                <a:latin typeface="+mn-lt"/>
                <a:ea typeface="+mn-ea"/>
                <a:cs typeface="+mn-cs"/>
              </a:defRPr>
            </a:pPr>
            <a:endParaRPr lang="en-US"/>
          </a:p>
        </c:txPr>
        <c:crossAx val="416361968"/>
        <c:crosses val="autoZero"/>
        <c:auto val="0"/>
        <c:lblAlgn val="ctr"/>
        <c:lblOffset val="100"/>
        <c:noMultiLvlLbl val="0"/>
      </c:catAx>
      <c:valAx>
        <c:axId val="416361968"/>
        <c:scaling>
          <c:orientation val="minMax"/>
        </c:scaling>
        <c:delete val="0"/>
        <c:axPos val="l"/>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title>
          <c:tx>
            <c:rich>
              <a:bodyPr rot="-5400000" spcFirstLastPara="1" vertOverflow="ellipsis" vert="horz" wrap="square" anchor="ctr" anchorCtr="1"/>
              <a:lstStyle/>
              <a:p>
                <a:pPr>
                  <a:defRPr sz="900" b="1" i="0" u="none" strike="noStrike" kern="1200" baseline="0">
                    <a:solidFill>
                      <a:schemeClr val="dk1">
                        <a:lumMod val="75000"/>
                        <a:lumOff val="25000"/>
                      </a:schemeClr>
                    </a:solidFill>
                    <a:latin typeface="+mn-lt"/>
                    <a:ea typeface="+mn-ea"/>
                    <a:cs typeface="+mn-cs"/>
                  </a:defRPr>
                </a:pPr>
                <a:r>
                  <a:rPr lang="en-IN" sz="1600" dirty="0"/>
                  <a:t>CAREER SATISFACTION</a:t>
                </a:r>
              </a:p>
            </c:rich>
          </c:tx>
          <c:layout>
            <c:manualLayout>
              <c:xMode val="edge"/>
              <c:yMode val="edge"/>
              <c:x val="7.0628050543358094E-3"/>
              <c:y val="0.30864046228092457"/>
            </c:manualLayout>
          </c:layout>
          <c:overlay val="0"/>
          <c:spPr>
            <a:noFill/>
            <a:ln>
              <a:noFill/>
            </a:ln>
            <a:effectLst/>
          </c:spPr>
          <c:txPr>
            <a:bodyPr rot="-5400000" spcFirstLastPara="1" vertOverflow="ellipsis" vert="horz" wrap="square" anchor="ctr" anchorCtr="1"/>
            <a:lstStyle/>
            <a:p>
              <a:pPr>
                <a:defRPr sz="900" b="1" i="0" u="none" strike="noStrike" kern="1200" baseline="0">
                  <a:solidFill>
                    <a:schemeClr val="dk1">
                      <a:lumMod val="75000"/>
                      <a:lumOff val="25000"/>
                    </a:schemeClr>
                  </a:solidFill>
                  <a:latin typeface="+mn-lt"/>
                  <a:ea typeface="+mn-ea"/>
                  <a:cs typeface="+mn-cs"/>
                </a:defRPr>
              </a:pPr>
              <a:endParaRPr lang="en-US"/>
            </a:p>
          </c:txPr>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crossAx val="41636393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solidFill>
        <a:schemeClr val="tx1">
          <a:lumMod val="95000"/>
          <a:lumOff val="5000"/>
        </a:schemeClr>
      </a:solidFill>
      <a:round/>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sz="2400" b="1" i="0" cap="all" baseline="0" dirty="0">
                <a:solidFill>
                  <a:schemeClr val="tx1"/>
                </a:solidFill>
                <a:effectLst/>
              </a:rPr>
              <a:t>Non- PROFESSIONAL COURSES CAREER SATISFACTION  </a:t>
            </a:r>
            <a:endParaRPr lang="en-IN" sz="1800" b="1" dirty="0">
              <a:solidFill>
                <a:schemeClr val="tx1"/>
              </a:solidFill>
              <a:effectLst/>
            </a:endParaRPr>
          </a:p>
        </c:rich>
      </c:tx>
      <c:layout>
        <c:manualLayout>
          <c:xMode val="edge"/>
          <c:yMode val="edge"/>
          <c:x val="0.25359231827494128"/>
          <c:y val="6.5888728972420318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5.5046277110098081E-2"/>
          <c:y val="0.15802001371038324"/>
          <c:w val="0.89085039370078745"/>
          <c:h val="0.71764507335547301"/>
        </c:manualLayout>
      </c:layout>
      <c:barChart>
        <c:barDir val="col"/>
        <c:grouping val="clustered"/>
        <c:varyColors val="0"/>
        <c:ser>
          <c:idx val="0"/>
          <c:order val="0"/>
          <c:tx>
            <c:strRef>
              <c:f>'\Users\Akash\Downloads\[FULL FINAL DATA- CS.xlsx]pivote '!$B$64</c:f>
              <c:strCache>
                <c:ptCount val="1"/>
                <c:pt idx="0">
                  <c:v>WORKING</c:v>
                </c:pt>
              </c:strCache>
            </c:strRef>
          </c:tx>
          <c:spPr>
            <a:solidFill>
              <a:schemeClr val="accent1"/>
            </a:solidFill>
            <a:ln>
              <a:noFill/>
            </a:ln>
            <a:effectLst/>
          </c:spPr>
          <c:invertIfNegative val="0"/>
          <c:cat>
            <c:strRef>
              <c:f>'\Users\Akash\Downloads\[FULL FINAL DATA- CS.xlsx]pivote '!$A$65:$A$71</c:f>
              <c:strCache>
                <c:ptCount val="7"/>
                <c:pt idx="0">
                  <c:v>CHEMISTRY</c:v>
                </c:pt>
                <c:pt idx="1">
                  <c:v>ENVIRONMENTAL SCIENCE</c:v>
                </c:pt>
                <c:pt idx="2">
                  <c:v>GEOGRAPHY</c:v>
                </c:pt>
                <c:pt idx="3">
                  <c:v>GEOLOGY</c:v>
                </c:pt>
                <c:pt idx="4">
                  <c:v>MATHEMATICS</c:v>
                </c:pt>
                <c:pt idx="5">
                  <c:v>PHYSICS</c:v>
                </c:pt>
                <c:pt idx="6">
                  <c:v>STATISTICS</c:v>
                </c:pt>
              </c:strCache>
            </c:strRef>
          </c:cat>
          <c:val>
            <c:numRef>
              <c:f>'\Users\Akash\Downloads\[FULL FINAL DATA- CS.xlsx]pivote '!$B$65:$B$71</c:f>
              <c:numCache>
                <c:formatCode>General</c:formatCode>
                <c:ptCount val="7"/>
                <c:pt idx="0">
                  <c:v>3.5918560606060623</c:v>
                </c:pt>
                <c:pt idx="1">
                  <c:v>3.5999999999999996</c:v>
                </c:pt>
                <c:pt idx="2">
                  <c:v>3.5867768595041323</c:v>
                </c:pt>
                <c:pt idx="3">
                  <c:v>3.6030303030303021</c:v>
                </c:pt>
                <c:pt idx="4">
                  <c:v>3.6430976430976436</c:v>
                </c:pt>
                <c:pt idx="5">
                  <c:v>3.6306818181818179</c:v>
                </c:pt>
                <c:pt idx="6">
                  <c:v>3.8030303030303036</c:v>
                </c:pt>
              </c:numCache>
            </c:numRef>
          </c:val>
          <c:extLst>
            <c:ext xmlns:c16="http://schemas.microsoft.com/office/drawing/2014/chart" uri="{C3380CC4-5D6E-409C-BE32-E72D297353CC}">
              <c16:uniqueId val="{00000000-2535-434F-A998-8EA4D88BB309}"/>
            </c:ext>
          </c:extLst>
        </c:ser>
        <c:ser>
          <c:idx val="1"/>
          <c:order val="1"/>
          <c:tx>
            <c:strRef>
              <c:f>'\Users\Akash\Downloads\[FULL FINAL DATA- CS.xlsx]pivote '!$C$64</c:f>
              <c:strCache>
                <c:ptCount val="1"/>
                <c:pt idx="0">
                  <c:v>NON-WORKING</c:v>
                </c:pt>
              </c:strCache>
            </c:strRef>
          </c:tx>
          <c:spPr>
            <a:solidFill>
              <a:schemeClr val="accent2"/>
            </a:solidFill>
            <a:ln>
              <a:noFill/>
            </a:ln>
            <a:effectLst/>
          </c:spPr>
          <c:invertIfNegative val="0"/>
          <c:cat>
            <c:strRef>
              <c:f>'\Users\Akash\Downloads\[FULL FINAL DATA- CS.xlsx]pivote '!$A$65:$A$71</c:f>
              <c:strCache>
                <c:ptCount val="7"/>
                <c:pt idx="0">
                  <c:v>CHEMISTRY</c:v>
                </c:pt>
                <c:pt idx="1">
                  <c:v>ENVIRONMENTAL SCIENCE</c:v>
                </c:pt>
                <c:pt idx="2">
                  <c:v>GEOGRAPHY</c:v>
                </c:pt>
                <c:pt idx="3">
                  <c:v>GEOLOGY</c:v>
                </c:pt>
                <c:pt idx="4">
                  <c:v>MATHEMATICS</c:v>
                </c:pt>
                <c:pt idx="5">
                  <c:v>PHYSICS</c:v>
                </c:pt>
                <c:pt idx="6">
                  <c:v>STATISTICS</c:v>
                </c:pt>
              </c:strCache>
            </c:strRef>
          </c:cat>
          <c:val>
            <c:numRef>
              <c:f>'\Users\Akash\Downloads\[FULL FINAL DATA- CS.xlsx]pivote '!$C$65:$C$71</c:f>
              <c:numCache>
                <c:formatCode>General</c:formatCode>
                <c:ptCount val="7"/>
                <c:pt idx="0">
                  <c:v>3.555900621118012</c:v>
                </c:pt>
                <c:pt idx="1">
                  <c:v>3.4142857142857146</c:v>
                </c:pt>
                <c:pt idx="2">
                  <c:v>3.5714285714285716</c:v>
                </c:pt>
                <c:pt idx="3">
                  <c:v>2.785714285714286</c:v>
                </c:pt>
                <c:pt idx="4">
                  <c:v>3.4523809523809517</c:v>
                </c:pt>
                <c:pt idx="5">
                  <c:v>3.5075187969924819</c:v>
                </c:pt>
                <c:pt idx="6">
                  <c:v>0</c:v>
                </c:pt>
              </c:numCache>
            </c:numRef>
          </c:val>
          <c:extLst>
            <c:ext xmlns:c16="http://schemas.microsoft.com/office/drawing/2014/chart" uri="{C3380CC4-5D6E-409C-BE32-E72D297353CC}">
              <c16:uniqueId val="{00000001-2535-434F-A998-8EA4D88BB309}"/>
            </c:ext>
          </c:extLst>
        </c:ser>
        <c:dLbls>
          <c:showLegendKey val="0"/>
          <c:showVal val="0"/>
          <c:showCatName val="0"/>
          <c:showSerName val="0"/>
          <c:showPercent val="0"/>
          <c:showBubbleSize val="0"/>
        </c:dLbls>
        <c:gapWidth val="219"/>
        <c:overlap val="-27"/>
        <c:axId val="513362936"/>
        <c:axId val="513360640"/>
      </c:barChart>
      <c:catAx>
        <c:axId val="513362936"/>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sz="1400" b="1" i="0" baseline="0" dirty="0">
                    <a:solidFill>
                      <a:sysClr val="windowText" lastClr="000000"/>
                    </a:solidFill>
                    <a:effectLst/>
                  </a:rPr>
                  <a:t>DEPARTMENT</a:t>
                </a:r>
                <a:r>
                  <a:rPr lang="en-IN" sz="1100" b="1" i="0" baseline="0" dirty="0">
                    <a:solidFill>
                      <a:sysClr val="windowText" lastClr="000000"/>
                    </a:solidFill>
                    <a:effectLst/>
                  </a:rPr>
                  <a:t> </a:t>
                </a:r>
                <a:endParaRPr lang="en-IN" sz="600" b="1" dirty="0">
                  <a:solidFill>
                    <a:sysClr val="windowText" lastClr="000000"/>
                  </a:solidFill>
                  <a:effectLst/>
                </a:endParaRP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13360640"/>
        <c:crosses val="autoZero"/>
        <c:auto val="1"/>
        <c:lblAlgn val="ctr"/>
        <c:lblOffset val="100"/>
        <c:noMultiLvlLbl val="0"/>
      </c:catAx>
      <c:valAx>
        <c:axId val="51336064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sz="1200" b="1" i="0" baseline="0">
                    <a:solidFill>
                      <a:sysClr val="windowText" lastClr="000000"/>
                    </a:solidFill>
                    <a:effectLst/>
                  </a:rPr>
                  <a:t>CAREER SATISFACTION</a:t>
                </a:r>
                <a:endParaRPr lang="en-IN" sz="700">
                  <a:solidFill>
                    <a:sysClr val="windowText" lastClr="000000"/>
                  </a:solidFill>
                  <a:effectLst/>
                </a:endParaRPr>
              </a:p>
            </c:rich>
          </c:tx>
          <c:layout>
            <c:manualLayout>
              <c:xMode val="edge"/>
              <c:yMode val="edge"/>
              <c:x val="2.3034939119282598E-2"/>
              <c:y val="0.28167692822531715"/>
            </c:manualLayout>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13362936"/>
        <c:crosses val="autoZero"/>
        <c:crossBetween val="between"/>
      </c:valAx>
      <c:spPr>
        <a:noFill/>
        <a:ln>
          <a:noFill/>
        </a:ln>
        <a:effectLst/>
      </c:spPr>
    </c:plotArea>
    <c:legend>
      <c:legendPos val="b"/>
      <c:layout>
        <c:manualLayout>
          <c:xMode val="edge"/>
          <c:yMode val="edge"/>
          <c:x val="0.81853709075839209"/>
          <c:y val="3.1675975981695158E-2"/>
          <c:w val="0.11067191601049869"/>
          <c:h val="0.14140285676098663"/>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solidFill>
        <a:schemeClr val="tx1"/>
      </a:solidFill>
      <a:round/>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cap="all" spc="150" baseline="0">
                <a:solidFill>
                  <a:schemeClr val="tx1">
                    <a:lumMod val="50000"/>
                    <a:lumOff val="50000"/>
                  </a:schemeClr>
                </a:solidFill>
                <a:latin typeface="+mn-lt"/>
                <a:ea typeface="+mn-ea"/>
                <a:cs typeface="+mn-cs"/>
              </a:defRPr>
            </a:pPr>
            <a:r>
              <a:rPr lang="en-IN" sz="2400" b="1" i="0" baseline="0" dirty="0">
                <a:solidFill>
                  <a:schemeClr val="tx1"/>
                </a:solidFill>
                <a:effectLst/>
              </a:rPr>
              <a:t>PROFESSIONAL COURSES CAREER SATISFACTION  </a:t>
            </a:r>
            <a:endParaRPr lang="en-IN" sz="2400" dirty="0">
              <a:solidFill>
                <a:schemeClr val="tx1"/>
              </a:solidFill>
              <a:effectLst/>
            </a:endParaRPr>
          </a:p>
        </c:rich>
      </c:tx>
      <c:layout>
        <c:manualLayout>
          <c:xMode val="edge"/>
          <c:yMode val="edge"/>
          <c:x val="0.18571841654618407"/>
          <c:y val="3.758409191315551E-2"/>
        </c:manualLayout>
      </c:layout>
      <c:overlay val="0"/>
      <c:spPr>
        <a:noFill/>
        <a:ln>
          <a:noFill/>
        </a:ln>
        <a:effectLst/>
      </c:spPr>
      <c:txPr>
        <a:bodyPr rot="0" spcFirstLastPara="1" vertOverflow="ellipsis" vert="horz" wrap="square" anchor="ctr" anchorCtr="1"/>
        <a:lstStyle/>
        <a:p>
          <a:pPr>
            <a:defRPr sz="1800" b="1" i="0" u="none" strike="noStrike" kern="1200" cap="all" spc="150" baseline="0">
              <a:solidFill>
                <a:schemeClr val="tx1">
                  <a:lumMod val="50000"/>
                  <a:lumOff val="50000"/>
                </a:schemeClr>
              </a:solidFill>
              <a:latin typeface="+mn-lt"/>
              <a:ea typeface="+mn-ea"/>
              <a:cs typeface="+mn-cs"/>
            </a:defRPr>
          </a:pPr>
          <a:endParaRPr lang="en-US"/>
        </a:p>
      </c:txPr>
    </c:title>
    <c:autoTitleDeleted val="0"/>
    <c:plotArea>
      <c:layout>
        <c:manualLayout>
          <c:layoutTarget val="inner"/>
          <c:xMode val="edge"/>
          <c:yMode val="edge"/>
          <c:x val="6.6908715162474416E-2"/>
          <c:y val="0.18242538537442229"/>
          <c:w val="0.91610306524184493"/>
          <c:h val="0.66659594887415075"/>
        </c:manualLayout>
      </c:layout>
      <c:barChart>
        <c:barDir val="col"/>
        <c:grouping val="clustered"/>
        <c:varyColors val="0"/>
        <c:ser>
          <c:idx val="0"/>
          <c:order val="0"/>
          <c:tx>
            <c:strRef>
              <c:f>'\Users\Akash\Downloads\[FULL FINAL DATA- CS.xlsx]pivote '!$B$131</c:f>
              <c:strCache>
                <c:ptCount val="1"/>
                <c:pt idx="0">
                  <c:v>WORKING </c:v>
                </c:pt>
              </c:strCache>
            </c:strRef>
          </c:tx>
          <c:spPr>
            <a:solidFill>
              <a:schemeClr val="accent6"/>
            </a:solidFill>
            <a:ln>
              <a:solidFill>
                <a:schemeClr val="bg2">
                  <a:lumMod val="50000"/>
                </a:schemeClr>
              </a:solidFill>
              <a:prstDash val="sysDot"/>
            </a:ln>
            <a:effectLst>
              <a:innerShdw blurRad="114300">
                <a:schemeClr val="accent6"/>
              </a:innerShdw>
            </a:effectLst>
          </c:spPr>
          <c:invertIfNegative val="0"/>
          <c:dPt>
            <c:idx val="8"/>
            <c:invertIfNegative val="0"/>
            <c:bubble3D val="0"/>
            <c:spPr>
              <a:solidFill>
                <a:schemeClr val="accent6"/>
              </a:solidFill>
              <a:ln cmpd="dbl">
                <a:solidFill>
                  <a:srgbClr val="C00000"/>
                </a:solidFill>
                <a:prstDash val="sysDot"/>
                <a:bevel/>
              </a:ln>
              <a:effectLst>
                <a:innerShdw blurRad="114300">
                  <a:schemeClr val="accent6"/>
                </a:innerShdw>
              </a:effectLst>
            </c:spPr>
            <c:extLst>
              <c:ext xmlns:c16="http://schemas.microsoft.com/office/drawing/2014/chart" uri="{C3380CC4-5D6E-409C-BE32-E72D297353CC}">
                <c16:uniqueId val="{00000001-8196-4639-B6BF-A7D3499BD907}"/>
              </c:ext>
            </c:extLst>
          </c:dPt>
          <c:cat>
            <c:strRef>
              <c:f>'\Users\Akash\Downloads\[FULL FINAL DATA- CS.xlsx]pivote '!$A$132:$A$140</c:f>
              <c:strCache>
                <c:ptCount val="9"/>
                <c:pt idx="0">
                  <c:v>CHEMICAL ENEGINEERING</c:v>
                </c:pt>
                <c:pt idx="1">
                  <c:v>CIVIL ENGINEERING</c:v>
                </c:pt>
                <c:pt idx="2">
                  <c:v>COMPUTER SCIENCE AND ENGINEERING</c:v>
                </c:pt>
                <c:pt idx="3">
                  <c:v>ELECTRICAL ENEGINEERING</c:v>
                </c:pt>
                <c:pt idx="4">
                  <c:v>ELECTRONICS</c:v>
                </c:pt>
                <c:pt idx="5">
                  <c:v>IWM</c:v>
                </c:pt>
                <c:pt idx="6">
                  <c:v>MECHANICAL ENGINEERING</c:v>
                </c:pt>
                <c:pt idx="7">
                  <c:v>METALLURGY AND MATERIALS ENEGINEERING</c:v>
                </c:pt>
                <c:pt idx="8">
                  <c:v>TEXTILE ENGINEERING </c:v>
                </c:pt>
              </c:strCache>
            </c:strRef>
          </c:cat>
          <c:val>
            <c:numRef>
              <c:f>'\Users\Akash\Downloads\[FULL FINAL DATA- CS.xlsx]pivote '!$B$132:$B$140</c:f>
              <c:numCache>
                <c:formatCode>General</c:formatCode>
                <c:ptCount val="9"/>
                <c:pt idx="0">
                  <c:v>3.6515151515151509</c:v>
                </c:pt>
                <c:pt idx="1">
                  <c:v>3.6387559808612449</c:v>
                </c:pt>
                <c:pt idx="2">
                  <c:v>3.551948051948052</c:v>
                </c:pt>
                <c:pt idx="3">
                  <c:v>3.5416666666666674</c:v>
                </c:pt>
                <c:pt idx="4">
                  <c:v>3.5129870129870135</c:v>
                </c:pt>
                <c:pt idx="5">
                  <c:v>3.5113636363636362</c:v>
                </c:pt>
                <c:pt idx="6">
                  <c:v>3.808080808080808</c:v>
                </c:pt>
                <c:pt idx="7">
                  <c:v>3.4659090909090908</c:v>
                </c:pt>
                <c:pt idx="8">
                  <c:v>3.6969696969696972</c:v>
                </c:pt>
              </c:numCache>
            </c:numRef>
          </c:val>
          <c:extLst>
            <c:ext xmlns:c16="http://schemas.microsoft.com/office/drawing/2014/chart" uri="{C3380CC4-5D6E-409C-BE32-E72D297353CC}">
              <c16:uniqueId val="{00000002-8196-4639-B6BF-A7D3499BD907}"/>
            </c:ext>
          </c:extLst>
        </c:ser>
        <c:ser>
          <c:idx val="1"/>
          <c:order val="1"/>
          <c:tx>
            <c:strRef>
              <c:f>'\Users\Akash\Downloads\[FULL FINAL DATA- CS.xlsx]pivote '!$C$131</c:f>
              <c:strCache>
                <c:ptCount val="1"/>
                <c:pt idx="0">
                  <c:v>NON -WORKING </c:v>
                </c:pt>
              </c:strCache>
            </c:strRef>
          </c:tx>
          <c:spPr>
            <a:solidFill>
              <a:schemeClr val="tx2">
                <a:lumMod val="60000"/>
                <a:lumOff val="40000"/>
              </a:schemeClr>
            </a:solidFill>
            <a:ln>
              <a:solidFill>
                <a:schemeClr val="bg1"/>
              </a:solidFill>
            </a:ln>
            <a:effectLst>
              <a:outerShdw blurRad="50800" dist="38100" dir="5400000" algn="t" rotWithShape="0">
                <a:prstClr val="black">
                  <a:alpha val="40000"/>
                </a:prstClr>
              </a:outerShdw>
            </a:effectLst>
          </c:spPr>
          <c:invertIfNegative val="0"/>
          <c:cat>
            <c:strRef>
              <c:f>'\Users\Akash\Downloads\[FULL FINAL DATA- CS.xlsx]pivote '!$A$132:$A$140</c:f>
              <c:strCache>
                <c:ptCount val="9"/>
                <c:pt idx="0">
                  <c:v>CHEMICAL ENEGINEERING</c:v>
                </c:pt>
                <c:pt idx="1">
                  <c:v>CIVIL ENGINEERING</c:v>
                </c:pt>
                <c:pt idx="2">
                  <c:v>COMPUTER SCIENCE AND ENGINEERING</c:v>
                </c:pt>
                <c:pt idx="3">
                  <c:v>ELECTRICAL ENEGINEERING</c:v>
                </c:pt>
                <c:pt idx="4">
                  <c:v>ELECTRONICS</c:v>
                </c:pt>
                <c:pt idx="5">
                  <c:v>IWM</c:v>
                </c:pt>
                <c:pt idx="6">
                  <c:v>MECHANICAL ENGINEERING</c:v>
                </c:pt>
                <c:pt idx="7">
                  <c:v>METALLURGY AND MATERIALS ENEGINEERING</c:v>
                </c:pt>
                <c:pt idx="8">
                  <c:v>TEXTILE ENGINEERING </c:v>
                </c:pt>
              </c:strCache>
            </c:strRef>
          </c:cat>
          <c:val>
            <c:numRef>
              <c:f>'\Users\Akash\Downloads\[FULL FINAL DATA- CS.xlsx]pivote '!$C$132:$C$140</c:f>
              <c:numCache>
                <c:formatCode>General</c:formatCode>
                <c:ptCount val="9"/>
                <c:pt idx="0">
                  <c:v>3.1428571428571428</c:v>
                </c:pt>
                <c:pt idx="1">
                  <c:v>2.9642857142857144</c:v>
                </c:pt>
                <c:pt idx="2">
                  <c:v>3.7142857142857144</c:v>
                </c:pt>
                <c:pt idx="3">
                  <c:v>2.5476190476190474</c:v>
                </c:pt>
                <c:pt idx="4">
                  <c:v>2.7142857142857144</c:v>
                </c:pt>
                <c:pt idx="5">
                  <c:v>2.7857142857142856</c:v>
                </c:pt>
                <c:pt idx="6">
                  <c:v>3.6714285714285717</c:v>
                </c:pt>
                <c:pt idx="7">
                  <c:v>3.1428571428571428</c:v>
                </c:pt>
                <c:pt idx="8">
                  <c:v>4.5714285714285712</c:v>
                </c:pt>
              </c:numCache>
            </c:numRef>
          </c:val>
          <c:extLst>
            <c:ext xmlns:c16="http://schemas.microsoft.com/office/drawing/2014/chart" uri="{C3380CC4-5D6E-409C-BE32-E72D297353CC}">
              <c16:uniqueId val="{00000003-8196-4639-B6BF-A7D3499BD907}"/>
            </c:ext>
          </c:extLst>
        </c:ser>
        <c:dLbls>
          <c:showLegendKey val="0"/>
          <c:showVal val="0"/>
          <c:showCatName val="0"/>
          <c:showSerName val="0"/>
          <c:showPercent val="0"/>
          <c:showBubbleSize val="0"/>
        </c:dLbls>
        <c:gapWidth val="164"/>
        <c:overlap val="-22"/>
        <c:axId val="541425080"/>
        <c:axId val="541417536"/>
      </c:barChart>
      <c:catAx>
        <c:axId val="541425080"/>
        <c:scaling>
          <c:orientation val="minMax"/>
        </c:scaling>
        <c:delete val="0"/>
        <c:axPos val="b"/>
        <c:majorGridlines>
          <c:spPr>
            <a:ln>
              <a:solidFill>
                <a:schemeClr val="tx1">
                  <a:lumMod val="15000"/>
                  <a:lumOff val="85000"/>
                </a:schemeClr>
              </a:solidFill>
            </a:ln>
            <a:effectLst/>
          </c:spPr>
        </c:majorGridlines>
        <c:title>
          <c:tx>
            <c:rich>
              <a:bodyPr rot="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r>
                  <a:rPr lang="en-IN" sz="1400" dirty="0">
                    <a:solidFill>
                      <a:schemeClr val="tx1"/>
                    </a:solidFill>
                  </a:rPr>
                  <a:t>DEPARTMENT</a:t>
                </a:r>
                <a:endParaRPr lang="en-IN" sz="1200" dirty="0">
                  <a:solidFill>
                    <a:schemeClr val="tx1"/>
                  </a:solidFill>
                </a:endParaRPr>
              </a:p>
            </c:rich>
          </c:tx>
          <c:layout>
            <c:manualLayout>
              <c:xMode val="edge"/>
              <c:yMode val="edge"/>
              <c:x val="0.47110306524184475"/>
              <c:y val="0.91008133687068482"/>
            </c:manualLayout>
          </c:layout>
          <c:overlay val="0"/>
          <c:spPr>
            <a:noFill/>
            <a:ln>
              <a:noFill/>
            </a:ln>
            <a:effectLst/>
          </c:spPr>
          <c:txPr>
            <a:bodyPr rot="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19050"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41417536"/>
        <c:crosses val="autoZero"/>
        <c:auto val="1"/>
        <c:lblAlgn val="ctr"/>
        <c:lblOffset val="100"/>
        <c:noMultiLvlLbl val="0"/>
      </c:catAx>
      <c:valAx>
        <c:axId val="541417536"/>
        <c:scaling>
          <c:orientation val="minMax"/>
        </c:scaling>
        <c:delete val="0"/>
        <c:axPos val="l"/>
        <c:majorGridlines>
          <c:spPr>
            <a:ln>
              <a:solidFill>
                <a:schemeClr val="tx1">
                  <a:lumMod val="15000"/>
                  <a:lumOff val="85000"/>
                </a:schemeClr>
              </a:solidFill>
            </a:ln>
            <a:effectLst/>
          </c:spPr>
        </c:majorGridlines>
        <c:title>
          <c:tx>
            <c:rich>
              <a:bodyPr rot="-54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r>
                  <a:rPr lang="en-IN" sz="1400" dirty="0">
                    <a:solidFill>
                      <a:schemeClr val="tx1"/>
                    </a:solidFill>
                  </a:rPr>
                  <a:t>CAREER</a:t>
                </a:r>
                <a:r>
                  <a:rPr lang="en-IN" sz="1400" baseline="0" dirty="0">
                    <a:solidFill>
                      <a:schemeClr val="tx1"/>
                    </a:solidFill>
                  </a:rPr>
                  <a:t> SATISFACTION</a:t>
                </a:r>
                <a:endParaRPr lang="en-IN" sz="1400" dirty="0">
                  <a:solidFill>
                    <a:schemeClr val="tx1"/>
                  </a:solidFill>
                </a:endParaRPr>
              </a:p>
            </c:rich>
          </c:tx>
          <c:layout>
            <c:manualLayout>
              <c:xMode val="edge"/>
              <c:yMode val="edge"/>
              <c:x val="9.10515109975959E-3"/>
              <c:y val="0.35659220415386933"/>
            </c:manualLayout>
          </c:layout>
          <c:overlay val="0"/>
          <c:spPr>
            <a:noFill/>
            <a:ln>
              <a:noFill/>
            </a:ln>
            <a:effectLst/>
          </c:spPr>
          <c:txPr>
            <a:bodyPr rot="-54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41425080"/>
        <c:crosses val="autoZero"/>
        <c:crossBetween val="between"/>
      </c:valAx>
      <c:spPr>
        <a:noFill/>
        <a:ln>
          <a:noFill/>
        </a:ln>
        <a:effectLst/>
      </c:spPr>
    </c:plotArea>
    <c:legend>
      <c:legendPos val="t"/>
      <c:layout>
        <c:manualLayout>
          <c:xMode val="edge"/>
          <c:yMode val="edge"/>
          <c:x val="0.79427816688679909"/>
          <c:y val="2.209272795092181E-2"/>
          <c:w val="0.20563477661127341"/>
          <c:h val="0.12849521168111913"/>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solid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8">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styleClr val="auto"/>
    </cs:fillRef>
    <cs:effectRef idx="0"/>
    <cs:fontRef idx="minor">
      <a:schemeClr val="lt1"/>
    </cs:fontRef>
    <cs:defRPr sz="9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17"/>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3">
  <cs:axisTitle>
    <cs:lnRef idx="0"/>
    <cs:fillRef idx="0"/>
    <cs:effectRef idx="0"/>
    <cs:fontRef idx="minor">
      <a:schemeClr val="tx1">
        <a:lumMod val="65000"/>
        <a:lumOff val="35000"/>
      </a:schemeClr>
    </cs:fontRef>
    <cs:defRPr sz="900" b="1" kern="1200"/>
  </cs:axisTitle>
  <cs:category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styleClr val="auto"/>
    </cs:effectRef>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
  <cs:dataPoint3D>
    <cs:lnRef idx="0"/>
    <cs:fillRef idx="0">
      <cs:styleClr val="auto"/>
    </cs:fillRef>
    <cs:effectRef idx="0"/>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a:solidFill>
          <a:schemeClr val="tx1">
            <a:lumMod val="15000"/>
            <a:lumOff val="85000"/>
          </a:schemeClr>
        </a:solidFill>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50000"/>
        <a:lumOff val="50000"/>
      </a:schemeClr>
    </cs:fontRef>
    <cs:defRPr sz="1800" b="1" kern="1200" cap="all" spc="1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dk1"/>
    </cs:fontRef>
  </cs:wall>
</cs:chartStyle>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938182A-A633-473A-82D7-0ECC5BB4A8A7}" type="doc">
      <dgm:prSet loTypeId="urn:microsoft.com/office/officeart/2005/8/layout/radial6" loCatId="cycle" qsTypeId="urn:microsoft.com/office/officeart/2005/8/quickstyle/simple1" qsCatId="simple" csTypeId="urn:microsoft.com/office/officeart/2005/8/colors/colorful1" csCatId="colorful" phldr="1"/>
      <dgm:spPr/>
      <dgm:t>
        <a:bodyPr/>
        <a:lstStyle/>
        <a:p>
          <a:endParaRPr lang="en-IN"/>
        </a:p>
      </dgm:t>
    </dgm:pt>
    <dgm:pt modelId="{AB44C213-80D7-4FC5-AC38-064F72E59C9F}">
      <dgm:prSet phldrT="[Text]" custT="1"/>
      <dgm:spPr>
        <a:solidFill>
          <a:srgbClr val="002060"/>
        </a:solidFill>
      </dgm:spPr>
      <dgm:t>
        <a:bodyPr/>
        <a:lstStyle/>
        <a:p>
          <a:r>
            <a:rPr lang="en-IN" sz="1800" b="1" dirty="0">
              <a:solidFill>
                <a:schemeClr val="bg1">
                  <a:lumMod val="95000"/>
                </a:schemeClr>
              </a:solidFill>
              <a:latin typeface="Arial" panose="020B0604020202020204" pitchFamily="34" charset="0"/>
              <a:cs typeface="Arial" panose="020B0604020202020204" pitchFamily="34" charset="0"/>
            </a:rPr>
            <a:t>CAREER SATISFACTION</a:t>
          </a:r>
        </a:p>
      </dgm:t>
    </dgm:pt>
    <dgm:pt modelId="{50E6F370-5BFF-4E36-AE81-F33619F6BBB1}" type="parTrans" cxnId="{D34FB6EB-A835-4701-BC02-8A1CEFF7D1AE}">
      <dgm:prSet/>
      <dgm:spPr/>
      <dgm:t>
        <a:bodyPr/>
        <a:lstStyle/>
        <a:p>
          <a:endParaRPr lang="en-IN"/>
        </a:p>
      </dgm:t>
    </dgm:pt>
    <dgm:pt modelId="{C6445B81-774C-4407-8467-245FFC91ACD2}" type="sibTrans" cxnId="{D34FB6EB-A835-4701-BC02-8A1CEFF7D1AE}">
      <dgm:prSet/>
      <dgm:spPr/>
      <dgm:t>
        <a:bodyPr/>
        <a:lstStyle/>
        <a:p>
          <a:endParaRPr lang="en-IN"/>
        </a:p>
      </dgm:t>
    </dgm:pt>
    <dgm:pt modelId="{3B2AB678-32CB-492B-9AA4-C378D7312B1D}">
      <dgm:prSet phldrT="[Text]" custT="1"/>
      <dgm:spPr>
        <a:solidFill>
          <a:schemeClr val="accent6">
            <a:lumMod val="60000"/>
            <a:lumOff val="40000"/>
            <a:alpha val="98000"/>
          </a:schemeClr>
        </a:solidFill>
      </dgm:spPr>
      <dgm:t>
        <a:bodyPr/>
        <a:lstStyle/>
        <a:p>
          <a:r>
            <a:rPr lang="en-IN" sz="1800" b="1" dirty="0">
              <a:solidFill>
                <a:schemeClr val="tx1">
                  <a:lumMod val="95000"/>
                  <a:lumOff val="5000"/>
                </a:schemeClr>
              </a:solidFill>
              <a:latin typeface="Arial" panose="020B0604020202020204" pitchFamily="34" charset="0"/>
              <a:cs typeface="Arial" panose="020B0604020202020204" pitchFamily="34" charset="0"/>
            </a:rPr>
            <a:t>Education</a:t>
          </a:r>
        </a:p>
      </dgm:t>
    </dgm:pt>
    <dgm:pt modelId="{18E9AEDB-7513-4F5D-87BB-D23AD96C103E}" type="parTrans" cxnId="{1F77436B-EDB4-4096-B305-599985450D4A}">
      <dgm:prSet/>
      <dgm:spPr/>
      <dgm:t>
        <a:bodyPr/>
        <a:lstStyle/>
        <a:p>
          <a:endParaRPr lang="en-IN"/>
        </a:p>
      </dgm:t>
    </dgm:pt>
    <dgm:pt modelId="{2D66E07F-2F0D-45F8-A26F-CF4B0FE0B1DF}" type="sibTrans" cxnId="{1F77436B-EDB4-4096-B305-599985450D4A}">
      <dgm:prSet/>
      <dgm:spPr/>
      <dgm:t>
        <a:bodyPr/>
        <a:lstStyle/>
        <a:p>
          <a:endParaRPr lang="en-IN" sz="1200">
            <a:latin typeface="Arial" panose="020B0604020202020204" pitchFamily="34" charset="0"/>
            <a:cs typeface="Arial" panose="020B0604020202020204" pitchFamily="34" charset="0"/>
          </a:endParaRPr>
        </a:p>
      </dgm:t>
    </dgm:pt>
    <dgm:pt modelId="{E4B74479-9581-4A3B-843F-8B84C22374E3}">
      <dgm:prSet phldrT="[Text]" custT="1"/>
      <dgm:spPr>
        <a:solidFill>
          <a:srgbClr val="E9657E"/>
        </a:solidFill>
      </dgm:spPr>
      <dgm:t>
        <a:bodyPr/>
        <a:lstStyle/>
        <a:p>
          <a:r>
            <a:rPr lang="en-IN" sz="1800" b="1" dirty="0">
              <a:solidFill>
                <a:schemeClr val="tx2">
                  <a:lumMod val="50000"/>
                </a:schemeClr>
              </a:solidFill>
              <a:latin typeface="Arial" panose="020B0604020202020204" pitchFamily="34" charset="0"/>
              <a:cs typeface="Arial" panose="020B0604020202020204" pitchFamily="34" charset="0"/>
            </a:rPr>
            <a:t>Skills and Utilization</a:t>
          </a:r>
        </a:p>
      </dgm:t>
    </dgm:pt>
    <dgm:pt modelId="{5FFEB426-535D-4684-A6DE-D6028852F430}" type="parTrans" cxnId="{ABF3A2E0-D987-45AB-A908-4C1EA84B2F63}">
      <dgm:prSet/>
      <dgm:spPr/>
      <dgm:t>
        <a:bodyPr/>
        <a:lstStyle/>
        <a:p>
          <a:endParaRPr lang="en-IN"/>
        </a:p>
      </dgm:t>
    </dgm:pt>
    <dgm:pt modelId="{B887E06A-F65B-44D4-A6CD-DD7E6750DFB9}" type="sibTrans" cxnId="{ABF3A2E0-D987-45AB-A908-4C1EA84B2F63}">
      <dgm:prSet/>
      <dgm:spPr/>
      <dgm:t>
        <a:bodyPr/>
        <a:lstStyle/>
        <a:p>
          <a:endParaRPr lang="en-IN" sz="1200">
            <a:latin typeface="Arial" panose="020B0604020202020204" pitchFamily="34" charset="0"/>
            <a:cs typeface="Arial" panose="020B0604020202020204" pitchFamily="34" charset="0"/>
          </a:endParaRPr>
        </a:p>
      </dgm:t>
    </dgm:pt>
    <dgm:pt modelId="{FE0B84AC-F6F4-45B2-B33B-D060E71851D4}">
      <dgm:prSet phldrT="[Text]" custT="1"/>
      <dgm:spPr>
        <a:solidFill>
          <a:schemeClr val="accent5">
            <a:lumMod val="60000"/>
            <a:lumOff val="40000"/>
          </a:schemeClr>
        </a:solidFill>
      </dgm:spPr>
      <dgm:t>
        <a:bodyPr/>
        <a:lstStyle/>
        <a:p>
          <a:r>
            <a:rPr lang="en-IN" sz="1800" b="1" dirty="0">
              <a:solidFill>
                <a:schemeClr val="tx2">
                  <a:lumMod val="50000"/>
                </a:schemeClr>
              </a:solidFill>
              <a:latin typeface="Arial" panose="020B0604020202020204" pitchFamily="34" charset="0"/>
              <a:cs typeface="Arial" panose="020B0604020202020204" pitchFamily="34" charset="0"/>
            </a:rPr>
            <a:t>Interest</a:t>
          </a:r>
        </a:p>
      </dgm:t>
    </dgm:pt>
    <dgm:pt modelId="{91C93B7A-7FD5-457A-9118-219DE301596B}" type="parTrans" cxnId="{D77C6352-E651-423F-9545-2A60C0327268}">
      <dgm:prSet/>
      <dgm:spPr/>
      <dgm:t>
        <a:bodyPr/>
        <a:lstStyle/>
        <a:p>
          <a:endParaRPr lang="en-IN"/>
        </a:p>
      </dgm:t>
    </dgm:pt>
    <dgm:pt modelId="{33FAA15B-1878-4185-B1D7-D6966554AAA0}" type="sibTrans" cxnId="{D77C6352-E651-423F-9545-2A60C0327268}">
      <dgm:prSet/>
      <dgm:spPr/>
      <dgm:t>
        <a:bodyPr/>
        <a:lstStyle/>
        <a:p>
          <a:endParaRPr lang="en-IN" sz="1200">
            <a:latin typeface="Arial" panose="020B0604020202020204" pitchFamily="34" charset="0"/>
            <a:cs typeface="Arial" panose="020B0604020202020204" pitchFamily="34" charset="0"/>
          </a:endParaRPr>
        </a:p>
      </dgm:t>
    </dgm:pt>
    <dgm:pt modelId="{FF2C9693-F3DF-4369-8C7F-F9832CDB67EB}">
      <dgm:prSet phldrT="[Text]" custT="1"/>
      <dgm:spPr>
        <a:solidFill>
          <a:srgbClr val="7753EB">
            <a:alpha val="89000"/>
          </a:srgbClr>
        </a:solidFill>
      </dgm:spPr>
      <dgm:t>
        <a:bodyPr/>
        <a:lstStyle/>
        <a:p>
          <a:r>
            <a:rPr lang="en-IN" sz="1800" b="1" dirty="0">
              <a:solidFill>
                <a:schemeClr val="tx2">
                  <a:lumMod val="50000"/>
                </a:schemeClr>
              </a:solidFill>
              <a:latin typeface="Arial" panose="020B0604020202020204" pitchFamily="34" charset="0"/>
              <a:cs typeface="Arial" panose="020B0604020202020204" pitchFamily="34" charset="0"/>
            </a:rPr>
            <a:t>Prestige</a:t>
          </a:r>
        </a:p>
      </dgm:t>
    </dgm:pt>
    <dgm:pt modelId="{4FB8D797-8BEE-495A-93D6-F88330814BB9}" type="parTrans" cxnId="{BE33C083-A9BA-4450-A33B-4707C691E555}">
      <dgm:prSet/>
      <dgm:spPr/>
      <dgm:t>
        <a:bodyPr/>
        <a:lstStyle/>
        <a:p>
          <a:endParaRPr lang="en-IN"/>
        </a:p>
      </dgm:t>
    </dgm:pt>
    <dgm:pt modelId="{DABBED66-5BCB-4D78-8FBC-1306A5EE2240}" type="sibTrans" cxnId="{BE33C083-A9BA-4450-A33B-4707C691E555}">
      <dgm:prSet/>
      <dgm:spPr/>
      <dgm:t>
        <a:bodyPr/>
        <a:lstStyle/>
        <a:p>
          <a:endParaRPr lang="en-IN" sz="1200">
            <a:latin typeface="Arial" panose="020B0604020202020204" pitchFamily="34" charset="0"/>
            <a:cs typeface="Arial" panose="020B0604020202020204" pitchFamily="34" charset="0"/>
          </a:endParaRPr>
        </a:p>
      </dgm:t>
    </dgm:pt>
    <dgm:pt modelId="{7BF365CB-F5C6-4026-985E-9B0A53D5FF7A}">
      <dgm:prSet phldrT="[Text]" custT="1"/>
      <dgm:spPr>
        <a:solidFill>
          <a:srgbClr val="4AD1D4">
            <a:alpha val="94000"/>
          </a:srgbClr>
        </a:solidFill>
      </dgm:spPr>
      <dgm:t>
        <a:bodyPr/>
        <a:lstStyle/>
        <a:p>
          <a:r>
            <a:rPr lang="en-IN" sz="1800" b="1" dirty="0">
              <a:solidFill>
                <a:schemeClr val="tx2">
                  <a:lumMod val="50000"/>
                </a:schemeClr>
              </a:solidFill>
              <a:latin typeface="Arial" panose="020B0604020202020204" pitchFamily="34" charset="0"/>
              <a:cs typeface="Arial" panose="020B0604020202020204" pitchFamily="34" charset="0"/>
            </a:rPr>
            <a:t>Opportunity</a:t>
          </a:r>
          <a:r>
            <a:rPr lang="en-IN" sz="600" b="1" dirty="0">
              <a:solidFill>
                <a:schemeClr val="tx2">
                  <a:lumMod val="50000"/>
                </a:schemeClr>
              </a:solidFill>
              <a:latin typeface="Arial" panose="020B0604020202020204" pitchFamily="34" charset="0"/>
              <a:cs typeface="Arial" panose="020B0604020202020204" pitchFamily="34" charset="0"/>
            </a:rPr>
            <a:t> </a:t>
          </a:r>
        </a:p>
      </dgm:t>
    </dgm:pt>
    <dgm:pt modelId="{D5AA654E-01BC-4CC0-854D-0CB4EE452C2C}" type="parTrans" cxnId="{4C479DD6-B0F2-410C-B92E-FBF984B456F5}">
      <dgm:prSet/>
      <dgm:spPr/>
      <dgm:t>
        <a:bodyPr/>
        <a:lstStyle/>
        <a:p>
          <a:endParaRPr lang="en-IN"/>
        </a:p>
      </dgm:t>
    </dgm:pt>
    <dgm:pt modelId="{230DC92C-4D2F-4BA7-AF8E-90511955784D}" type="sibTrans" cxnId="{4C479DD6-B0F2-410C-B92E-FBF984B456F5}">
      <dgm:prSet/>
      <dgm:spPr/>
      <dgm:t>
        <a:bodyPr/>
        <a:lstStyle/>
        <a:p>
          <a:endParaRPr lang="en-IN" sz="1200">
            <a:latin typeface="Arial" panose="020B0604020202020204" pitchFamily="34" charset="0"/>
            <a:cs typeface="Arial" panose="020B0604020202020204" pitchFamily="34" charset="0"/>
          </a:endParaRPr>
        </a:p>
      </dgm:t>
    </dgm:pt>
    <dgm:pt modelId="{B5AD7F5D-F5C1-409F-9F8A-BA07E34F6117}">
      <dgm:prSet phldrT="[Text]" custT="1"/>
      <dgm:spPr>
        <a:solidFill>
          <a:srgbClr val="FF0066">
            <a:alpha val="83922"/>
          </a:srgbClr>
        </a:solidFill>
      </dgm:spPr>
      <dgm:t>
        <a:bodyPr/>
        <a:lstStyle/>
        <a:p>
          <a:r>
            <a:rPr lang="en-IN" sz="1800" b="1" dirty="0">
              <a:solidFill>
                <a:schemeClr val="tx2">
                  <a:lumMod val="50000"/>
                </a:schemeClr>
              </a:solidFill>
              <a:latin typeface="Arial" panose="020B0604020202020204" pitchFamily="34" charset="0"/>
              <a:cs typeface="Arial" panose="020B0604020202020204" pitchFamily="34" charset="0"/>
            </a:rPr>
            <a:t>Social Capital</a:t>
          </a:r>
        </a:p>
      </dgm:t>
    </dgm:pt>
    <dgm:pt modelId="{1A3AAF56-8740-4B49-A23F-94E37DC6674B}" type="parTrans" cxnId="{AD4CA0B1-B848-4837-B048-21DD30A8EB71}">
      <dgm:prSet/>
      <dgm:spPr/>
      <dgm:t>
        <a:bodyPr/>
        <a:lstStyle/>
        <a:p>
          <a:endParaRPr lang="en-IN"/>
        </a:p>
      </dgm:t>
    </dgm:pt>
    <dgm:pt modelId="{2C5E15D9-79D6-4027-84C7-2C7146E36619}" type="sibTrans" cxnId="{AD4CA0B1-B848-4837-B048-21DD30A8EB71}">
      <dgm:prSet/>
      <dgm:spPr/>
      <dgm:t>
        <a:bodyPr/>
        <a:lstStyle/>
        <a:p>
          <a:endParaRPr lang="en-IN" sz="1200">
            <a:latin typeface="Arial" panose="020B0604020202020204" pitchFamily="34" charset="0"/>
            <a:cs typeface="Arial" panose="020B0604020202020204" pitchFamily="34" charset="0"/>
          </a:endParaRPr>
        </a:p>
      </dgm:t>
    </dgm:pt>
    <dgm:pt modelId="{323884F6-4C08-4957-B0E1-B1D66204B3C0}">
      <dgm:prSet phldrT="[Text]" custT="1"/>
      <dgm:spPr>
        <a:solidFill>
          <a:schemeClr val="accent4">
            <a:hueOff val="0"/>
            <a:satOff val="0"/>
            <a:lumOff val="0"/>
            <a:alpha val="85000"/>
          </a:schemeClr>
        </a:solidFill>
      </dgm:spPr>
      <dgm:t>
        <a:bodyPr/>
        <a:lstStyle/>
        <a:p>
          <a:r>
            <a:rPr lang="en-IN" sz="1800" b="1" dirty="0">
              <a:solidFill>
                <a:schemeClr val="tx2">
                  <a:lumMod val="50000"/>
                </a:schemeClr>
              </a:solidFill>
              <a:latin typeface="Arial" panose="020B0604020202020204" pitchFamily="34" charset="0"/>
              <a:cs typeface="Arial" panose="020B0604020202020204" pitchFamily="34" charset="0"/>
            </a:rPr>
            <a:t>Growth</a:t>
          </a:r>
        </a:p>
      </dgm:t>
    </dgm:pt>
    <dgm:pt modelId="{9971920E-6A89-4FC1-921B-EDA86D0FB3EA}" type="parTrans" cxnId="{C02623BE-AA2B-4101-9245-AECEBA2120DF}">
      <dgm:prSet/>
      <dgm:spPr/>
      <dgm:t>
        <a:bodyPr/>
        <a:lstStyle/>
        <a:p>
          <a:endParaRPr lang="en-IN"/>
        </a:p>
      </dgm:t>
    </dgm:pt>
    <dgm:pt modelId="{120BFB56-AF09-4728-8DE3-26D3FEFD4397}" type="sibTrans" cxnId="{C02623BE-AA2B-4101-9245-AECEBA2120DF}">
      <dgm:prSet/>
      <dgm:spPr/>
      <dgm:t>
        <a:bodyPr/>
        <a:lstStyle/>
        <a:p>
          <a:endParaRPr lang="en-IN" sz="1200">
            <a:latin typeface="Arial" panose="020B0604020202020204" pitchFamily="34" charset="0"/>
            <a:cs typeface="Arial" panose="020B0604020202020204" pitchFamily="34" charset="0"/>
          </a:endParaRPr>
        </a:p>
      </dgm:t>
    </dgm:pt>
    <dgm:pt modelId="{28D85BC3-D19B-4777-957F-4AD092D331E5}">
      <dgm:prSet phldrT="[Text]" custT="1"/>
      <dgm:spPr>
        <a:solidFill>
          <a:srgbClr val="B5537D"/>
        </a:solidFill>
      </dgm:spPr>
      <dgm:t>
        <a:bodyPr/>
        <a:lstStyle/>
        <a:p>
          <a:r>
            <a:rPr lang="en-IN" sz="1800" b="1" dirty="0">
              <a:solidFill>
                <a:schemeClr val="tx2">
                  <a:lumMod val="50000"/>
                </a:schemeClr>
              </a:solidFill>
              <a:latin typeface="Arial" panose="020B0604020202020204" pitchFamily="34" charset="0"/>
              <a:cs typeface="Arial" panose="020B0604020202020204" pitchFamily="34" charset="0"/>
            </a:rPr>
            <a:t>Personality </a:t>
          </a:r>
        </a:p>
      </dgm:t>
    </dgm:pt>
    <dgm:pt modelId="{A104C850-7F92-4C43-A423-902D6AA2483F}" type="sibTrans" cxnId="{9B7306F1-F2AF-4730-9FF8-EFE06136E50A}">
      <dgm:prSet/>
      <dgm:spPr/>
      <dgm:t>
        <a:bodyPr/>
        <a:lstStyle/>
        <a:p>
          <a:endParaRPr lang="en-IN" sz="1200">
            <a:latin typeface="Arial" panose="020B0604020202020204" pitchFamily="34" charset="0"/>
            <a:cs typeface="Arial" panose="020B0604020202020204" pitchFamily="34" charset="0"/>
          </a:endParaRPr>
        </a:p>
      </dgm:t>
    </dgm:pt>
    <dgm:pt modelId="{6CDA6744-52E1-4EAA-823E-4AC9BBA56054}" type="parTrans" cxnId="{9B7306F1-F2AF-4730-9FF8-EFE06136E50A}">
      <dgm:prSet/>
      <dgm:spPr/>
      <dgm:t>
        <a:bodyPr/>
        <a:lstStyle/>
        <a:p>
          <a:endParaRPr lang="en-IN"/>
        </a:p>
      </dgm:t>
    </dgm:pt>
    <dgm:pt modelId="{C07D9118-0BC6-4ECD-99BE-1F7406121E8A}" type="pres">
      <dgm:prSet presAssocID="{3938182A-A633-473A-82D7-0ECC5BB4A8A7}" presName="Name0" presStyleCnt="0">
        <dgm:presLayoutVars>
          <dgm:chMax val="1"/>
          <dgm:dir/>
          <dgm:animLvl val="ctr"/>
          <dgm:resizeHandles val="exact"/>
        </dgm:presLayoutVars>
      </dgm:prSet>
      <dgm:spPr/>
    </dgm:pt>
    <dgm:pt modelId="{1B29B84F-EE97-4BAD-8AC4-2E31EDAAF139}" type="pres">
      <dgm:prSet presAssocID="{AB44C213-80D7-4FC5-AC38-064F72E59C9F}" presName="centerShape" presStyleLbl="node0" presStyleIdx="0" presStyleCnt="1" custScaleX="162100" custScaleY="101951"/>
      <dgm:spPr/>
    </dgm:pt>
    <dgm:pt modelId="{FCC3887D-8EA5-4404-9D9C-D4499339D345}" type="pres">
      <dgm:prSet presAssocID="{3B2AB678-32CB-492B-9AA4-C378D7312B1D}" presName="node" presStyleLbl="node1" presStyleIdx="0" presStyleCnt="8" custScaleX="164991" custRadScaleRad="102022">
        <dgm:presLayoutVars>
          <dgm:bulletEnabled val="1"/>
        </dgm:presLayoutVars>
      </dgm:prSet>
      <dgm:spPr/>
    </dgm:pt>
    <dgm:pt modelId="{04C38387-AF01-4949-9A31-65CA12D54978}" type="pres">
      <dgm:prSet presAssocID="{3B2AB678-32CB-492B-9AA4-C378D7312B1D}" presName="dummy" presStyleCnt="0"/>
      <dgm:spPr/>
    </dgm:pt>
    <dgm:pt modelId="{7A34FC54-9862-4766-8CE1-455B9117AE3A}" type="pres">
      <dgm:prSet presAssocID="{2D66E07F-2F0D-45F8-A26F-CF4B0FE0B1DF}" presName="sibTrans" presStyleLbl="sibTrans2D1" presStyleIdx="0" presStyleCnt="8"/>
      <dgm:spPr/>
    </dgm:pt>
    <dgm:pt modelId="{AF00E736-76A4-42C4-9DC5-4F042EFD4ADB}" type="pres">
      <dgm:prSet presAssocID="{E4B74479-9581-4A3B-843F-8B84C22374E3}" presName="node" presStyleLbl="node1" presStyleIdx="1" presStyleCnt="8" custScaleX="173591" custRadScaleRad="99086" custRadScaleInc="23155">
        <dgm:presLayoutVars>
          <dgm:bulletEnabled val="1"/>
        </dgm:presLayoutVars>
      </dgm:prSet>
      <dgm:spPr/>
    </dgm:pt>
    <dgm:pt modelId="{487A70A9-F376-4C53-97C2-62CD6D9C7CCA}" type="pres">
      <dgm:prSet presAssocID="{E4B74479-9581-4A3B-843F-8B84C22374E3}" presName="dummy" presStyleCnt="0"/>
      <dgm:spPr/>
    </dgm:pt>
    <dgm:pt modelId="{D820160C-5167-475B-A514-9B54B8F64DD2}" type="pres">
      <dgm:prSet presAssocID="{B887E06A-F65B-44D4-A6CD-DD7E6750DFB9}" presName="sibTrans" presStyleLbl="sibTrans2D1" presStyleIdx="1" presStyleCnt="8"/>
      <dgm:spPr/>
    </dgm:pt>
    <dgm:pt modelId="{87132192-A610-46EB-A0EB-90BD598DD04B}" type="pres">
      <dgm:prSet presAssocID="{28D85BC3-D19B-4777-957F-4AD092D331E5}" presName="node" presStyleLbl="node1" presStyleIdx="2" presStyleCnt="8" custScaleX="175331">
        <dgm:presLayoutVars>
          <dgm:bulletEnabled val="1"/>
        </dgm:presLayoutVars>
      </dgm:prSet>
      <dgm:spPr/>
    </dgm:pt>
    <dgm:pt modelId="{947F04E1-4E53-4C21-B1F7-D0928FE07729}" type="pres">
      <dgm:prSet presAssocID="{28D85BC3-D19B-4777-957F-4AD092D331E5}" presName="dummy" presStyleCnt="0"/>
      <dgm:spPr/>
    </dgm:pt>
    <dgm:pt modelId="{E0A62282-3414-4844-AB56-4B5A7B0816D1}" type="pres">
      <dgm:prSet presAssocID="{A104C850-7F92-4C43-A423-902D6AA2483F}" presName="sibTrans" presStyleLbl="sibTrans2D1" presStyleIdx="2" presStyleCnt="8"/>
      <dgm:spPr/>
    </dgm:pt>
    <dgm:pt modelId="{8511AD5F-DC4E-4AD9-A266-AD562F5C53E5}" type="pres">
      <dgm:prSet presAssocID="{FE0B84AC-F6F4-45B2-B33B-D060E71851D4}" presName="node" presStyleLbl="node1" presStyleIdx="3" presStyleCnt="8" custScaleX="155191">
        <dgm:presLayoutVars>
          <dgm:bulletEnabled val="1"/>
        </dgm:presLayoutVars>
      </dgm:prSet>
      <dgm:spPr/>
    </dgm:pt>
    <dgm:pt modelId="{18091589-5CAE-4BA3-9ECE-565A4691A176}" type="pres">
      <dgm:prSet presAssocID="{FE0B84AC-F6F4-45B2-B33B-D060E71851D4}" presName="dummy" presStyleCnt="0"/>
      <dgm:spPr/>
    </dgm:pt>
    <dgm:pt modelId="{D17D2F0A-9F72-4C2D-A3A1-EAB150CBEAAC}" type="pres">
      <dgm:prSet presAssocID="{33FAA15B-1878-4185-B1D7-D6966554AAA0}" presName="sibTrans" presStyleLbl="sibTrans2D1" presStyleIdx="3" presStyleCnt="8"/>
      <dgm:spPr/>
    </dgm:pt>
    <dgm:pt modelId="{65F917E7-2220-4619-BEAA-3421C60D8EFE}" type="pres">
      <dgm:prSet presAssocID="{FF2C9693-F3DF-4369-8C7F-F9832CDB67EB}" presName="node" presStyleLbl="node1" presStyleIdx="4" presStyleCnt="8" custScaleX="164991">
        <dgm:presLayoutVars>
          <dgm:bulletEnabled val="1"/>
        </dgm:presLayoutVars>
      </dgm:prSet>
      <dgm:spPr/>
    </dgm:pt>
    <dgm:pt modelId="{8FAAA0B5-E581-4362-9F5B-50F8E20ED60E}" type="pres">
      <dgm:prSet presAssocID="{FF2C9693-F3DF-4369-8C7F-F9832CDB67EB}" presName="dummy" presStyleCnt="0"/>
      <dgm:spPr/>
    </dgm:pt>
    <dgm:pt modelId="{CC949165-A4E1-4603-BED5-68A17B24A779}" type="pres">
      <dgm:prSet presAssocID="{DABBED66-5BCB-4D78-8FBC-1306A5EE2240}" presName="sibTrans" presStyleLbl="sibTrans2D1" presStyleIdx="4" presStyleCnt="8"/>
      <dgm:spPr/>
    </dgm:pt>
    <dgm:pt modelId="{8B2BDA62-5F91-41DC-AAC8-C18604BD46C6}" type="pres">
      <dgm:prSet presAssocID="{7BF365CB-F5C6-4026-985E-9B0A53D5FF7A}" presName="node" presStyleLbl="node1" presStyleIdx="5" presStyleCnt="8" custScaleX="191438" custRadScaleRad="97187" custRadScaleInc="13677">
        <dgm:presLayoutVars>
          <dgm:bulletEnabled val="1"/>
        </dgm:presLayoutVars>
      </dgm:prSet>
      <dgm:spPr/>
    </dgm:pt>
    <dgm:pt modelId="{CF2B9D9C-64B5-4027-85C4-1F5E4DB3601B}" type="pres">
      <dgm:prSet presAssocID="{7BF365CB-F5C6-4026-985E-9B0A53D5FF7A}" presName="dummy" presStyleCnt="0"/>
      <dgm:spPr/>
    </dgm:pt>
    <dgm:pt modelId="{DBAC6893-9944-4209-BECE-768ED8BB4800}" type="pres">
      <dgm:prSet presAssocID="{230DC92C-4D2F-4BA7-AF8E-90511955784D}" presName="sibTrans" presStyleLbl="sibTrans2D1" presStyleIdx="5" presStyleCnt="8"/>
      <dgm:spPr/>
    </dgm:pt>
    <dgm:pt modelId="{DAB45B1A-4FE8-49CB-B63E-664311898013}" type="pres">
      <dgm:prSet presAssocID="{B5AD7F5D-F5C1-409F-9F8A-BA07E34F6117}" presName="node" presStyleLbl="node1" presStyleIdx="6" presStyleCnt="8" custScaleX="153284">
        <dgm:presLayoutVars>
          <dgm:bulletEnabled val="1"/>
        </dgm:presLayoutVars>
      </dgm:prSet>
      <dgm:spPr/>
    </dgm:pt>
    <dgm:pt modelId="{B42C5C62-D481-47A3-9511-FE4854E07FCB}" type="pres">
      <dgm:prSet presAssocID="{B5AD7F5D-F5C1-409F-9F8A-BA07E34F6117}" presName="dummy" presStyleCnt="0"/>
      <dgm:spPr/>
    </dgm:pt>
    <dgm:pt modelId="{9D2A70A2-2069-4500-83A5-5E523A6AE881}" type="pres">
      <dgm:prSet presAssocID="{2C5E15D9-79D6-4027-84C7-2C7146E36619}" presName="sibTrans" presStyleLbl="sibTrans2D1" presStyleIdx="6" presStyleCnt="8"/>
      <dgm:spPr/>
    </dgm:pt>
    <dgm:pt modelId="{FB6698AF-084D-4F24-92FF-940D1174B59B}" type="pres">
      <dgm:prSet presAssocID="{323884F6-4C08-4957-B0E1-B1D66204B3C0}" presName="node" presStyleLbl="node1" presStyleIdx="7" presStyleCnt="8" custScaleX="176837">
        <dgm:presLayoutVars>
          <dgm:bulletEnabled val="1"/>
        </dgm:presLayoutVars>
      </dgm:prSet>
      <dgm:spPr/>
    </dgm:pt>
    <dgm:pt modelId="{581C1D1F-0245-46BE-8BF3-D8E1B9E96552}" type="pres">
      <dgm:prSet presAssocID="{323884F6-4C08-4957-B0E1-B1D66204B3C0}" presName="dummy" presStyleCnt="0"/>
      <dgm:spPr/>
    </dgm:pt>
    <dgm:pt modelId="{A36239A0-53B8-4DA5-8CD6-C5E33D1E3418}" type="pres">
      <dgm:prSet presAssocID="{120BFB56-AF09-4728-8DE3-26D3FEFD4397}" presName="sibTrans" presStyleLbl="sibTrans2D1" presStyleIdx="7" presStyleCnt="8"/>
      <dgm:spPr/>
    </dgm:pt>
  </dgm:ptLst>
  <dgm:cxnLst>
    <dgm:cxn modelId="{784B7C09-E94C-40DE-939E-105F78A90A6C}" type="presOf" srcId="{A104C850-7F92-4C43-A423-902D6AA2483F}" destId="{E0A62282-3414-4844-AB56-4B5A7B0816D1}" srcOrd="0" destOrd="0" presId="urn:microsoft.com/office/officeart/2005/8/layout/radial6"/>
    <dgm:cxn modelId="{B1BFFC0C-9D64-4F1A-86B6-EB8045675E28}" type="presOf" srcId="{2D66E07F-2F0D-45F8-A26F-CF4B0FE0B1DF}" destId="{7A34FC54-9862-4766-8CE1-455B9117AE3A}" srcOrd="0" destOrd="0" presId="urn:microsoft.com/office/officeart/2005/8/layout/radial6"/>
    <dgm:cxn modelId="{D1E2B034-1095-4B29-815F-F84895AAF668}" type="presOf" srcId="{B887E06A-F65B-44D4-A6CD-DD7E6750DFB9}" destId="{D820160C-5167-475B-A514-9B54B8F64DD2}" srcOrd="0" destOrd="0" presId="urn:microsoft.com/office/officeart/2005/8/layout/radial6"/>
    <dgm:cxn modelId="{A980E349-AE3F-4674-A885-54EDC3F60D02}" type="presOf" srcId="{FF2C9693-F3DF-4369-8C7F-F9832CDB67EB}" destId="{65F917E7-2220-4619-BEAA-3421C60D8EFE}" srcOrd="0" destOrd="0" presId="urn:microsoft.com/office/officeart/2005/8/layout/radial6"/>
    <dgm:cxn modelId="{D86DC94A-5E12-45A5-8815-7D37E8B84678}" type="presOf" srcId="{FE0B84AC-F6F4-45B2-B33B-D060E71851D4}" destId="{8511AD5F-DC4E-4AD9-A266-AD562F5C53E5}" srcOrd="0" destOrd="0" presId="urn:microsoft.com/office/officeart/2005/8/layout/radial6"/>
    <dgm:cxn modelId="{1F77436B-EDB4-4096-B305-599985450D4A}" srcId="{AB44C213-80D7-4FC5-AC38-064F72E59C9F}" destId="{3B2AB678-32CB-492B-9AA4-C378D7312B1D}" srcOrd="0" destOrd="0" parTransId="{18E9AEDB-7513-4F5D-87BB-D23AD96C103E}" sibTransId="{2D66E07F-2F0D-45F8-A26F-CF4B0FE0B1DF}"/>
    <dgm:cxn modelId="{8E84D46D-3835-4856-8B4F-0CF4557EF84C}" type="presOf" srcId="{3938182A-A633-473A-82D7-0ECC5BB4A8A7}" destId="{C07D9118-0BC6-4ECD-99BE-1F7406121E8A}" srcOrd="0" destOrd="0" presId="urn:microsoft.com/office/officeart/2005/8/layout/radial6"/>
    <dgm:cxn modelId="{AB7CE14E-E558-4515-8757-77A308160B50}" type="presOf" srcId="{3B2AB678-32CB-492B-9AA4-C378D7312B1D}" destId="{FCC3887D-8EA5-4404-9D9C-D4499339D345}" srcOrd="0" destOrd="0" presId="urn:microsoft.com/office/officeart/2005/8/layout/radial6"/>
    <dgm:cxn modelId="{D77C6352-E651-423F-9545-2A60C0327268}" srcId="{AB44C213-80D7-4FC5-AC38-064F72E59C9F}" destId="{FE0B84AC-F6F4-45B2-B33B-D060E71851D4}" srcOrd="3" destOrd="0" parTransId="{91C93B7A-7FD5-457A-9118-219DE301596B}" sibTransId="{33FAA15B-1878-4185-B1D7-D6966554AAA0}"/>
    <dgm:cxn modelId="{3A302F78-B81B-4172-B99B-D5FE57642B62}" type="presOf" srcId="{323884F6-4C08-4957-B0E1-B1D66204B3C0}" destId="{FB6698AF-084D-4F24-92FF-940D1174B59B}" srcOrd="0" destOrd="0" presId="urn:microsoft.com/office/officeart/2005/8/layout/radial6"/>
    <dgm:cxn modelId="{BE33C083-A9BA-4450-A33B-4707C691E555}" srcId="{AB44C213-80D7-4FC5-AC38-064F72E59C9F}" destId="{FF2C9693-F3DF-4369-8C7F-F9832CDB67EB}" srcOrd="4" destOrd="0" parTransId="{4FB8D797-8BEE-495A-93D6-F88330814BB9}" sibTransId="{DABBED66-5BCB-4D78-8FBC-1306A5EE2240}"/>
    <dgm:cxn modelId="{0840CC95-101B-4D3C-8E83-7E2183AE7407}" type="presOf" srcId="{B5AD7F5D-F5C1-409F-9F8A-BA07E34F6117}" destId="{DAB45B1A-4FE8-49CB-B63E-664311898013}" srcOrd="0" destOrd="0" presId="urn:microsoft.com/office/officeart/2005/8/layout/radial6"/>
    <dgm:cxn modelId="{3B9635A0-383E-45F2-A0D5-442EA957C964}" type="presOf" srcId="{E4B74479-9581-4A3B-843F-8B84C22374E3}" destId="{AF00E736-76A4-42C4-9DC5-4F042EFD4ADB}" srcOrd="0" destOrd="0" presId="urn:microsoft.com/office/officeart/2005/8/layout/radial6"/>
    <dgm:cxn modelId="{AD4CA0B1-B848-4837-B048-21DD30A8EB71}" srcId="{AB44C213-80D7-4FC5-AC38-064F72E59C9F}" destId="{B5AD7F5D-F5C1-409F-9F8A-BA07E34F6117}" srcOrd="6" destOrd="0" parTransId="{1A3AAF56-8740-4B49-A23F-94E37DC6674B}" sibTransId="{2C5E15D9-79D6-4027-84C7-2C7146E36619}"/>
    <dgm:cxn modelId="{C02623BE-AA2B-4101-9245-AECEBA2120DF}" srcId="{AB44C213-80D7-4FC5-AC38-064F72E59C9F}" destId="{323884F6-4C08-4957-B0E1-B1D66204B3C0}" srcOrd="7" destOrd="0" parTransId="{9971920E-6A89-4FC1-921B-EDA86D0FB3EA}" sibTransId="{120BFB56-AF09-4728-8DE3-26D3FEFD4397}"/>
    <dgm:cxn modelId="{F133B5BF-61FE-40C6-BFA7-7AA2D3CE178E}" type="presOf" srcId="{DABBED66-5BCB-4D78-8FBC-1306A5EE2240}" destId="{CC949165-A4E1-4603-BED5-68A17B24A779}" srcOrd="0" destOrd="0" presId="urn:microsoft.com/office/officeart/2005/8/layout/radial6"/>
    <dgm:cxn modelId="{59962BC5-B967-40FA-B89D-60C4B6FEEB8E}" type="presOf" srcId="{120BFB56-AF09-4728-8DE3-26D3FEFD4397}" destId="{A36239A0-53B8-4DA5-8CD6-C5E33D1E3418}" srcOrd="0" destOrd="0" presId="urn:microsoft.com/office/officeart/2005/8/layout/radial6"/>
    <dgm:cxn modelId="{4C479DD6-B0F2-410C-B92E-FBF984B456F5}" srcId="{AB44C213-80D7-4FC5-AC38-064F72E59C9F}" destId="{7BF365CB-F5C6-4026-985E-9B0A53D5FF7A}" srcOrd="5" destOrd="0" parTransId="{D5AA654E-01BC-4CC0-854D-0CB4EE452C2C}" sibTransId="{230DC92C-4D2F-4BA7-AF8E-90511955784D}"/>
    <dgm:cxn modelId="{D2D674D9-0B4E-4AAF-BCCC-9D09BD36B7B9}" type="presOf" srcId="{33FAA15B-1878-4185-B1D7-D6966554AAA0}" destId="{D17D2F0A-9F72-4C2D-A3A1-EAB150CBEAAC}" srcOrd="0" destOrd="0" presId="urn:microsoft.com/office/officeart/2005/8/layout/radial6"/>
    <dgm:cxn modelId="{A4D1CADB-74D5-4910-B60B-384C80DB21CF}" type="presOf" srcId="{28D85BC3-D19B-4777-957F-4AD092D331E5}" destId="{87132192-A610-46EB-A0EB-90BD598DD04B}" srcOrd="0" destOrd="0" presId="urn:microsoft.com/office/officeart/2005/8/layout/radial6"/>
    <dgm:cxn modelId="{4F8F85DE-0048-4364-B197-16DCA1F6CEF6}" type="presOf" srcId="{230DC92C-4D2F-4BA7-AF8E-90511955784D}" destId="{DBAC6893-9944-4209-BECE-768ED8BB4800}" srcOrd="0" destOrd="0" presId="urn:microsoft.com/office/officeart/2005/8/layout/radial6"/>
    <dgm:cxn modelId="{ABF3A2E0-D987-45AB-A908-4C1EA84B2F63}" srcId="{AB44C213-80D7-4FC5-AC38-064F72E59C9F}" destId="{E4B74479-9581-4A3B-843F-8B84C22374E3}" srcOrd="1" destOrd="0" parTransId="{5FFEB426-535D-4684-A6DE-D6028852F430}" sibTransId="{B887E06A-F65B-44D4-A6CD-DD7E6750DFB9}"/>
    <dgm:cxn modelId="{5B924AE5-5084-4ED0-B467-8D285C18B3F2}" type="presOf" srcId="{7BF365CB-F5C6-4026-985E-9B0A53D5FF7A}" destId="{8B2BDA62-5F91-41DC-AAC8-C18604BD46C6}" srcOrd="0" destOrd="0" presId="urn:microsoft.com/office/officeart/2005/8/layout/radial6"/>
    <dgm:cxn modelId="{D34FB6EB-A835-4701-BC02-8A1CEFF7D1AE}" srcId="{3938182A-A633-473A-82D7-0ECC5BB4A8A7}" destId="{AB44C213-80D7-4FC5-AC38-064F72E59C9F}" srcOrd="0" destOrd="0" parTransId="{50E6F370-5BFF-4E36-AE81-F33619F6BBB1}" sibTransId="{C6445B81-774C-4407-8467-245FFC91ACD2}"/>
    <dgm:cxn modelId="{9B7306F1-F2AF-4730-9FF8-EFE06136E50A}" srcId="{AB44C213-80D7-4FC5-AC38-064F72E59C9F}" destId="{28D85BC3-D19B-4777-957F-4AD092D331E5}" srcOrd="2" destOrd="0" parTransId="{6CDA6744-52E1-4EAA-823E-4AC9BBA56054}" sibTransId="{A104C850-7F92-4C43-A423-902D6AA2483F}"/>
    <dgm:cxn modelId="{E5C164FA-BFB2-471D-B984-ED4F42EF36BB}" type="presOf" srcId="{AB44C213-80D7-4FC5-AC38-064F72E59C9F}" destId="{1B29B84F-EE97-4BAD-8AC4-2E31EDAAF139}" srcOrd="0" destOrd="0" presId="urn:microsoft.com/office/officeart/2005/8/layout/radial6"/>
    <dgm:cxn modelId="{B0C0EDFE-2368-41E1-98DA-13EB5D0C5AFF}" type="presOf" srcId="{2C5E15D9-79D6-4027-84C7-2C7146E36619}" destId="{9D2A70A2-2069-4500-83A5-5E523A6AE881}" srcOrd="0" destOrd="0" presId="urn:microsoft.com/office/officeart/2005/8/layout/radial6"/>
    <dgm:cxn modelId="{CDE66D24-D6B5-456C-B6D2-F1F847F9B6FA}" type="presParOf" srcId="{C07D9118-0BC6-4ECD-99BE-1F7406121E8A}" destId="{1B29B84F-EE97-4BAD-8AC4-2E31EDAAF139}" srcOrd="0" destOrd="0" presId="urn:microsoft.com/office/officeart/2005/8/layout/radial6"/>
    <dgm:cxn modelId="{BED143EF-4C0D-4C33-9F2A-B202FBE2556A}" type="presParOf" srcId="{C07D9118-0BC6-4ECD-99BE-1F7406121E8A}" destId="{FCC3887D-8EA5-4404-9D9C-D4499339D345}" srcOrd="1" destOrd="0" presId="urn:microsoft.com/office/officeart/2005/8/layout/radial6"/>
    <dgm:cxn modelId="{EDE820F2-5413-4545-B206-D29224441841}" type="presParOf" srcId="{C07D9118-0BC6-4ECD-99BE-1F7406121E8A}" destId="{04C38387-AF01-4949-9A31-65CA12D54978}" srcOrd="2" destOrd="0" presId="urn:microsoft.com/office/officeart/2005/8/layout/radial6"/>
    <dgm:cxn modelId="{8C1E3095-CF96-440A-B619-5827C6BFD0D8}" type="presParOf" srcId="{C07D9118-0BC6-4ECD-99BE-1F7406121E8A}" destId="{7A34FC54-9862-4766-8CE1-455B9117AE3A}" srcOrd="3" destOrd="0" presId="urn:microsoft.com/office/officeart/2005/8/layout/radial6"/>
    <dgm:cxn modelId="{E0C5BDC4-F4EA-4B07-B51E-9122C1B1519D}" type="presParOf" srcId="{C07D9118-0BC6-4ECD-99BE-1F7406121E8A}" destId="{AF00E736-76A4-42C4-9DC5-4F042EFD4ADB}" srcOrd="4" destOrd="0" presId="urn:microsoft.com/office/officeart/2005/8/layout/radial6"/>
    <dgm:cxn modelId="{78822CAB-89E5-42AA-B627-2C7FAEBF0434}" type="presParOf" srcId="{C07D9118-0BC6-4ECD-99BE-1F7406121E8A}" destId="{487A70A9-F376-4C53-97C2-62CD6D9C7CCA}" srcOrd="5" destOrd="0" presId="urn:microsoft.com/office/officeart/2005/8/layout/radial6"/>
    <dgm:cxn modelId="{A7EDAC5B-1FE9-4CD6-99A1-54C735D76A5B}" type="presParOf" srcId="{C07D9118-0BC6-4ECD-99BE-1F7406121E8A}" destId="{D820160C-5167-475B-A514-9B54B8F64DD2}" srcOrd="6" destOrd="0" presId="urn:microsoft.com/office/officeart/2005/8/layout/radial6"/>
    <dgm:cxn modelId="{5C5E66FF-3C1C-4B3D-B722-B1A82B136FF4}" type="presParOf" srcId="{C07D9118-0BC6-4ECD-99BE-1F7406121E8A}" destId="{87132192-A610-46EB-A0EB-90BD598DD04B}" srcOrd="7" destOrd="0" presId="urn:microsoft.com/office/officeart/2005/8/layout/radial6"/>
    <dgm:cxn modelId="{CE4E5A0B-55E0-41BE-9545-1F2A861667E8}" type="presParOf" srcId="{C07D9118-0BC6-4ECD-99BE-1F7406121E8A}" destId="{947F04E1-4E53-4C21-B1F7-D0928FE07729}" srcOrd="8" destOrd="0" presId="urn:microsoft.com/office/officeart/2005/8/layout/radial6"/>
    <dgm:cxn modelId="{BCDD148E-D156-49C1-96DD-F271BC762C47}" type="presParOf" srcId="{C07D9118-0BC6-4ECD-99BE-1F7406121E8A}" destId="{E0A62282-3414-4844-AB56-4B5A7B0816D1}" srcOrd="9" destOrd="0" presId="urn:microsoft.com/office/officeart/2005/8/layout/radial6"/>
    <dgm:cxn modelId="{F605AF62-B4DC-46C7-B28A-293621671416}" type="presParOf" srcId="{C07D9118-0BC6-4ECD-99BE-1F7406121E8A}" destId="{8511AD5F-DC4E-4AD9-A266-AD562F5C53E5}" srcOrd="10" destOrd="0" presId="urn:microsoft.com/office/officeart/2005/8/layout/radial6"/>
    <dgm:cxn modelId="{66A31050-881B-4294-A6C1-CF5F762C4C2E}" type="presParOf" srcId="{C07D9118-0BC6-4ECD-99BE-1F7406121E8A}" destId="{18091589-5CAE-4BA3-9ECE-565A4691A176}" srcOrd="11" destOrd="0" presId="urn:microsoft.com/office/officeart/2005/8/layout/radial6"/>
    <dgm:cxn modelId="{1E52A302-665D-4ECB-827D-EA78368E6BB7}" type="presParOf" srcId="{C07D9118-0BC6-4ECD-99BE-1F7406121E8A}" destId="{D17D2F0A-9F72-4C2D-A3A1-EAB150CBEAAC}" srcOrd="12" destOrd="0" presId="urn:microsoft.com/office/officeart/2005/8/layout/radial6"/>
    <dgm:cxn modelId="{F61CC18C-F370-4142-83AC-3DE9F58475E0}" type="presParOf" srcId="{C07D9118-0BC6-4ECD-99BE-1F7406121E8A}" destId="{65F917E7-2220-4619-BEAA-3421C60D8EFE}" srcOrd="13" destOrd="0" presId="urn:microsoft.com/office/officeart/2005/8/layout/radial6"/>
    <dgm:cxn modelId="{E8A28D3E-F958-485E-802F-BE50298314D9}" type="presParOf" srcId="{C07D9118-0BC6-4ECD-99BE-1F7406121E8A}" destId="{8FAAA0B5-E581-4362-9F5B-50F8E20ED60E}" srcOrd="14" destOrd="0" presId="urn:microsoft.com/office/officeart/2005/8/layout/radial6"/>
    <dgm:cxn modelId="{C90D2433-DF6F-4406-A173-785372F5B3CE}" type="presParOf" srcId="{C07D9118-0BC6-4ECD-99BE-1F7406121E8A}" destId="{CC949165-A4E1-4603-BED5-68A17B24A779}" srcOrd="15" destOrd="0" presId="urn:microsoft.com/office/officeart/2005/8/layout/radial6"/>
    <dgm:cxn modelId="{675D7352-2501-470B-8174-8F57DF5B5016}" type="presParOf" srcId="{C07D9118-0BC6-4ECD-99BE-1F7406121E8A}" destId="{8B2BDA62-5F91-41DC-AAC8-C18604BD46C6}" srcOrd="16" destOrd="0" presId="urn:microsoft.com/office/officeart/2005/8/layout/radial6"/>
    <dgm:cxn modelId="{C93AD305-9497-47EB-90D1-BA94186D010C}" type="presParOf" srcId="{C07D9118-0BC6-4ECD-99BE-1F7406121E8A}" destId="{CF2B9D9C-64B5-4027-85C4-1F5E4DB3601B}" srcOrd="17" destOrd="0" presId="urn:microsoft.com/office/officeart/2005/8/layout/radial6"/>
    <dgm:cxn modelId="{29734824-8C14-41EE-B4C1-3D57B91ABDFE}" type="presParOf" srcId="{C07D9118-0BC6-4ECD-99BE-1F7406121E8A}" destId="{DBAC6893-9944-4209-BECE-768ED8BB4800}" srcOrd="18" destOrd="0" presId="urn:microsoft.com/office/officeart/2005/8/layout/radial6"/>
    <dgm:cxn modelId="{7961935B-4709-4D6D-BFE0-B562829727EA}" type="presParOf" srcId="{C07D9118-0BC6-4ECD-99BE-1F7406121E8A}" destId="{DAB45B1A-4FE8-49CB-B63E-664311898013}" srcOrd="19" destOrd="0" presId="urn:microsoft.com/office/officeart/2005/8/layout/radial6"/>
    <dgm:cxn modelId="{5DCC64E1-2926-4AA7-888C-1F09348D30E5}" type="presParOf" srcId="{C07D9118-0BC6-4ECD-99BE-1F7406121E8A}" destId="{B42C5C62-D481-47A3-9511-FE4854E07FCB}" srcOrd="20" destOrd="0" presId="urn:microsoft.com/office/officeart/2005/8/layout/radial6"/>
    <dgm:cxn modelId="{0D187B6C-AE2D-4A9E-996E-8A94F0C23B33}" type="presParOf" srcId="{C07D9118-0BC6-4ECD-99BE-1F7406121E8A}" destId="{9D2A70A2-2069-4500-83A5-5E523A6AE881}" srcOrd="21" destOrd="0" presId="urn:microsoft.com/office/officeart/2005/8/layout/radial6"/>
    <dgm:cxn modelId="{2FB46684-E335-414C-85C2-323AB91E3F56}" type="presParOf" srcId="{C07D9118-0BC6-4ECD-99BE-1F7406121E8A}" destId="{FB6698AF-084D-4F24-92FF-940D1174B59B}" srcOrd="22" destOrd="0" presId="urn:microsoft.com/office/officeart/2005/8/layout/radial6"/>
    <dgm:cxn modelId="{12CCFF78-26B8-4A40-A4F4-36B44AB4CD8F}" type="presParOf" srcId="{C07D9118-0BC6-4ECD-99BE-1F7406121E8A}" destId="{581C1D1F-0245-46BE-8BF3-D8E1B9E96552}" srcOrd="23" destOrd="0" presId="urn:microsoft.com/office/officeart/2005/8/layout/radial6"/>
    <dgm:cxn modelId="{6BD51B80-9ADB-4C6B-9696-C35F45693465}" type="presParOf" srcId="{C07D9118-0BC6-4ECD-99BE-1F7406121E8A}" destId="{A36239A0-53B8-4DA5-8CD6-C5E33D1E3418}" srcOrd="24" destOrd="0" presId="urn:microsoft.com/office/officeart/2005/8/layout/radial6"/>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E9AF220-BF5E-40CE-BFA5-C82F029E3BA1}"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E4E8518C-0ABE-476F-98C2-ACE611D2D2AD}">
      <dgm:prSet phldrT="[Text]"/>
      <dgm:spPr>
        <a:gradFill flip="none" rotWithShape="0">
          <a:gsLst>
            <a:gs pos="0">
              <a:schemeClr val="accent1">
                <a:hueOff val="0"/>
                <a:satOff val="0"/>
                <a:lumOff val="0"/>
                <a:shade val="30000"/>
                <a:satMod val="115000"/>
              </a:schemeClr>
            </a:gs>
            <a:gs pos="50000">
              <a:schemeClr val="accent1">
                <a:hueOff val="0"/>
                <a:satOff val="0"/>
                <a:lumOff val="0"/>
                <a:shade val="67500"/>
                <a:satMod val="115000"/>
              </a:schemeClr>
            </a:gs>
            <a:gs pos="100000">
              <a:schemeClr val="accent1">
                <a:hueOff val="0"/>
                <a:satOff val="0"/>
                <a:lumOff val="0"/>
                <a:shade val="100000"/>
                <a:satMod val="115000"/>
              </a:schemeClr>
            </a:gs>
          </a:gsLst>
          <a:lin ang="5400000" scaled="1"/>
          <a:tileRect/>
        </a:gradFill>
      </dgm:spPr>
      <dgm:t>
        <a:bodyPr/>
        <a:lstStyle/>
        <a:p>
          <a:r>
            <a:rPr lang="en-US" dirty="0"/>
            <a:t>2014</a:t>
          </a:r>
        </a:p>
      </dgm:t>
    </dgm:pt>
    <dgm:pt modelId="{4083FC61-6EC1-4B0F-80A7-EBE8FAF73358}" type="parTrans" cxnId="{4B35B8DD-8C81-4946-A506-0E8AF5C43B19}">
      <dgm:prSet/>
      <dgm:spPr/>
      <dgm:t>
        <a:bodyPr/>
        <a:lstStyle/>
        <a:p>
          <a:endParaRPr lang="en-US"/>
        </a:p>
      </dgm:t>
    </dgm:pt>
    <dgm:pt modelId="{B2ADBEC2-8EF0-4021-B2C5-0B7469CA29ED}" type="sibTrans" cxnId="{4B35B8DD-8C81-4946-A506-0E8AF5C43B19}">
      <dgm:prSet/>
      <dgm:spPr/>
      <dgm:t>
        <a:bodyPr/>
        <a:lstStyle/>
        <a:p>
          <a:endParaRPr lang="en-US"/>
        </a:p>
      </dgm:t>
    </dgm:pt>
    <dgm:pt modelId="{0917EB5D-F9CE-4A87-963F-775E4A5951CF}">
      <dgm:prSet phldrT="[Text]"/>
      <dgm:spPr>
        <a:gradFill flip="none" rotWithShape="0">
          <a:gsLst>
            <a:gs pos="0">
              <a:schemeClr val="accent1">
                <a:hueOff val="0"/>
                <a:satOff val="0"/>
                <a:lumOff val="0"/>
                <a:shade val="30000"/>
                <a:satMod val="115000"/>
              </a:schemeClr>
            </a:gs>
            <a:gs pos="50000">
              <a:schemeClr val="accent1">
                <a:hueOff val="0"/>
                <a:satOff val="0"/>
                <a:lumOff val="0"/>
                <a:shade val="67500"/>
                <a:satMod val="115000"/>
              </a:schemeClr>
            </a:gs>
            <a:gs pos="100000">
              <a:schemeClr val="accent1">
                <a:hueOff val="0"/>
                <a:satOff val="0"/>
                <a:lumOff val="0"/>
                <a:shade val="100000"/>
                <a:satMod val="115000"/>
              </a:schemeClr>
            </a:gs>
          </a:gsLst>
          <a:lin ang="5400000" scaled="1"/>
          <a:tileRect/>
        </a:gradFill>
      </dgm:spPr>
      <dgm:t>
        <a:bodyPr/>
        <a:lstStyle/>
        <a:p>
          <a:r>
            <a:rPr lang="en-US" dirty="0"/>
            <a:t>2015</a:t>
          </a:r>
        </a:p>
      </dgm:t>
    </dgm:pt>
    <dgm:pt modelId="{79772280-9AAA-4423-90BF-CB35F33E14A6}" type="parTrans" cxnId="{36A34313-09D3-4104-8F8A-C0FA16DAEF2E}">
      <dgm:prSet/>
      <dgm:spPr/>
      <dgm:t>
        <a:bodyPr/>
        <a:lstStyle/>
        <a:p>
          <a:endParaRPr lang="en-US"/>
        </a:p>
      </dgm:t>
    </dgm:pt>
    <dgm:pt modelId="{575EB25D-890B-4339-8021-20320577B127}" type="sibTrans" cxnId="{36A34313-09D3-4104-8F8A-C0FA16DAEF2E}">
      <dgm:prSet/>
      <dgm:spPr/>
      <dgm:t>
        <a:bodyPr/>
        <a:lstStyle/>
        <a:p>
          <a:endParaRPr lang="en-US"/>
        </a:p>
      </dgm:t>
    </dgm:pt>
    <dgm:pt modelId="{75FCCAB3-0C7B-449D-B305-2C56F05E05B7}">
      <dgm:prSet phldrT="[Text]"/>
      <dgm:spPr>
        <a:gradFill flip="none" rotWithShape="0">
          <a:gsLst>
            <a:gs pos="0">
              <a:schemeClr val="accent1">
                <a:hueOff val="0"/>
                <a:satOff val="0"/>
                <a:lumOff val="0"/>
                <a:shade val="30000"/>
                <a:satMod val="115000"/>
              </a:schemeClr>
            </a:gs>
            <a:gs pos="50000">
              <a:schemeClr val="accent1">
                <a:hueOff val="0"/>
                <a:satOff val="0"/>
                <a:lumOff val="0"/>
                <a:shade val="67500"/>
                <a:satMod val="115000"/>
              </a:schemeClr>
            </a:gs>
            <a:gs pos="100000">
              <a:schemeClr val="accent1">
                <a:hueOff val="0"/>
                <a:satOff val="0"/>
                <a:lumOff val="0"/>
                <a:shade val="100000"/>
                <a:satMod val="115000"/>
              </a:schemeClr>
            </a:gs>
          </a:gsLst>
          <a:lin ang="5400000" scaled="1"/>
          <a:tileRect/>
        </a:gradFill>
      </dgm:spPr>
      <dgm:t>
        <a:bodyPr/>
        <a:lstStyle/>
        <a:p>
          <a:r>
            <a:rPr lang="en-US" dirty="0"/>
            <a:t>2016</a:t>
          </a:r>
        </a:p>
      </dgm:t>
    </dgm:pt>
    <dgm:pt modelId="{01AF3DA3-CF9B-4AE9-8D02-B5E6E4F83AD1}" type="parTrans" cxnId="{95A23587-412A-4E66-8184-78FDC2C5A08D}">
      <dgm:prSet/>
      <dgm:spPr/>
      <dgm:t>
        <a:bodyPr/>
        <a:lstStyle/>
        <a:p>
          <a:endParaRPr lang="en-US"/>
        </a:p>
      </dgm:t>
    </dgm:pt>
    <dgm:pt modelId="{8ED20D7B-E3DB-45A4-97EB-3958D3B51B03}" type="sibTrans" cxnId="{95A23587-412A-4E66-8184-78FDC2C5A08D}">
      <dgm:prSet/>
      <dgm:spPr/>
      <dgm:t>
        <a:bodyPr/>
        <a:lstStyle/>
        <a:p>
          <a:endParaRPr lang="en-US"/>
        </a:p>
      </dgm:t>
    </dgm:pt>
    <dgm:pt modelId="{9466F13A-D940-447E-AA0E-AE34219D63D7}">
      <dgm:prSet phldrT="[Text]"/>
      <dgm:spPr>
        <a:gradFill flip="none" rotWithShape="0">
          <a:gsLst>
            <a:gs pos="0">
              <a:schemeClr val="accent1">
                <a:hueOff val="0"/>
                <a:satOff val="0"/>
                <a:lumOff val="0"/>
                <a:shade val="30000"/>
                <a:satMod val="115000"/>
              </a:schemeClr>
            </a:gs>
            <a:gs pos="50000">
              <a:schemeClr val="accent1">
                <a:hueOff val="0"/>
                <a:satOff val="0"/>
                <a:lumOff val="0"/>
                <a:shade val="67500"/>
                <a:satMod val="115000"/>
              </a:schemeClr>
            </a:gs>
            <a:gs pos="100000">
              <a:schemeClr val="accent1">
                <a:hueOff val="0"/>
                <a:satOff val="0"/>
                <a:lumOff val="0"/>
                <a:shade val="100000"/>
                <a:satMod val="115000"/>
              </a:schemeClr>
            </a:gs>
          </a:gsLst>
          <a:lin ang="5400000" scaled="1"/>
          <a:tileRect/>
        </a:gradFill>
      </dgm:spPr>
      <dgm:t>
        <a:bodyPr/>
        <a:lstStyle/>
        <a:p>
          <a:r>
            <a:rPr lang="en-US" dirty="0"/>
            <a:t>2017</a:t>
          </a:r>
        </a:p>
      </dgm:t>
    </dgm:pt>
    <dgm:pt modelId="{3B970A82-8860-4822-8EE3-17A050948721}" type="parTrans" cxnId="{F76E75EA-8229-467A-8980-997FCD0731D2}">
      <dgm:prSet/>
      <dgm:spPr/>
      <dgm:t>
        <a:bodyPr/>
        <a:lstStyle/>
        <a:p>
          <a:endParaRPr lang="en-US"/>
        </a:p>
      </dgm:t>
    </dgm:pt>
    <dgm:pt modelId="{1C1DC0FC-FFC0-4AE8-B718-8819DFDEDAD1}" type="sibTrans" cxnId="{F76E75EA-8229-467A-8980-997FCD0731D2}">
      <dgm:prSet/>
      <dgm:spPr/>
      <dgm:t>
        <a:bodyPr/>
        <a:lstStyle/>
        <a:p>
          <a:endParaRPr lang="en-US"/>
        </a:p>
      </dgm:t>
    </dgm:pt>
    <dgm:pt modelId="{4DA1C6C9-FBDC-4DB0-8A0D-D518BE1D6881}">
      <dgm:prSet/>
      <dgm:spPr>
        <a:gradFill flip="none" rotWithShape="0">
          <a:gsLst>
            <a:gs pos="0">
              <a:schemeClr val="accent1">
                <a:hueOff val="0"/>
                <a:satOff val="0"/>
                <a:lumOff val="0"/>
                <a:shade val="30000"/>
                <a:satMod val="115000"/>
              </a:schemeClr>
            </a:gs>
            <a:gs pos="50000">
              <a:schemeClr val="accent1">
                <a:hueOff val="0"/>
                <a:satOff val="0"/>
                <a:lumOff val="0"/>
                <a:shade val="67500"/>
                <a:satMod val="115000"/>
              </a:schemeClr>
            </a:gs>
            <a:gs pos="100000">
              <a:schemeClr val="accent1">
                <a:hueOff val="0"/>
                <a:satOff val="0"/>
                <a:lumOff val="0"/>
                <a:shade val="100000"/>
                <a:satMod val="115000"/>
              </a:schemeClr>
            </a:gs>
          </a:gsLst>
          <a:lin ang="5400000" scaled="1"/>
          <a:tileRect/>
        </a:gradFill>
      </dgm:spPr>
      <dgm:t>
        <a:bodyPr/>
        <a:lstStyle/>
        <a:p>
          <a:r>
            <a:rPr lang="en-US" dirty="0"/>
            <a:t>2018</a:t>
          </a:r>
        </a:p>
      </dgm:t>
    </dgm:pt>
    <dgm:pt modelId="{D249A897-94E3-4F4D-B415-DFCB7608E9C9}" type="parTrans" cxnId="{E9B3D3AF-51A0-4EF3-B173-FD1FE58A09EB}">
      <dgm:prSet/>
      <dgm:spPr/>
      <dgm:t>
        <a:bodyPr/>
        <a:lstStyle/>
        <a:p>
          <a:endParaRPr lang="en-US"/>
        </a:p>
      </dgm:t>
    </dgm:pt>
    <dgm:pt modelId="{5A33A482-8A1D-4734-901D-2D992110DD93}" type="sibTrans" cxnId="{E9B3D3AF-51A0-4EF3-B173-FD1FE58A09EB}">
      <dgm:prSet/>
      <dgm:spPr/>
      <dgm:t>
        <a:bodyPr/>
        <a:lstStyle/>
        <a:p>
          <a:endParaRPr lang="en-US"/>
        </a:p>
      </dgm:t>
    </dgm:pt>
    <dgm:pt modelId="{FF6BB737-8421-414B-A47A-C8A917C16CBF}" type="pres">
      <dgm:prSet presAssocID="{2E9AF220-BF5E-40CE-BFA5-C82F029E3BA1}" presName="diagram" presStyleCnt="0">
        <dgm:presLayoutVars>
          <dgm:dir/>
          <dgm:resizeHandles val="exact"/>
        </dgm:presLayoutVars>
      </dgm:prSet>
      <dgm:spPr/>
    </dgm:pt>
    <dgm:pt modelId="{EBCBA685-BD54-457B-8D66-0AC56CFC9263}" type="pres">
      <dgm:prSet presAssocID="{E4E8518C-0ABE-476F-98C2-ACE611D2D2AD}" presName="node" presStyleLbl="node1" presStyleIdx="0" presStyleCnt="5">
        <dgm:presLayoutVars>
          <dgm:bulletEnabled val="1"/>
        </dgm:presLayoutVars>
      </dgm:prSet>
      <dgm:spPr/>
    </dgm:pt>
    <dgm:pt modelId="{13DB368D-1C6D-4875-8A80-967C12582706}" type="pres">
      <dgm:prSet presAssocID="{B2ADBEC2-8EF0-4021-B2C5-0B7469CA29ED}" presName="sibTrans" presStyleCnt="0"/>
      <dgm:spPr/>
    </dgm:pt>
    <dgm:pt modelId="{9324F15C-9080-46F5-B612-8E799C7B45D3}" type="pres">
      <dgm:prSet presAssocID="{0917EB5D-F9CE-4A87-963F-775E4A5951CF}" presName="node" presStyleLbl="node1" presStyleIdx="1" presStyleCnt="5">
        <dgm:presLayoutVars>
          <dgm:bulletEnabled val="1"/>
        </dgm:presLayoutVars>
      </dgm:prSet>
      <dgm:spPr/>
    </dgm:pt>
    <dgm:pt modelId="{DD7B49F9-C226-4130-BA7F-C4337C1317ED}" type="pres">
      <dgm:prSet presAssocID="{575EB25D-890B-4339-8021-20320577B127}" presName="sibTrans" presStyleCnt="0"/>
      <dgm:spPr/>
    </dgm:pt>
    <dgm:pt modelId="{776EA36F-6ED6-41E8-80FC-5C52F0BCFFF6}" type="pres">
      <dgm:prSet presAssocID="{75FCCAB3-0C7B-449D-B305-2C56F05E05B7}" presName="node" presStyleLbl="node1" presStyleIdx="2" presStyleCnt="5">
        <dgm:presLayoutVars>
          <dgm:bulletEnabled val="1"/>
        </dgm:presLayoutVars>
      </dgm:prSet>
      <dgm:spPr/>
    </dgm:pt>
    <dgm:pt modelId="{B428231E-BAB8-491E-928C-A3DF0666D8C1}" type="pres">
      <dgm:prSet presAssocID="{8ED20D7B-E3DB-45A4-97EB-3958D3B51B03}" presName="sibTrans" presStyleCnt="0"/>
      <dgm:spPr/>
    </dgm:pt>
    <dgm:pt modelId="{AB635AB5-3CBC-467D-95DF-CA99A8C53F7C}" type="pres">
      <dgm:prSet presAssocID="{9466F13A-D940-447E-AA0E-AE34219D63D7}" presName="node" presStyleLbl="node1" presStyleIdx="3" presStyleCnt="5" custLinFactNeighborX="-1410" custLinFactNeighborY="6">
        <dgm:presLayoutVars>
          <dgm:bulletEnabled val="1"/>
        </dgm:presLayoutVars>
      </dgm:prSet>
      <dgm:spPr/>
    </dgm:pt>
    <dgm:pt modelId="{39A39163-24AD-41C1-82E6-A6BFA117356B}" type="pres">
      <dgm:prSet presAssocID="{1C1DC0FC-FFC0-4AE8-B718-8819DFDEDAD1}" presName="sibTrans" presStyleCnt="0"/>
      <dgm:spPr/>
    </dgm:pt>
    <dgm:pt modelId="{D6B41245-C624-4732-96E5-74C61824A61B}" type="pres">
      <dgm:prSet presAssocID="{4DA1C6C9-FBDC-4DB0-8A0D-D518BE1D6881}" presName="node" presStyleLbl="node1" presStyleIdx="4" presStyleCnt="5">
        <dgm:presLayoutVars>
          <dgm:bulletEnabled val="1"/>
        </dgm:presLayoutVars>
      </dgm:prSet>
      <dgm:spPr/>
    </dgm:pt>
  </dgm:ptLst>
  <dgm:cxnLst>
    <dgm:cxn modelId="{36A34313-09D3-4104-8F8A-C0FA16DAEF2E}" srcId="{2E9AF220-BF5E-40CE-BFA5-C82F029E3BA1}" destId="{0917EB5D-F9CE-4A87-963F-775E4A5951CF}" srcOrd="1" destOrd="0" parTransId="{79772280-9AAA-4423-90BF-CB35F33E14A6}" sibTransId="{575EB25D-890B-4339-8021-20320577B127}"/>
    <dgm:cxn modelId="{87D89E5E-B4DB-4927-BF86-181E8E1FCD77}" type="presOf" srcId="{2E9AF220-BF5E-40CE-BFA5-C82F029E3BA1}" destId="{FF6BB737-8421-414B-A47A-C8A917C16CBF}" srcOrd="0" destOrd="0" presId="urn:microsoft.com/office/officeart/2005/8/layout/default"/>
    <dgm:cxn modelId="{76CC2574-A5CD-455E-8283-1BD1520D1560}" type="presOf" srcId="{4DA1C6C9-FBDC-4DB0-8A0D-D518BE1D6881}" destId="{D6B41245-C624-4732-96E5-74C61824A61B}" srcOrd="0" destOrd="0" presId="urn:microsoft.com/office/officeart/2005/8/layout/default"/>
    <dgm:cxn modelId="{95A23587-412A-4E66-8184-78FDC2C5A08D}" srcId="{2E9AF220-BF5E-40CE-BFA5-C82F029E3BA1}" destId="{75FCCAB3-0C7B-449D-B305-2C56F05E05B7}" srcOrd="2" destOrd="0" parTransId="{01AF3DA3-CF9B-4AE9-8D02-B5E6E4F83AD1}" sibTransId="{8ED20D7B-E3DB-45A4-97EB-3958D3B51B03}"/>
    <dgm:cxn modelId="{97069E9A-82DC-4ACC-89EB-737ECDCB2AF5}" type="presOf" srcId="{75FCCAB3-0C7B-449D-B305-2C56F05E05B7}" destId="{776EA36F-6ED6-41E8-80FC-5C52F0BCFFF6}" srcOrd="0" destOrd="0" presId="urn:microsoft.com/office/officeart/2005/8/layout/default"/>
    <dgm:cxn modelId="{E9B3D3AF-51A0-4EF3-B173-FD1FE58A09EB}" srcId="{2E9AF220-BF5E-40CE-BFA5-C82F029E3BA1}" destId="{4DA1C6C9-FBDC-4DB0-8A0D-D518BE1D6881}" srcOrd="4" destOrd="0" parTransId="{D249A897-94E3-4F4D-B415-DFCB7608E9C9}" sibTransId="{5A33A482-8A1D-4734-901D-2D992110DD93}"/>
    <dgm:cxn modelId="{AA9DF4B2-E068-4247-A7B2-2FEF22B82CD8}" type="presOf" srcId="{9466F13A-D940-447E-AA0E-AE34219D63D7}" destId="{AB635AB5-3CBC-467D-95DF-CA99A8C53F7C}" srcOrd="0" destOrd="0" presId="urn:microsoft.com/office/officeart/2005/8/layout/default"/>
    <dgm:cxn modelId="{57B108CD-B06F-4B24-9A57-C0676B8924E9}" type="presOf" srcId="{0917EB5D-F9CE-4A87-963F-775E4A5951CF}" destId="{9324F15C-9080-46F5-B612-8E799C7B45D3}" srcOrd="0" destOrd="0" presId="urn:microsoft.com/office/officeart/2005/8/layout/default"/>
    <dgm:cxn modelId="{4B35B8DD-8C81-4946-A506-0E8AF5C43B19}" srcId="{2E9AF220-BF5E-40CE-BFA5-C82F029E3BA1}" destId="{E4E8518C-0ABE-476F-98C2-ACE611D2D2AD}" srcOrd="0" destOrd="0" parTransId="{4083FC61-6EC1-4B0F-80A7-EBE8FAF73358}" sibTransId="{B2ADBEC2-8EF0-4021-B2C5-0B7469CA29ED}"/>
    <dgm:cxn modelId="{014F6BE2-E33E-4FBF-A0F3-FF7EC3B22559}" type="presOf" srcId="{E4E8518C-0ABE-476F-98C2-ACE611D2D2AD}" destId="{EBCBA685-BD54-457B-8D66-0AC56CFC9263}" srcOrd="0" destOrd="0" presId="urn:microsoft.com/office/officeart/2005/8/layout/default"/>
    <dgm:cxn modelId="{F76E75EA-8229-467A-8980-997FCD0731D2}" srcId="{2E9AF220-BF5E-40CE-BFA5-C82F029E3BA1}" destId="{9466F13A-D940-447E-AA0E-AE34219D63D7}" srcOrd="3" destOrd="0" parTransId="{3B970A82-8860-4822-8EE3-17A050948721}" sibTransId="{1C1DC0FC-FFC0-4AE8-B718-8819DFDEDAD1}"/>
    <dgm:cxn modelId="{65CBCA87-DF8E-4027-A05E-D373FDF51F18}" type="presParOf" srcId="{FF6BB737-8421-414B-A47A-C8A917C16CBF}" destId="{EBCBA685-BD54-457B-8D66-0AC56CFC9263}" srcOrd="0" destOrd="0" presId="urn:microsoft.com/office/officeart/2005/8/layout/default"/>
    <dgm:cxn modelId="{266D4FEF-3F0D-43D4-9CB2-85FBF0A08CA3}" type="presParOf" srcId="{FF6BB737-8421-414B-A47A-C8A917C16CBF}" destId="{13DB368D-1C6D-4875-8A80-967C12582706}" srcOrd="1" destOrd="0" presId="urn:microsoft.com/office/officeart/2005/8/layout/default"/>
    <dgm:cxn modelId="{B1D3A293-7CE8-499A-BDCB-4DF8C6BAC4FD}" type="presParOf" srcId="{FF6BB737-8421-414B-A47A-C8A917C16CBF}" destId="{9324F15C-9080-46F5-B612-8E799C7B45D3}" srcOrd="2" destOrd="0" presId="urn:microsoft.com/office/officeart/2005/8/layout/default"/>
    <dgm:cxn modelId="{87F5B33C-FA48-408D-A739-36FB87E40033}" type="presParOf" srcId="{FF6BB737-8421-414B-A47A-C8A917C16CBF}" destId="{DD7B49F9-C226-4130-BA7F-C4337C1317ED}" srcOrd="3" destOrd="0" presId="urn:microsoft.com/office/officeart/2005/8/layout/default"/>
    <dgm:cxn modelId="{9EAC06AE-2C1D-402C-8C9D-74C4E312831B}" type="presParOf" srcId="{FF6BB737-8421-414B-A47A-C8A917C16CBF}" destId="{776EA36F-6ED6-41E8-80FC-5C52F0BCFFF6}" srcOrd="4" destOrd="0" presId="urn:microsoft.com/office/officeart/2005/8/layout/default"/>
    <dgm:cxn modelId="{4E20DF42-86AE-478B-B450-D3AF43601A0B}" type="presParOf" srcId="{FF6BB737-8421-414B-A47A-C8A917C16CBF}" destId="{B428231E-BAB8-491E-928C-A3DF0666D8C1}" srcOrd="5" destOrd="0" presId="urn:microsoft.com/office/officeart/2005/8/layout/default"/>
    <dgm:cxn modelId="{98D5D29B-AC6A-4C6B-96D4-C42D6BDAAB08}" type="presParOf" srcId="{FF6BB737-8421-414B-A47A-C8A917C16CBF}" destId="{AB635AB5-3CBC-467D-95DF-CA99A8C53F7C}" srcOrd="6" destOrd="0" presId="urn:microsoft.com/office/officeart/2005/8/layout/default"/>
    <dgm:cxn modelId="{BBF14966-0547-4B41-B104-D2E60D687AE8}" type="presParOf" srcId="{FF6BB737-8421-414B-A47A-C8A917C16CBF}" destId="{39A39163-24AD-41C1-82E6-A6BFA117356B}" srcOrd="7" destOrd="0" presId="urn:microsoft.com/office/officeart/2005/8/layout/default"/>
    <dgm:cxn modelId="{9F39683C-E4A9-4F1D-A4E2-58632A4D2F04}" type="presParOf" srcId="{FF6BB737-8421-414B-A47A-C8A917C16CBF}" destId="{D6B41245-C624-4732-96E5-74C61824A61B}" srcOrd="8"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6239A0-53B8-4DA5-8CD6-C5E33D1E3418}">
      <dsp:nvSpPr>
        <dsp:cNvPr id="0" name=""/>
        <dsp:cNvSpPr/>
      </dsp:nvSpPr>
      <dsp:spPr>
        <a:xfrm>
          <a:off x="4344094" y="818841"/>
          <a:ext cx="7387289" cy="7387289"/>
        </a:xfrm>
        <a:prstGeom prst="blockArc">
          <a:avLst>
            <a:gd name="adj1" fmla="val 13494553"/>
            <a:gd name="adj2" fmla="val 16196152"/>
            <a:gd name="adj3" fmla="val 344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9D2A70A2-2069-4500-83A5-5E523A6AE881}">
      <dsp:nvSpPr>
        <dsp:cNvPr id="0" name=""/>
        <dsp:cNvSpPr/>
      </dsp:nvSpPr>
      <dsp:spPr>
        <a:xfrm>
          <a:off x="4340030" y="822911"/>
          <a:ext cx="7387289" cy="7387289"/>
        </a:xfrm>
        <a:prstGeom prst="blockArc">
          <a:avLst>
            <a:gd name="adj1" fmla="val 10800000"/>
            <a:gd name="adj2" fmla="val 13500000"/>
            <a:gd name="adj3" fmla="val 344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DBAC6893-9944-4209-BECE-768ED8BB4800}">
      <dsp:nvSpPr>
        <dsp:cNvPr id="0" name=""/>
        <dsp:cNvSpPr/>
      </dsp:nvSpPr>
      <dsp:spPr>
        <a:xfrm>
          <a:off x="4336902" y="672231"/>
          <a:ext cx="7387289" cy="7387289"/>
        </a:xfrm>
        <a:prstGeom prst="blockArc">
          <a:avLst>
            <a:gd name="adj1" fmla="val 8116610"/>
            <a:gd name="adj2" fmla="val 10657265"/>
            <a:gd name="adj3" fmla="val 344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CC949165-A4E1-4603-BED5-68A17B24A779}">
      <dsp:nvSpPr>
        <dsp:cNvPr id="0" name=""/>
        <dsp:cNvSpPr/>
      </dsp:nvSpPr>
      <dsp:spPr>
        <a:xfrm>
          <a:off x="4480270" y="825620"/>
          <a:ext cx="7387289" cy="7387289"/>
        </a:xfrm>
        <a:prstGeom prst="blockArc">
          <a:avLst>
            <a:gd name="adj1" fmla="val 5532841"/>
            <a:gd name="adj2" fmla="val 8315470"/>
            <a:gd name="adj3" fmla="val 344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D17D2F0A-9F72-4C2D-A3A1-EAB150CBEAAC}">
      <dsp:nvSpPr>
        <dsp:cNvPr id="0" name=""/>
        <dsp:cNvSpPr/>
      </dsp:nvSpPr>
      <dsp:spPr>
        <a:xfrm>
          <a:off x="4340030" y="822911"/>
          <a:ext cx="7387289" cy="7387289"/>
        </a:xfrm>
        <a:prstGeom prst="blockArc">
          <a:avLst>
            <a:gd name="adj1" fmla="val 2700000"/>
            <a:gd name="adj2" fmla="val 5400000"/>
            <a:gd name="adj3" fmla="val 344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E0A62282-3414-4844-AB56-4B5A7B0816D1}">
      <dsp:nvSpPr>
        <dsp:cNvPr id="0" name=""/>
        <dsp:cNvSpPr/>
      </dsp:nvSpPr>
      <dsp:spPr>
        <a:xfrm>
          <a:off x="4340030" y="822911"/>
          <a:ext cx="7387289" cy="7387289"/>
        </a:xfrm>
        <a:prstGeom prst="blockArc">
          <a:avLst>
            <a:gd name="adj1" fmla="val 0"/>
            <a:gd name="adj2" fmla="val 2700000"/>
            <a:gd name="adj3" fmla="val 344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D820160C-5167-475B-A514-9B54B8F64DD2}">
      <dsp:nvSpPr>
        <dsp:cNvPr id="0" name=""/>
        <dsp:cNvSpPr/>
      </dsp:nvSpPr>
      <dsp:spPr>
        <a:xfrm>
          <a:off x="4340377" y="873052"/>
          <a:ext cx="7387289" cy="7387289"/>
        </a:xfrm>
        <a:prstGeom prst="blockArc">
          <a:avLst>
            <a:gd name="adj1" fmla="val 19072628"/>
            <a:gd name="adj2" fmla="val 21552514"/>
            <a:gd name="adj3" fmla="val 344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A34FC54-9862-4766-8CE1-455B9117AE3A}">
      <dsp:nvSpPr>
        <dsp:cNvPr id="0" name=""/>
        <dsp:cNvSpPr/>
      </dsp:nvSpPr>
      <dsp:spPr>
        <a:xfrm>
          <a:off x="4292055" y="818526"/>
          <a:ext cx="7387289" cy="7387289"/>
        </a:xfrm>
        <a:prstGeom prst="blockArc">
          <a:avLst>
            <a:gd name="adj1" fmla="val 16245434"/>
            <a:gd name="adj2" fmla="val 19141625"/>
            <a:gd name="adj3" fmla="val 344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1B29B84F-EE97-4BAD-8AC4-2E31EDAAF139}">
      <dsp:nvSpPr>
        <dsp:cNvPr id="0" name=""/>
        <dsp:cNvSpPr/>
      </dsp:nvSpPr>
      <dsp:spPr>
        <a:xfrm>
          <a:off x="5990349" y="3231428"/>
          <a:ext cx="4086653" cy="2570255"/>
        </a:xfrm>
        <a:prstGeom prst="ellipse">
          <a:avLst/>
        </a:prstGeom>
        <a:solidFill>
          <a:srgbClr val="00206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IN" sz="1800" b="1" kern="1200" dirty="0">
              <a:solidFill>
                <a:schemeClr val="bg1">
                  <a:lumMod val="95000"/>
                </a:schemeClr>
              </a:solidFill>
              <a:latin typeface="Arial" panose="020B0604020202020204" pitchFamily="34" charset="0"/>
              <a:cs typeface="Arial" panose="020B0604020202020204" pitchFamily="34" charset="0"/>
            </a:rPr>
            <a:t>CAREER SATISFACTION</a:t>
          </a:r>
        </a:p>
      </dsp:txBody>
      <dsp:txXfrm>
        <a:off x="6588825" y="3607833"/>
        <a:ext cx="2889701" cy="1817445"/>
      </dsp:txXfrm>
    </dsp:sp>
    <dsp:sp modelId="{FCC3887D-8EA5-4404-9D9C-D4499339D345}">
      <dsp:nvSpPr>
        <dsp:cNvPr id="0" name=""/>
        <dsp:cNvSpPr/>
      </dsp:nvSpPr>
      <dsp:spPr>
        <a:xfrm>
          <a:off x="6577837" y="0"/>
          <a:ext cx="2911676" cy="1764748"/>
        </a:xfrm>
        <a:prstGeom prst="ellipse">
          <a:avLst/>
        </a:prstGeom>
        <a:solidFill>
          <a:schemeClr val="accent6">
            <a:lumMod val="60000"/>
            <a:lumOff val="40000"/>
            <a:alpha val="98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IN" sz="1800" b="1" kern="1200" dirty="0">
              <a:solidFill>
                <a:schemeClr val="tx1">
                  <a:lumMod val="95000"/>
                  <a:lumOff val="5000"/>
                </a:schemeClr>
              </a:solidFill>
              <a:latin typeface="Arial" panose="020B0604020202020204" pitchFamily="34" charset="0"/>
              <a:cs typeface="Arial" panose="020B0604020202020204" pitchFamily="34" charset="0"/>
            </a:rPr>
            <a:t>Education</a:t>
          </a:r>
        </a:p>
      </dsp:txBody>
      <dsp:txXfrm>
        <a:off x="7004242" y="258441"/>
        <a:ext cx="2058866" cy="1247866"/>
      </dsp:txXfrm>
    </dsp:sp>
    <dsp:sp modelId="{AF00E736-76A4-42C4-9DC5-4F042EFD4ADB}">
      <dsp:nvSpPr>
        <dsp:cNvPr id="0" name=""/>
        <dsp:cNvSpPr/>
      </dsp:nvSpPr>
      <dsp:spPr>
        <a:xfrm>
          <a:off x="9194785" y="1249523"/>
          <a:ext cx="3063444" cy="1764748"/>
        </a:xfrm>
        <a:prstGeom prst="ellipse">
          <a:avLst/>
        </a:prstGeom>
        <a:solidFill>
          <a:srgbClr val="E9657E"/>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IN" sz="1800" b="1" kern="1200" dirty="0">
              <a:solidFill>
                <a:schemeClr val="tx2">
                  <a:lumMod val="50000"/>
                </a:schemeClr>
              </a:solidFill>
              <a:latin typeface="Arial" panose="020B0604020202020204" pitchFamily="34" charset="0"/>
              <a:cs typeface="Arial" panose="020B0604020202020204" pitchFamily="34" charset="0"/>
            </a:rPr>
            <a:t>Skills and Utilization</a:t>
          </a:r>
        </a:p>
      </dsp:txBody>
      <dsp:txXfrm>
        <a:off x="9643416" y="1507964"/>
        <a:ext cx="2166182" cy="1247866"/>
      </dsp:txXfrm>
    </dsp:sp>
    <dsp:sp modelId="{87132192-A610-46EB-A0EB-90BD598DD04B}">
      <dsp:nvSpPr>
        <dsp:cNvPr id="0" name=""/>
        <dsp:cNvSpPr/>
      </dsp:nvSpPr>
      <dsp:spPr>
        <a:xfrm>
          <a:off x="10116714" y="3634181"/>
          <a:ext cx="3094151" cy="1764748"/>
        </a:xfrm>
        <a:prstGeom prst="ellipse">
          <a:avLst/>
        </a:prstGeom>
        <a:solidFill>
          <a:srgbClr val="B5537D"/>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IN" sz="1800" b="1" kern="1200" dirty="0">
              <a:solidFill>
                <a:schemeClr val="tx2">
                  <a:lumMod val="50000"/>
                </a:schemeClr>
              </a:solidFill>
              <a:latin typeface="Arial" panose="020B0604020202020204" pitchFamily="34" charset="0"/>
              <a:cs typeface="Arial" panose="020B0604020202020204" pitchFamily="34" charset="0"/>
            </a:rPr>
            <a:t>Personality </a:t>
          </a:r>
        </a:p>
      </dsp:txBody>
      <dsp:txXfrm>
        <a:off x="10569842" y="3892622"/>
        <a:ext cx="2187895" cy="1247866"/>
      </dsp:txXfrm>
    </dsp:sp>
    <dsp:sp modelId="{8511AD5F-DC4E-4AD9-A266-AD562F5C53E5}">
      <dsp:nvSpPr>
        <dsp:cNvPr id="0" name=""/>
        <dsp:cNvSpPr/>
      </dsp:nvSpPr>
      <dsp:spPr>
        <a:xfrm>
          <a:off x="9231188" y="6201060"/>
          <a:ext cx="2738730" cy="1764748"/>
        </a:xfrm>
        <a:prstGeom prst="ellipse">
          <a:avLst/>
        </a:prstGeom>
        <a:solidFill>
          <a:schemeClr val="accent5">
            <a:lumMod val="60000"/>
            <a:lum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IN" sz="1800" b="1" kern="1200" dirty="0">
              <a:solidFill>
                <a:schemeClr val="tx2">
                  <a:lumMod val="50000"/>
                </a:schemeClr>
              </a:solidFill>
              <a:latin typeface="Arial" panose="020B0604020202020204" pitchFamily="34" charset="0"/>
              <a:cs typeface="Arial" panose="020B0604020202020204" pitchFamily="34" charset="0"/>
            </a:rPr>
            <a:t>Interest</a:t>
          </a:r>
        </a:p>
      </dsp:txBody>
      <dsp:txXfrm>
        <a:off x="9632266" y="6459501"/>
        <a:ext cx="1936574" cy="1247866"/>
      </dsp:txXfrm>
    </dsp:sp>
    <dsp:sp modelId="{65F917E7-2220-4619-BEAA-3421C60D8EFE}">
      <dsp:nvSpPr>
        <dsp:cNvPr id="0" name=""/>
        <dsp:cNvSpPr/>
      </dsp:nvSpPr>
      <dsp:spPr>
        <a:xfrm>
          <a:off x="6577837" y="7264295"/>
          <a:ext cx="2911676" cy="1764748"/>
        </a:xfrm>
        <a:prstGeom prst="ellipse">
          <a:avLst/>
        </a:prstGeom>
        <a:solidFill>
          <a:srgbClr val="7753EB">
            <a:alpha val="89000"/>
          </a:srgb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IN" sz="1800" b="1" kern="1200" dirty="0">
              <a:solidFill>
                <a:schemeClr val="tx2">
                  <a:lumMod val="50000"/>
                </a:schemeClr>
              </a:solidFill>
              <a:latin typeface="Arial" panose="020B0604020202020204" pitchFamily="34" charset="0"/>
              <a:cs typeface="Arial" panose="020B0604020202020204" pitchFamily="34" charset="0"/>
            </a:rPr>
            <a:t>Prestige</a:t>
          </a:r>
        </a:p>
      </dsp:txBody>
      <dsp:txXfrm>
        <a:off x="7004242" y="7522736"/>
        <a:ext cx="2058866" cy="1247866"/>
      </dsp:txXfrm>
    </dsp:sp>
    <dsp:sp modelId="{8B2BDA62-5F91-41DC-AAC8-C18604BD46C6}">
      <dsp:nvSpPr>
        <dsp:cNvPr id="0" name=""/>
        <dsp:cNvSpPr/>
      </dsp:nvSpPr>
      <dsp:spPr>
        <a:xfrm>
          <a:off x="3762097" y="6037948"/>
          <a:ext cx="3378399" cy="1764748"/>
        </a:xfrm>
        <a:prstGeom prst="ellipse">
          <a:avLst/>
        </a:prstGeom>
        <a:solidFill>
          <a:srgbClr val="4AD1D4">
            <a:alpha val="94000"/>
          </a:srgb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IN" sz="1800" b="1" kern="1200" dirty="0">
              <a:solidFill>
                <a:schemeClr val="tx2">
                  <a:lumMod val="50000"/>
                </a:schemeClr>
              </a:solidFill>
              <a:latin typeface="Arial" panose="020B0604020202020204" pitchFamily="34" charset="0"/>
              <a:cs typeface="Arial" panose="020B0604020202020204" pitchFamily="34" charset="0"/>
            </a:rPr>
            <a:t>Opportunity</a:t>
          </a:r>
          <a:r>
            <a:rPr lang="en-IN" sz="600" b="1" kern="1200" dirty="0">
              <a:solidFill>
                <a:schemeClr val="tx2">
                  <a:lumMod val="50000"/>
                </a:schemeClr>
              </a:solidFill>
              <a:latin typeface="Arial" panose="020B0604020202020204" pitchFamily="34" charset="0"/>
              <a:cs typeface="Arial" panose="020B0604020202020204" pitchFamily="34" charset="0"/>
            </a:rPr>
            <a:t> </a:t>
          </a:r>
        </a:p>
      </dsp:txBody>
      <dsp:txXfrm>
        <a:off x="4256852" y="6296389"/>
        <a:ext cx="2388889" cy="1247866"/>
      </dsp:txXfrm>
    </dsp:sp>
    <dsp:sp modelId="{DAB45B1A-4FE8-49CB-B63E-664311898013}">
      <dsp:nvSpPr>
        <dsp:cNvPr id="0" name=""/>
        <dsp:cNvSpPr/>
      </dsp:nvSpPr>
      <dsp:spPr>
        <a:xfrm>
          <a:off x="3051023" y="3634181"/>
          <a:ext cx="2705077" cy="1764748"/>
        </a:xfrm>
        <a:prstGeom prst="ellipse">
          <a:avLst/>
        </a:prstGeom>
        <a:solidFill>
          <a:srgbClr val="FF0066">
            <a:alpha val="83922"/>
          </a:srgb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IN" sz="1800" b="1" kern="1200" dirty="0">
              <a:solidFill>
                <a:schemeClr val="tx2">
                  <a:lumMod val="50000"/>
                </a:schemeClr>
              </a:solidFill>
              <a:latin typeface="Arial" panose="020B0604020202020204" pitchFamily="34" charset="0"/>
              <a:cs typeface="Arial" panose="020B0604020202020204" pitchFamily="34" charset="0"/>
            </a:rPr>
            <a:t>Social Capital</a:t>
          </a:r>
        </a:p>
      </dsp:txBody>
      <dsp:txXfrm>
        <a:off x="3447172" y="3892622"/>
        <a:ext cx="1912779" cy="1247866"/>
      </dsp:txXfrm>
    </dsp:sp>
    <dsp:sp modelId="{FB6698AF-084D-4F24-92FF-940D1174B59B}">
      <dsp:nvSpPr>
        <dsp:cNvPr id="0" name=""/>
        <dsp:cNvSpPr/>
      </dsp:nvSpPr>
      <dsp:spPr>
        <a:xfrm>
          <a:off x="3906433" y="1067303"/>
          <a:ext cx="3120728" cy="1764748"/>
        </a:xfrm>
        <a:prstGeom prst="ellipse">
          <a:avLst/>
        </a:prstGeom>
        <a:solidFill>
          <a:schemeClr val="accent4">
            <a:hueOff val="0"/>
            <a:satOff val="0"/>
            <a:lumOff val="0"/>
            <a:alpha val="8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IN" sz="1800" b="1" kern="1200" dirty="0">
              <a:solidFill>
                <a:schemeClr val="tx2">
                  <a:lumMod val="50000"/>
                </a:schemeClr>
              </a:solidFill>
              <a:latin typeface="Arial" panose="020B0604020202020204" pitchFamily="34" charset="0"/>
              <a:cs typeface="Arial" panose="020B0604020202020204" pitchFamily="34" charset="0"/>
            </a:rPr>
            <a:t>Growth</a:t>
          </a:r>
        </a:p>
      </dsp:txBody>
      <dsp:txXfrm>
        <a:off x="4363453" y="1325744"/>
        <a:ext cx="2206688" cy="124786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CBA685-BD54-457B-8D66-0AC56CFC9263}">
      <dsp:nvSpPr>
        <dsp:cNvPr id="0" name=""/>
        <dsp:cNvSpPr/>
      </dsp:nvSpPr>
      <dsp:spPr>
        <a:xfrm>
          <a:off x="2969" y="252825"/>
          <a:ext cx="1607566" cy="964540"/>
        </a:xfrm>
        <a:prstGeom prst="rect">
          <a:avLst/>
        </a:prstGeom>
        <a:gradFill flip="none" rotWithShape="0">
          <a:gsLst>
            <a:gs pos="0">
              <a:schemeClr val="accent1">
                <a:hueOff val="0"/>
                <a:satOff val="0"/>
                <a:lumOff val="0"/>
                <a:shade val="30000"/>
                <a:satMod val="115000"/>
              </a:schemeClr>
            </a:gs>
            <a:gs pos="50000">
              <a:schemeClr val="accent1">
                <a:hueOff val="0"/>
                <a:satOff val="0"/>
                <a:lumOff val="0"/>
                <a:shade val="67500"/>
                <a:satMod val="115000"/>
              </a:schemeClr>
            </a:gs>
            <a:gs pos="100000">
              <a:schemeClr val="accent1">
                <a:hueOff val="0"/>
                <a:satOff val="0"/>
                <a:lumOff val="0"/>
                <a:shade val="100000"/>
                <a:satMod val="115000"/>
              </a:schemeClr>
            </a:gs>
          </a:gsLst>
          <a:lin ang="5400000" scaled="1"/>
          <a:tileRect/>
        </a:gra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marL="0" lvl="0" indent="0" algn="ctr" defTabSz="1955800">
            <a:lnSpc>
              <a:spcPct val="90000"/>
            </a:lnSpc>
            <a:spcBef>
              <a:spcPct val="0"/>
            </a:spcBef>
            <a:spcAft>
              <a:spcPct val="35000"/>
            </a:spcAft>
            <a:buNone/>
          </a:pPr>
          <a:r>
            <a:rPr lang="en-US" sz="4400" kern="1200" dirty="0"/>
            <a:t>2014</a:t>
          </a:r>
        </a:p>
      </dsp:txBody>
      <dsp:txXfrm>
        <a:off x="2969" y="252825"/>
        <a:ext cx="1607566" cy="964540"/>
      </dsp:txXfrm>
    </dsp:sp>
    <dsp:sp modelId="{9324F15C-9080-46F5-B612-8E799C7B45D3}">
      <dsp:nvSpPr>
        <dsp:cNvPr id="0" name=""/>
        <dsp:cNvSpPr/>
      </dsp:nvSpPr>
      <dsp:spPr>
        <a:xfrm>
          <a:off x="1771292" y="252825"/>
          <a:ext cx="1607566" cy="964540"/>
        </a:xfrm>
        <a:prstGeom prst="rect">
          <a:avLst/>
        </a:prstGeom>
        <a:gradFill flip="none" rotWithShape="0">
          <a:gsLst>
            <a:gs pos="0">
              <a:schemeClr val="accent1">
                <a:hueOff val="0"/>
                <a:satOff val="0"/>
                <a:lumOff val="0"/>
                <a:shade val="30000"/>
                <a:satMod val="115000"/>
              </a:schemeClr>
            </a:gs>
            <a:gs pos="50000">
              <a:schemeClr val="accent1">
                <a:hueOff val="0"/>
                <a:satOff val="0"/>
                <a:lumOff val="0"/>
                <a:shade val="67500"/>
                <a:satMod val="115000"/>
              </a:schemeClr>
            </a:gs>
            <a:gs pos="100000">
              <a:schemeClr val="accent1">
                <a:hueOff val="0"/>
                <a:satOff val="0"/>
                <a:lumOff val="0"/>
                <a:shade val="100000"/>
                <a:satMod val="115000"/>
              </a:schemeClr>
            </a:gs>
          </a:gsLst>
          <a:lin ang="5400000" scaled="1"/>
          <a:tileRect/>
        </a:gra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marL="0" lvl="0" indent="0" algn="ctr" defTabSz="1955800">
            <a:lnSpc>
              <a:spcPct val="90000"/>
            </a:lnSpc>
            <a:spcBef>
              <a:spcPct val="0"/>
            </a:spcBef>
            <a:spcAft>
              <a:spcPct val="35000"/>
            </a:spcAft>
            <a:buNone/>
          </a:pPr>
          <a:r>
            <a:rPr lang="en-US" sz="4400" kern="1200" dirty="0"/>
            <a:t>2015</a:t>
          </a:r>
        </a:p>
      </dsp:txBody>
      <dsp:txXfrm>
        <a:off x="1771292" y="252825"/>
        <a:ext cx="1607566" cy="964540"/>
      </dsp:txXfrm>
    </dsp:sp>
    <dsp:sp modelId="{776EA36F-6ED6-41E8-80FC-5C52F0BCFFF6}">
      <dsp:nvSpPr>
        <dsp:cNvPr id="0" name=""/>
        <dsp:cNvSpPr/>
      </dsp:nvSpPr>
      <dsp:spPr>
        <a:xfrm>
          <a:off x="3539616" y="252825"/>
          <a:ext cx="1607566" cy="964540"/>
        </a:xfrm>
        <a:prstGeom prst="rect">
          <a:avLst/>
        </a:prstGeom>
        <a:gradFill flip="none" rotWithShape="0">
          <a:gsLst>
            <a:gs pos="0">
              <a:schemeClr val="accent1">
                <a:hueOff val="0"/>
                <a:satOff val="0"/>
                <a:lumOff val="0"/>
                <a:shade val="30000"/>
                <a:satMod val="115000"/>
              </a:schemeClr>
            </a:gs>
            <a:gs pos="50000">
              <a:schemeClr val="accent1">
                <a:hueOff val="0"/>
                <a:satOff val="0"/>
                <a:lumOff val="0"/>
                <a:shade val="67500"/>
                <a:satMod val="115000"/>
              </a:schemeClr>
            </a:gs>
            <a:gs pos="100000">
              <a:schemeClr val="accent1">
                <a:hueOff val="0"/>
                <a:satOff val="0"/>
                <a:lumOff val="0"/>
                <a:shade val="100000"/>
                <a:satMod val="115000"/>
              </a:schemeClr>
            </a:gs>
          </a:gsLst>
          <a:lin ang="5400000" scaled="1"/>
          <a:tileRect/>
        </a:gra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marL="0" lvl="0" indent="0" algn="ctr" defTabSz="1955800">
            <a:lnSpc>
              <a:spcPct val="90000"/>
            </a:lnSpc>
            <a:spcBef>
              <a:spcPct val="0"/>
            </a:spcBef>
            <a:spcAft>
              <a:spcPct val="35000"/>
            </a:spcAft>
            <a:buNone/>
          </a:pPr>
          <a:r>
            <a:rPr lang="en-US" sz="4400" kern="1200" dirty="0"/>
            <a:t>2016</a:t>
          </a:r>
        </a:p>
      </dsp:txBody>
      <dsp:txXfrm>
        <a:off x="3539616" y="252825"/>
        <a:ext cx="1607566" cy="964540"/>
      </dsp:txXfrm>
    </dsp:sp>
    <dsp:sp modelId="{AB635AB5-3CBC-467D-95DF-CA99A8C53F7C}">
      <dsp:nvSpPr>
        <dsp:cNvPr id="0" name=""/>
        <dsp:cNvSpPr/>
      </dsp:nvSpPr>
      <dsp:spPr>
        <a:xfrm>
          <a:off x="5285273" y="252883"/>
          <a:ext cx="1607566" cy="964540"/>
        </a:xfrm>
        <a:prstGeom prst="rect">
          <a:avLst/>
        </a:prstGeom>
        <a:gradFill flip="none" rotWithShape="0">
          <a:gsLst>
            <a:gs pos="0">
              <a:schemeClr val="accent1">
                <a:hueOff val="0"/>
                <a:satOff val="0"/>
                <a:lumOff val="0"/>
                <a:shade val="30000"/>
                <a:satMod val="115000"/>
              </a:schemeClr>
            </a:gs>
            <a:gs pos="50000">
              <a:schemeClr val="accent1">
                <a:hueOff val="0"/>
                <a:satOff val="0"/>
                <a:lumOff val="0"/>
                <a:shade val="67500"/>
                <a:satMod val="115000"/>
              </a:schemeClr>
            </a:gs>
            <a:gs pos="100000">
              <a:schemeClr val="accent1">
                <a:hueOff val="0"/>
                <a:satOff val="0"/>
                <a:lumOff val="0"/>
                <a:shade val="100000"/>
                <a:satMod val="115000"/>
              </a:schemeClr>
            </a:gs>
          </a:gsLst>
          <a:lin ang="5400000" scaled="1"/>
          <a:tileRect/>
        </a:gra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marL="0" lvl="0" indent="0" algn="ctr" defTabSz="1955800">
            <a:lnSpc>
              <a:spcPct val="90000"/>
            </a:lnSpc>
            <a:spcBef>
              <a:spcPct val="0"/>
            </a:spcBef>
            <a:spcAft>
              <a:spcPct val="35000"/>
            </a:spcAft>
            <a:buNone/>
          </a:pPr>
          <a:r>
            <a:rPr lang="en-US" sz="4400" kern="1200" dirty="0"/>
            <a:t>2017</a:t>
          </a:r>
        </a:p>
      </dsp:txBody>
      <dsp:txXfrm>
        <a:off x="5285273" y="252883"/>
        <a:ext cx="1607566" cy="964540"/>
      </dsp:txXfrm>
    </dsp:sp>
    <dsp:sp modelId="{D6B41245-C624-4732-96E5-74C61824A61B}">
      <dsp:nvSpPr>
        <dsp:cNvPr id="0" name=""/>
        <dsp:cNvSpPr/>
      </dsp:nvSpPr>
      <dsp:spPr>
        <a:xfrm>
          <a:off x="7076263" y="252825"/>
          <a:ext cx="1607566" cy="964540"/>
        </a:xfrm>
        <a:prstGeom prst="rect">
          <a:avLst/>
        </a:prstGeom>
        <a:gradFill flip="none" rotWithShape="0">
          <a:gsLst>
            <a:gs pos="0">
              <a:schemeClr val="accent1">
                <a:hueOff val="0"/>
                <a:satOff val="0"/>
                <a:lumOff val="0"/>
                <a:shade val="30000"/>
                <a:satMod val="115000"/>
              </a:schemeClr>
            </a:gs>
            <a:gs pos="50000">
              <a:schemeClr val="accent1">
                <a:hueOff val="0"/>
                <a:satOff val="0"/>
                <a:lumOff val="0"/>
                <a:shade val="67500"/>
                <a:satMod val="115000"/>
              </a:schemeClr>
            </a:gs>
            <a:gs pos="100000">
              <a:schemeClr val="accent1">
                <a:hueOff val="0"/>
                <a:satOff val="0"/>
                <a:lumOff val="0"/>
                <a:shade val="100000"/>
                <a:satMod val="115000"/>
              </a:schemeClr>
            </a:gs>
          </a:gsLst>
          <a:lin ang="5400000" scaled="1"/>
          <a:tileRect/>
        </a:gra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marL="0" lvl="0" indent="0" algn="ctr" defTabSz="1955800">
            <a:lnSpc>
              <a:spcPct val="90000"/>
            </a:lnSpc>
            <a:spcBef>
              <a:spcPct val="0"/>
            </a:spcBef>
            <a:spcAft>
              <a:spcPct val="35000"/>
            </a:spcAft>
            <a:buNone/>
          </a:pPr>
          <a:r>
            <a:rPr lang="en-US" sz="4400" kern="1200" dirty="0"/>
            <a:t>2018</a:t>
          </a:r>
        </a:p>
      </dsp:txBody>
      <dsp:txXfrm>
        <a:off x="7076263" y="252825"/>
        <a:ext cx="1607566" cy="964540"/>
      </dsp:txXfrm>
    </dsp:sp>
  </dsp:spTree>
</dsp:drawing>
</file>

<file path=ppt/diagrams/layout1.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0.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7924800" cy="51593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10358438" y="0"/>
            <a:ext cx="7924800" cy="515938"/>
          </a:xfrm>
          <a:prstGeom prst="rect">
            <a:avLst/>
          </a:prstGeom>
        </p:spPr>
        <p:txBody>
          <a:bodyPr vert="horz" lIns="91440" tIns="45720" rIns="91440" bIns="45720" rtlCol="0"/>
          <a:lstStyle>
            <a:lvl1pPr algn="r">
              <a:defRPr sz="1200"/>
            </a:lvl1pPr>
          </a:lstStyle>
          <a:p>
            <a:fld id="{3617DB3F-B0ED-41EE-8409-BB69B8CC45EE}" type="datetimeFigureOut">
              <a:rPr lang="en-IN" smtClean="0"/>
              <a:t>28-09-2020</a:t>
            </a:fld>
            <a:endParaRPr lang="en-IN"/>
          </a:p>
        </p:txBody>
      </p:sp>
      <p:sp>
        <p:nvSpPr>
          <p:cNvPr id="4" name="Slide Image Placeholder 3"/>
          <p:cNvSpPr>
            <a:spLocks noGrp="1" noRot="1" noChangeAspect="1"/>
          </p:cNvSpPr>
          <p:nvPr>
            <p:ph type="sldImg" idx="2"/>
          </p:nvPr>
        </p:nvSpPr>
        <p:spPr>
          <a:xfrm>
            <a:off x="6057900" y="1285875"/>
            <a:ext cx="6172200" cy="3471863"/>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828800" y="4951413"/>
            <a:ext cx="14630400" cy="4049712"/>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9771063"/>
            <a:ext cx="7924800" cy="51593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10358438" y="9771063"/>
            <a:ext cx="7924800" cy="515937"/>
          </a:xfrm>
          <a:prstGeom prst="rect">
            <a:avLst/>
          </a:prstGeom>
        </p:spPr>
        <p:txBody>
          <a:bodyPr vert="horz" lIns="91440" tIns="45720" rIns="91440" bIns="45720" rtlCol="0" anchor="b"/>
          <a:lstStyle>
            <a:lvl1pPr algn="r">
              <a:defRPr sz="1200"/>
            </a:lvl1pPr>
          </a:lstStyle>
          <a:p>
            <a:fld id="{F202F53C-E659-4904-B353-F50BAFD741C1}" type="slidenum">
              <a:rPr lang="en-IN" smtClean="0"/>
              <a:t>‹#›</a:t>
            </a:fld>
            <a:endParaRPr lang="en-IN"/>
          </a:p>
        </p:txBody>
      </p:sp>
    </p:spTree>
    <p:extLst>
      <p:ext uri="{BB962C8B-B14F-4D97-AF65-F5344CB8AC3E}">
        <p14:creationId xmlns:p14="http://schemas.microsoft.com/office/powerpoint/2010/main" val="34633113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202F53C-E659-4904-B353-F50BAFD741C1}" type="slidenum">
              <a:rPr lang="en-IN" smtClean="0"/>
              <a:t>12</a:t>
            </a:fld>
            <a:endParaRPr lang="en-IN"/>
          </a:p>
        </p:txBody>
      </p:sp>
    </p:spTree>
    <p:extLst>
      <p:ext uri="{BB962C8B-B14F-4D97-AF65-F5344CB8AC3E}">
        <p14:creationId xmlns:p14="http://schemas.microsoft.com/office/powerpoint/2010/main" val="39420073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202F53C-E659-4904-B353-F50BAFD741C1}" type="slidenum">
              <a:rPr lang="en-IN" smtClean="0"/>
              <a:t>29</a:t>
            </a:fld>
            <a:endParaRPr lang="en-IN"/>
          </a:p>
        </p:txBody>
      </p:sp>
    </p:spTree>
    <p:extLst>
      <p:ext uri="{BB962C8B-B14F-4D97-AF65-F5344CB8AC3E}">
        <p14:creationId xmlns:p14="http://schemas.microsoft.com/office/powerpoint/2010/main" val="606615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202F53C-E659-4904-B353-F50BAFD741C1}" type="slidenum">
              <a:rPr lang="en-IN" smtClean="0"/>
              <a:t>31</a:t>
            </a:fld>
            <a:endParaRPr lang="en-IN"/>
          </a:p>
        </p:txBody>
      </p:sp>
    </p:spTree>
    <p:extLst>
      <p:ext uri="{BB962C8B-B14F-4D97-AF65-F5344CB8AC3E}">
        <p14:creationId xmlns:p14="http://schemas.microsoft.com/office/powerpoint/2010/main" val="11612258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ctrTitle"/>
          </p:nvPr>
        </p:nvSpPr>
        <p:spPr>
          <a:xfrm>
            <a:off x="2369179" y="2540484"/>
            <a:ext cx="13549641" cy="3293110"/>
          </a:xfrm>
          <a:prstGeom prst="rect">
            <a:avLst/>
          </a:prstGeom>
        </p:spPr>
        <p:txBody>
          <a:bodyPr wrap="square" lIns="0" tIns="0" rIns="0" bIns="0">
            <a:spAutoFit/>
          </a:bodyPr>
          <a:lstStyle>
            <a:lvl1pPr>
              <a:defRPr sz="7200" b="1" i="0">
                <a:solidFill>
                  <a:srgbClr val="DAEFE1"/>
                </a:solidFill>
                <a:latin typeface="Arial"/>
                <a:cs typeface="Arial"/>
              </a:defRPr>
            </a:lvl1pPr>
          </a:lstStyle>
          <a:p>
            <a:endParaRPr/>
          </a:p>
        </p:txBody>
      </p:sp>
      <p:sp>
        <p:nvSpPr>
          <p:cNvPr id="3" name="Holder 3"/>
          <p:cNvSpPr>
            <a:spLocks noGrp="1"/>
          </p:cNvSpPr>
          <p:nvPr>
            <p:ph type="subTitle" idx="4"/>
          </p:nvPr>
        </p:nvSpPr>
        <p:spPr>
          <a:xfrm>
            <a:off x="1016000" y="5806514"/>
            <a:ext cx="10701020" cy="2219959"/>
          </a:xfrm>
          <a:prstGeom prst="rect">
            <a:avLst/>
          </a:prstGeom>
        </p:spPr>
        <p:txBody>
          <a:bodyPr wrap="square" lIns="0" tIns="0" rIns="0" bIns="0">
            <a:spAutoFit/>
          </a:bodyPr>
          <a:lstStyle>
            <a:lvl1pPr>
              <a:defRPr sz="14400" b="1" i="0">
                <a:solidFill>
                  <a:srgbClr val="1C6179"/>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9/28/2020</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000" b="0" i="0">
                <a:solidFill>
                  <a:srgbClr val="DAEFE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3600" b="0" i="0">
                <a:solidFill>
                  <a:srgbClr val="61C2A2"/>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9/28/2020</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000" b="0" i="0">
                <a:solidFill>
                  <a:srgbClr val="DAEFE1"/>
                </a:solidFill>
                <a:latin typeface="Arial"/>
                <a:cs typeface="Arial"/>
              </a:defRPr>
            </a:lvl1pPr>
          </a:lstStyle>
          <a:p>
            <a:endParaRPr/>
          </a:p>
        </p:txBody>
      </p:sp>
      <p:sp>
        <p:nvSpPr>
          <p:cNvPr id="3" name="Holder 3"/>
          <p:cNvSpPr>
            <a:spLocks noGrp="1"/>
          </p:cNvSpPr>
          <p:nvPr>
            <p:ph sz="half" idx="2"/>
          </p:nvPr>
        </p:nvSpPr>
        <p:spPr>
          <a:xfrm>
            <a:off x="914400" y="2366010"/>
            <a:ext cx="7955280" cy="678942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9418320" y="2366010"/>
            <a:ext cx="7955280" cy="678942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9/28/2020</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000" b="0" i="0">
                <a:solidFill>
                  <a:srgbClr val="DAEFE1"/>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9/28/2020</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9/28/2020</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solidFill>
            <a:srgbClr val="DAEFE1"/>
          </a:solidFill>
        </p:spPr>
        <p:txBody>
          <a:bodyPr wrap="square" lIns="0" tIns="0" rIns="0" bIns="0" rtlCol="0"/>
          <a:lstStyle/>
          <a:p>
            <a:endParaRPr/>
          </a:p>
        </p:txBody>
      </p:sp>
      <p:sp>
        <p:nvSpPr>
          <p:cNvPr id="2" name="Holder 2"/>
          <p:cNvSpPr>
            <a:spLocks noGrp="1"/>
          </p:cNvSpPr>
          <p:nvPr>
            <p:ph type="title"/>
          </p:nvPr>
        </p:nvSpPr>
        <p:spPr>
          <a:xfrm>
            <a:off x="2866229" y="3907720"/>
            <a:ext cx="12555541" cy="2275840"/>
          </a:xfrm>
          <a:prstGeom prst="rect">
            <a:avLst/>
          </a:prstGeom>
        </p:spPr>
        <p:txBody>
          <a:bodyPr wrap="square" lIns="0" tIns="0" rIns="0" bIns="0">
            <a:spAutoFit/>
          </a:bodyPr>
          <a:lstStyle>
            <a:lvl1pPr>
              <a:defRPr sz="3000" b="0" i="0">
                <a:solidFill>
                  <a:srgbClr val="DAEFE1"/>
                </a:solidFill>
                <a:latin typeface="Arial"/>
                <a:cs typeface="Arial"/>
              </a:defRPr>
            </a:lvl1pPr>
          </a:lstStyle>
          <a:p>
            <a:endParaRPr/>
          </a:p>
        </p:txBody>
      </p:sp>
      <p:sp>
        <p:nvSpPr>
          <p:cNvPr id="3" name="Holder 3"/>
          <p:cNvSpPr>
            <a:spLocks noGrp="1"/>
          </p:cNvSpPr>
          <p:nvPr>
            <p:ph type="body" idx="1"/>
          </p:nvPr>
        </p:nvSpPr>
        <p:spPr>
          <a:xfrm>
            <a:off x="1015783" y="4881158"/>
            <a:ext cx="16256433" cy="4349115"/>
          </a:xfrm>
          <a:prstGeom prst="rect">
            <a:avLst/>
          </a:prstGeom>
        </p:spPr>
        <p:txBody>
          <a:bodyPr wrap="square" lIns="0" tIns="0" rIns="0" bIns="0">
            <a:spAutoFit/>
          </a:bodyPr>
          <a:lstStyle>
            <a:lvl1pPr>
              <a:defRPr sz="3600" b="0" i="0">
                <a:solidFill>
                  <a:srgbClr val="61C2A2"/>
                </a:solidFill>
                <a:latin typeface="Arial"/>
                <a:cs typeface="Arial"/>
              </a:defRPr>
            </a:lvl1pPr>
          </a:lstStyle>
          <a:p>
            <a:endParaRPr/>
          </a:p>
        </p:txBody>
      </p:sp>
      <p:sp>
        <p:nvSpPr>
          <p:cNvPr id="4" name="Holder 4"/>
          <p:cNvSpPr>
            <a:spLocks noGrp="1"/>
          </p:cNvSpPr>
          <p:nvPr>
            <p:ph type="ftr" sz="quarter" idx="5"/>
          </p:nvPr>
        </p:nvSpPr>
        <p:spPr>
          <a:xfrm>
            <a:off x="6217920" y="9566910"/>
            <a:ext cx="5852160" cy="51435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914400" y="9566910"/>
            <a:ext cx="4206240" cy="51435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9/28/2020</a:t>
            </a:fld>
            <a:endParaRPr lang="en-US"/>
          </a:p>
        </p:txBody>
      </p:sp>
      <p:sp>
        <p:nvSpPr>
          <p:cNvPr id="6" name="Holder 6"/>
          <p:cNvSpPr>
            <a:spLocks noGrp="1"/>
          </p:cNvSpPr>
          <p:nvPr>
            <p:ph type="sldNum" sz="quarter" idx="7"/>
          </p:nvPr>
        </p:nvSpPr>
        <p:spPr>
          <a:xfrm>
            <a:off x="13167361" y="9566910"/>
            <a:ext cx="4206240" cy="51435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QUESTIONNAIRE.docx" TargetMode="Externa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hyperlink" Target="Final%20Dashboard.xlsx" TargetMode="Externa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0.em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10.emf"/><Relationship Id="rId5" Type="http://schemas.openxmlformats.org/officeDocument/2006/relationships/package" Target="../embeddings/Microsoft_Excel_Worksheet1.xlsx"/><Relationship Id="rId4" Type="http://schemas.openxmlformats.org/officeDocument/2006/relationships/image" Target="../media/image12.png"/></Relationships>
</file>

<file path=ppt/slides/_rels/slide35.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hyperlink" Target="CS%20factor%20analysis%20(common%20question%20and%20working).docx" TargetMode="External"/><Relationship Id="rId4" Type="http://schemas.openxmlformats.org/officeDocument/2006/relationships/image" Target="../media/image10.emf"/></Relationships>
</file>

<file path=ppt/slides/_rels/slide36.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10.emf"/></Relationships>
</file>

<file path=ppt/slides/_rels/slide37.xml.rels><?xml version="1.0" encoding="UTF-8" standalone="yes"?>
<Relationships xmlns="http://schemas.openxmlformats.org/package/2006/relationships"><Relationship Id="rId3" Type="http://schemas.openxmlformats.org/officeDocument/2006/relationships/hyperlink" Target="http://www.theengineerscoach.com/" TargetMode="External"/><Relationship Id="rId2" Type="http://schemas.openxmlformats.org/officeDocument/2006/relationships/image" Target="../media/image13.png"/><Relationship Id="rId1" Type="http://schemas.openxmlformats.org/officeDocument/2006/relationships/slideLayout" Target="../slideLayouts/slideLayout3.xml"/><Relationship Id="rId5" Type="http://schemas.openxmlformats.org/officeDocument/2006/relationships/hyperlink" Target="https://www.careerexplorer.com/analytics/career-satisfaction" TargetMode="External"/><Relationship Id="rId4" Type="http://schemas.openxmlformats.org/officeDocument/2006/relationships/hyperlink" Target="http://www.dougthorpe.com/"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solidFill>
            <a:srgbClr val="DAEFE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13887337" y="5464112"/>
            <a:ext cx="4401185" cy="4823460"/>
            <a:chOff x="13887335" y="5464111"/>
            <a:chExt cx="4401185" cy="4823460"/>
          </a:xfrm>
        </p:grpSpPr>
        <p:sp>
          <p:nvSpPr>
            <p:cNvPr id="4" name="object 4"/>
            <p:cNvSpPr/>
            <p:nvPr/>
          </p:nvSpPr>
          <p:spPr>
            <a:xfrm>
              <a:off x="14756188" y="5464111"/>
              <a:ext cx="3531870" cy="4031615"/>
            </a:xfrm>
            <a:custGeom>
              <a:avLst/>
              <a:gdLst/>
              <a:ahLst/>
              <a:cxnLst/>
              <a:rect l="l" t="t" r="r" b="b"/>
              <a:pathLst>
                <a:path w="3531869" h="4031615">
                  <a:moveTo>
                    <a:pt x="3531810" y="1708729"/>
                  </a:moveTo>
                  <a:lnTo>
                    <a:pt x="1431031" y="3809509"/>
                  </a:lnTo>
                  <a:lnTo>
                    <a:pt x="1426779" y="3805257"/>
                  </a:lnTo>
                  <a:lnTo>
                    <a:pt x="1390465" y="3836934"/>
                  </a:lnTo>
                  <a:lnTo>
                    <a:pt x="1352795" y="3866233"/>
                  </a:lnTo>
                  <a:lnTo>
                    <a:pt x="1313876" y="3893151"/>
                  </a:lnTo>
                  <a:lnTo>
                    <a:pt x="1273814" y="3917685"/>
                  </a:lnTo>
                  <a:lnTo>
                    <a:pt x="1232717" y="3939833"/>
                  </a:lnTo>
                  <a:lnTo>
                    <a:pt x="1190692" y="3959593"/>
                  </a:lnTo>
                  <a:lnTo>
                    <a:pt x="1147845" y="3976962"/>
                  </a:lnTo>
                  <a:lnTo>
                    <a:pt x="1104284" y="3991937"/>
                  </a:lnTo>
                  <a:lnTo>
                    <a:pt x="1060116" y="4004517"/>
                  </a:lnTo>
                  <a:lnTo>
                    <a:pt x="1015448" y="4014698"/>
                  </a:lnTo>
                  <a:lnTo>
                    <a:pt x="970386" y="4022479"/>
                  </a:lnTo>
                  <a:lnTo>
                    <a:pt x="925038" y="4027857"/>
                  </a:lnTo>
                  <a:lnTo>
                    <a:pt x="879511" y="4030830"/>
                  </a:lnTo>
                  <a:lnTo>
                    <a:pt x="833912" y="4031394"/>
                  </a:lnTo>
                  <a:lnTo>
                    <a:pt x="788348" y="4029548"/>
                  </a:lnTo>
                  <a:lnTo>
                    <a:pt x="742926" y="4025290"/>
                  </a:lnTo>
                  <a:lnTo>
                    <a:pt x="697752" y="4018616"/>
                  </a:lnTo>
                  <a:lnTo>
                    <a:pt x="652935" y="4009525"/>
                  </a:lnTo>
                  <a:lnTo>
                    <a:pt x="608580" y="3998013"/>
                  </a:lnTo>
                  <a:lnTo>
                    <a:pt x="564796" y="3984079"/>
                  </a:lnTo>
                  <a:lnTo>
                    <a:pt x="521689" y="3967721"/>
                  </a:lnTo>
                  <a:lnTo>
                    <a:pt x="479365" y="3948935"/>
                  </a:lnTo>
                  <a:lnTo>
                    <a:pt x="437933" y="3927719"/>
                  </a:lnTo>
                  <a:lnTo>
                    <a:pt x="397499" y="3904071"/>
                  </a:lnTo>
                  <a:lnTo>
                    <a:pt x="358170" y="3877988"/>
                  </a:lnTo>
                  <a:lnTo>
                    <a:pt x="320053" y="3849468"/>
                  </a:lnTo>
                  <a:lnTo>
                    <a:pt x="283255" y="3818509"/>
                  </a:lnTo>
                  <a:lnTo>
                    <a:pt x="247883" y="3785108"/>
                  </a:lnTo>
                  <a:lnTo>
                    <a:pt x="214466" y="3749752"/>
                  </a:lnTo>
                  <a:lnTo>
                    <a:pt x="183462" y="3712999"/>
                  </a:lnTo>
                  <a:lnTo>
                    <a:pt x="154872" y="3674953"/>
                  </a:lnTo>
                  <a:lnTo>
                    <a:pt x="128697" y="3635716"/>
                  </a:lnTo>
                  <a:lnTo>
                    <a:pt x="104938" y="3595393"/>
                  </a:lnTo>
                  <a:lnTo>
                    <a:pt x="83596" y="3554087"/>
                  </a:lnTo>
                  <a:lnTo>
                    <a:pt x="64671" y="3511902"/>
                  </a:lnTo>
                  <a:lnTo>
                    <a:pt x="48167" y="3468940"/>
                  </a:lnTo>
                  <a:lnTo>
                    <a:pt x="34082" y="3425307"/>
                  </a:lnTo>
                  <a:lnTo>
                    <a:pt x="22419" y="3381104"/>
                  </a:lnTo>
                  <a:lnTo>
                    <a:pt x="13178" y="3336436"/>
                  </a:lnTo>
                  <a:lnTo>
                    <a:pt x="6360" y="3291407"/>
                  </a:lnTo>
                  <a:lnTo>
                    <a:pt x="1967" y="3246119"/>
                  </a:lnTo>
                  <a:lnTo>
                    <a:pt x="0" y="3200677"/>
                  </a:lnTo>
                  <a:lnTo>
                    <a:pt x="459" y="3155183"/>
                  </a:lnTo>
                  <a:lnTo>
                    <a:pt x="3345" y="3109741"/>
                  </a:lnTo>
                  <a:lnTo>
                    <a:pt x="8661" y="3064456"/>
                  </a:lnTo>
                  <a:lnTo>
                    <a:pt x="16406" y="3019430"/>
                  </a:lnTo>
                  <a:lnTo>
                    <a:pt x="26583" y="2974767"/>
                  </a:lnTo>
                  <a:lnTo>
                    <a:pt x="39191" y="2930570"/>
                  </a:lnTo>
                  <a:lnTo>
                    <a:pt x="54232" y="2886943"/>
                  </a:lnTo>
                  <a:lnTo>
                    <a:pt x="71708" y="2843990"/>
                  </a:lnTo>
                  <a:lnTo>
                    <a:pt x="91618" y="2801814"/>
                  </a:lnTo>
                  <a:lnTo>
                    <a:pt x="113965" y="2760518"/>
                  </a:lnTo>
                  <a:lnTo>
                    <a:pt x="138749" y="2720207"/>
                  </a:lnTo>
                  <a:lnTo>
                    <a:pt x="165971" y="2680983"/>
                  </a:lnTo>
                  <a:lnTo>
                    <a:pt x="195632" y="2642951"/>
                  </a:lnTo>
                  <a:lnTo>
                    <a:pt x="227735" y="2606213"/>
                  </a:lnTo>
                  <a:lnTo>
                    <a:pt x="223483" y="2601961"/>
                  </a:lnTo>
                  <a:lnTo>
                    <a:pt x="2574554" y="250889"/>
                  </a:lnTo>
                  <a:lnTo>
                    <a:pt x="2610080" y="217287"/>
                  </a:lnTo>
                  <a:lnTo>
                    <a:pt x="2646960" y="186110"/>
                  </a:lnTo>
                  <a:lnTo>
                    <a:pt x="2685091" y="157354"/>
                  </a:lnTo>
                  <a:lnTo>
                    <a:pt x="2724373" y="131017"/>
                  </a:lnTo>
                  <a:lnTo>
                    <a:pt x="2764704" y="107096"/>
                  </a:lnTo>
                  <a:lnTo>
                    <a:pt x="2805982" y="85587"/>
                  </a:lnTo>
                  <a:lnTo>
                    <a:pt x="2848106" y="66487"/>
                  </a:lnTo>
                  <a:lnTo>
                    <a:pt x="2890974" y="49794"/>
                  </a:lnTo>
                  <a:lnTo>
                    <a:pt x="2934485" y="35504"/>
                  </a:lnTo>
                  <a:lnTo>
                    <a:pt x="2978537" y="23615"/>
                  </a:lnTo>
                  <a:lnTo>
                    <a:pt x="3023029" y="14123"/>
                  </a:lnTo>
                  <a:lnTo>
                    <a:pt x="3067858" y="7025"/>
                  </a:lnTo>
                  <a:lnTo>
                    <a:pt x="3112924" y="2318"/>
                  </a:lnTo>
                  <a:lnTo>
                    <a:pt x="3158125" y="0"/>
                  </a:lnTo>
                  <a:lnTo>
                    <a:pt x="3203359" y="66"/>
                  </a:lnTo>
                  <a:lnTo>
                    <a:pt x="3248525" y="2515"/>
                  </a:lnTo>
                  <a:lnTo>
                    <a:pt x="3293521" y="7342"/>
                  </a:lnTo>
                  <a:lnTo>
                    <a:pt x="3338246" y="14546"/>
                  </a:lnTo>
                  <a:lnTo>
                    <a:pt x="3382598" y="24122"/>
                  </a:lnTo>
                  <a:lnTo>
                    <a:pt x="3426475" y="36069"/>
                  </a:lnTo>
                  <a:lnTo>
                    <a:pt x="3469777" y="50382"/>
                  </a:lnTo>
                  <a:lnTo>
                    <a:pt x="3512400" y="67059"/>
                  </a:lnTo>
                  <a:lnTo>
                    <a:pt x="3531810" y="75890"/>
                  </a:lnTo>
                  <a:lnTo>
                    <a:pt x="3531810" y="1708729"/>
                  </a:lnTo>
                  <a:close/>
                </a:path>
              </a:pathLst>
            </a:custGeom>
            <a:solidFill>
              <a:srgbClr val="61C2A2"/>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5" name="object 5"/>
            <p:cNvSpPr/>
            <p:nvPr/>
          </p:nvSpPr>
          <p:spPr>
            <a:xfrm>
              <a:off x="13887335" y="7458158"/>
              <a:ext cx="4031615" cy="2828925"/>
            </a:xfrm>
            <a:custGeom>
              <a:avLst/>
              <a:gdLst/>
              <a:ahLst/>
              <a:cxnLst/>
              <a:rect l="l" t="t" r="r" b="b"/>
              <a:pathLst>
                <a:path w="4031615" h="2828925">
                  <a:moveTo>
                    <a:pt x="3781482" y="1455356"/>
                  </a:moveTo>
                  <a:lnTo>
                    <a:pt x="2407997" y="2828841"/>
                  </a:lnTo>
                  <a:lnTo>
                    <a:pt x="0" y="2828841"/>
                  </a:lnTo>
                  <a:lnTo>
                    <a:pt x="2577483" y="251357"/>
                  </a:lnTo>
                  <a:lnTo>
                    <a:pt x="2613004" y="217754"/>
                  </a:lnTo>
                  <a:lnTo>
                    <a:pt x="2649874" y="186570"/>
                  </a:lnTo>
                  <a:lnTo>
                    <a:pt x="2687990" y="157802"/>
                  </a:lnTo>
                  <a:lnTo>
                    <a:pt x="2727251" y="131448"/>
                  </a:lnTo>
                  <a:lnTo>
                    <a:pt x="2767556" y="107504"/>
                  </a:lnTo>
                  <a:lnTo>
                    <a:pt x="2808804" y="85968"/>
                  </a:lnTo>
                  <a:lnTo>
                    <a:pt x="2850893" y="66836"/>
                  </a:lnTo>
                  <a:lnTo>
                    <a:pt x="2893721" y="50106"/>
                  </a:lnTo>
                  <a:lnTo>
                    <a:pt x="2937187" y="35774"/>
                  </a:lnTo>
                  <a:lnTo>
                    <a:pt x="2981191" y="23839"/>
                  </a:lnTo>
                  <a:lnTo>
                    <a:pt x="3025630" y="14297"/>
                  </a:lnTo>
                  <a:lnTo>
                    <a:pt x="3070402" y="7145"/>
                  </a:lnTo>
                  <a:lnTo>
                    <a:pt x="3115408" y="2380"/>
                  </a:lnTo>
                  <a:lnTo>
                    <a:pt x="3160544" y="0"/>
                  </a:lnTo>
                  <a:lnTo>
                    <a:pt x="3205711" y="1"/>
                  </a:lnTo>
                  <a:lnTo>
                    <a:pt x="3250806" y="2380"/>
                  </a:lnTo>
                  <a:lnTo>
                    <a:pt x="3295728" y="7136"/>
                  </a:lnTo>
                  <a:lnTo>
                    <a:pt x="3340375" y="14264"/>
                  </a:lnTo>
                  <a:lnTo>
                    <a:pt x="3384647" y="23762"/>
                  </a:lnTo>
                  <a:lnTo>
                    <a:pt x="3428441" y="35627"/>
                  </a:lnTo>
                  <a:lnTo>
                    <a:pt x="3471657" y="49857"/>
                  </a:lnTo>
                  <a:lnTo>
                    <a:pt x="3514193" y="66447"/>
                  </a:lnTo>
                  <a:lnTo>
                    <a:pt x="3555947" y="85396"/>
                  </a:lnTo>
                  <a:lnTo>
                    <a:pt x="3596819" y="106700"/>
                  </a:lnTo>
                  <a:lnTo>
                    <a:pt x="3636707" y="130357"/>
                  </a:lnTo>
                  <a:lnTo>
                    <a:pt x="3675508" y="156364"/>
                  </a:lnTo>
                  <a:lnTo>
                    <a:pt x="3713123" y="184717"/>
                  </a:lnTo>
                  <a:lnTo>
                    <a:pt x="3749450" y="215415"/>
                  </a:lnTo>
                  <a:lnTo>
                    <a:pt x="3784386" y="248453"/>
                  </a:lnTo>
                  <a:lnTo>
                    <a:pt x="3817410" y="283404"/>
                  </a:lnTo>
                  <a:lnTo>
                    <a:pt x="3848065" y="319772"/>
                  </a:lnTo>
                  <a:lnTo>
                    <a:pt x="3876352" y="357453"/>
                  </a:lnTo>
                  <a:lnTo>
                    <a:pt x="3902272" y="396342"/>
                  </a:lnTo>
                  <a:lnTo>
                    <a:pt x="3925824" y="436334"/>
                  </a:lnTo>
                  <a:lnTo>
                    <a:pt x="3947009" y="477325"/>
                  </a:lnTo>
                  <a:lnTo>
                    <a:pt x="3965827" y="519211"/>
                  </a:lnTo>
                  <a:lnTo>
                    <a:pt x="3982278" y="561886"/>
                  </a:lnTo>
                  <a:lnTo>
                    <a:pt x="3996363" y="605247"/>
                  </a:lnTo>
                  <a:lnTo>
                    <a:pt x="4008081" y="649188"/>
                  </a:lnTo>
                  <a:lnTo>
                    <a:pt x="4017434" y="693605"/>
                  </a:lnTo>
                  <a:lnTo>
                    <a:pt x="4024421" y="738394"/>
                  </a:lnTo>
                  <a:lnTo>
                    <a:pt x="4029042" y="783450"/>
                  </a:lnTo>
                  <a:lnTo>
                    <a:pt x="4031298" y="828669"/>
                  </a:lnTo>
                  <a:lnTo>
                    <a:pt x="4031189" y="873945"/>
                  </a:lnTo>
                  <a:lnTo>
                    <a:pt x="4028715" y="919175"/>
                  </a:lnTo>
                  <a:lnTo>
                    <a:pt x="4023877" y="964254"/>
                  </a:lnTo>
                  <a:lnTo>
                    <a:pt x="4016675" y="1009077"/>
                  </a:lnTo>
                  <a:lnTo>
                    <a:pt x="4007108" y="1053540"/>
                  </a:lnTo>
                  <a:lnTo>
                    <a:pt x="3995178" y="1097538"/>
                  </a:lnTo>
                  <a:lnTo>
                    <a:pt x="3980885" y="1140967"/>
                  </a:lnTo>
                  <a:lnTo>
                    <a:pt x="3964228" y="1183722"/>
                  </a:lnTo>
                  <a:lnTo>
                    <a:pt x="3945208" y="1225698"/>
                  </a:lnTo>
                  <a:lnTo>
                    <a:pt x="3923826" y="1266792"/>
                  </a:lnTo>
                  <a:lnTo>
                    <a:pt x="3900081" y="1306898"/>
                  </a:lnTo>
                  <a:lnTo>
                    <a:pt x="3873974" y="1345912"/>
                  </a:lnTo>
                  <a:lnTo>
                    <a:pt x="3845505" y="1383729"/>
                  </a:lnTo>
                  <a:lnTo>
                    <a:pt x="3814674" y="1420245"/>
                  </a:lnTo>
                  <a:lnTo>
                    <a:pt x="3781482" y="1455356"/>
                  </a:lnTo>
                  <a:close/>
                </a:path>
              </a:pathLst>
            </a:custGeom>
            <a:solidFill>
              <a:srgbClr val="1C6179"/>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grpSp>
      <p:grpSp>
        <p:nvGrpSpPr>
          <p:cNvPr id="6" name="object 6"/>
          <p:cNvGrpSpPr/>
          <p:nvPr/>
        </p:nvGrpSpPr>
        <p:grpSpPr>
          <a:xfrm>
            <a:off x="15677008" y="-84"/>
            <a:ext cx="2610992" cy="2906108"/>
            <a:chOff x="11217214" y="0"/>
            <a:chExt cx="2610991" cy="2906108"/>
          </a:xfrm>
        </p:grpSpPr>
        <p:sp>
          <p:nvSpPr>
            <p:cNvPr id="7" name="object 7"/>
            <p:cNvSpPr/>
            <p:nvPr/>
          </p:nvSpPr>
          <p:spPr>
            <a:xfrm>
              <a:off x="11217214" y="323562"/>
              <a:ext cx="2582546" cy="2582546"/>
            </a:xfrm>
            <a:custGeom>
              <a:avLst/>
              <a:gdLst/>
              <a:ahLst/>
              <a:cxnLst/>
              <a:rect l="l" t="t" r="r" b="b"/>
              <a:pathLst>
                <a:path w="2582544" h="2582545">
                  <a:moveTo>
                    <a:pt x="2401902" y="1056712"/>
                  </a:moveTo>
                  <a:lnTo>
                    <a:pt x="1037035" y="2421579"/>
                  </a:lnTo>
                  <a:lnTo>
                    <a:pt x="1033953" y="2418497"/>
                  </a:lnTo>
                  <a:lnTo>
                    <a:pt x="996849" y="2450135"/>
                  </a:lnTo>
                  <a:lnTo>
                    <a:pt x="957878" y="2478392"/>
                  </a:lnTo>
                  <a:lnTo>
                    <a:pt x="917253" y="2503264"/>
                  </a:lnTo>
                  <a:lnTo>
                    <a:pt x="875188" y="2524746"/>
                  </a:lnTo>
                  <a:lnTo>
                    <a:pt x="831893" y="2542834"/>
                  </a:lnTo>
                  <a:lnTo>
                    <a:pt x="787583" y="2557523"/>
                  </a:lnTo>
                  <a:lnTo>
                    <a:pt x="742471" y="2568808"/>
                  </a:lnTo>
                  <a:lnTo>
                    <a:pt x="696768" y="2576684"/>
                  </a:lnTo>
                  <a:lnTo>
                    <a:pt x="650688" y="2581146"/>
                  </a:lnTo>
                  <a:lnTo>
                    <a:pt x="604443" y="2582191"/>
                  </a:lnTo>
                  <a:lnTo>
                    <a:pt x="558247" y="2579812"/>
                  </a:lnTo>
                  <a:lnTo>
                    <a:pt x="512312" y="2574006"/>
                  </a:lnTo>
                  <a:lnTo>
                    <a:pt x="466850" y="2564767"/>
                  </a:lnTo>
                  <a:lnTo>
                    <a:pt x="422076" y="2552090"/>
                  </a:lnTo>
                  <a:lnTo>
                    <a:pt x="378200" y="2535972"/>
                  </a:lnTo>
                  <a:lnTo>
                    <a:pt x="335437" y="2516407"/>
                  </a:lnTo>
                  <a:lnTo>
                    <a:pt x="293999" y="2493391"/>
                  </a:lnTo>
                  <a:lnTo>
                    <a:pt x="254099" y="2466918"/>
                  </a:lnTo>
                  <a:lnTo>
                    <a:pt x="215949" y="2436984"/>
                  </a:lnTo>
                  <a:lnTo>
                    <a:pt x="179762" y="2403585"/>
                  </a:lnTo>
                  <a:lnTo>
                    <a:pt x="146341" y="2367420"/>
                  </a:lnTo>
                  <a:lnTo>
                    <a:pt x="116346" y="2329332"/>
                  </a:lnTo>
                  <a:lnTo>
                    <a:pt x="89779" y="2289525"/>
                  </a:lnTo>
                  <a:lnTo>
                    <a:pt x="66644" y="2248206"/>
                  </a:lnTo>
                  <a:lnTo>
                    <a:pt x="46941" y="2205581"/>
                  </a:lnTo>
                  <a:lnTo>
                    <a:pt x="30674" y="2161855"/>
                  </a:lnTo>
                  <a:lnTo>
                    <a:pt x="17844" y="2117234"/>
                  </a:lnTo>
                  <a:lnTo>
                    <a:pt x="8453" y="2071924"/>
                  </a:lnTo>
                  <a:lnTo>
                    <a:pt x="2504" y="2026131"/>
                  </a:lnTo>
                  <a:lnTo>
                    <a:pt x="0" y="1980061"/>
                  </a:lnTo>
                  <a:lnTo>
                    <a:pt x="941" y="1933920"/>
                  </a:lnTo>
                  <a:lnTo>
                    <a:pt x="5330" y="1887912"/>
                  </a:lnTo>
                  <a:lnTo>
                    <a:pt x="13171" y="1842245"/>
                  </a:lnTo>
                  <a:lnTo>
                    <a:pt x="24463" y="1797125"/>
                  </a:lnTo>
                  <a:lnTo>
                    <a:pt x="39211" y="1752756"/>
                  </a:lnTo>
                  <a:lnTo>
                    <a:pt x="57416" y="1709345"/>
                  </a:lnTo>
                  <a:lnTo>
                    <a:pt x="79080" y="1667097"/>
                  </a:lnTo>
                  <a:lnTo>
                    <a:pt x="104206" y="1626219"/>
                  </a:lnTo>
                  <a:lnTo>
                    <a:pt x="132795" y="1586916"/>
                  </a:lnTo>
                  <a:lnTo>
                    <a:pt x="164850" y="1549395"/>
                  </a:lnTo>
                  <a:lnTo>
                    <a:pt x="161768" y="1546313"/>
                  </a:lnTo>
                  <a:lnTo>
                    <a:pt x="1526635" y="181446"/>
                  </a:lnTo>
                  <a:lnTo>
                    <a:pt x="1562432" y="148299"/>
                  </a:lnTo>
                  <a:lnTo>
                    <a:pt x="1600047" y="118502"/>
                  </a:lnTo>
                  <a:lnTo>
                    <a:pt x="1639286" y="92049"/>
                  </a:lnTo>
                  <a:lnTo>
                    <a:pt x="1679955" y="68933"/>
                  </a:lnTo>
                  <a:lnTo>
                    <a:pt x="1721861" y="49149"/>
                  </a:lnTo>
                  <a:lnTo>
                    <a:pt x="1764811" y="32691"/>
                  </a:lnTo>
                  <a:lnTo>
                    <a:pt x="1808609" y="19553"/>
                  </a:lnTo>
                  <a:lnTo>
                    <a:pt x="1853063" y="9729"/>
                  </a:lnTo>
                  <a:lnTo>
                    <a:pt x="1897978" y="3213"/>
                  </a:lnTo>
                  <a:lnTo>
                    <a:pt x="1943161" y="0"/>
                  </a:lnTo>
                  <a:lnTo>
                    <a:pt x="1988418" y="83"/>
                  </a:lnTo>
                  <a:lnTo>
                    <a:pt x="2033555" y="3456"/>
                  </a:lnTo>
                  <a:lnTo>
                    <a:pt x="2078378" y="10115"/>
                  </a:lnTo>
                  <a:lnTo>
                    <a:pt x="2122694" y="20052"/>
                  </a:lnTo>
                  <a:lnTo>
                    <a:pt x="2166309" y="33262"/>
                  </a:lnTo>
                  <a:lnTo>
                    <a:pt x="2209029" y="49739"/>
                  </a:lnTo>
                  <a:lnTo>
                    <a:pt x="2250660" y="69478"/>
                  </a:lnTo>
                  <a:lnTo>
                    <a:pt x="2291009" y="92472"/>
                  </a:lnTo>
                  <a:lnTo>
                    <a:pt x="2329881" y="118715"/>
                  </a:lnTo>
                  <a:lnTo>
                    <a:pt x="2367083" y="148202"/>
                  </a:lnTo>
                  <a:lnTo>
                    <a:pt x="2402421" y="180926"/>
                  </a:lnTo>
                  <a:lnTo>
                    <a:pt x="2435126" y="216284"/>
                  </a:lnTo>
                  <a:lnTo>
                    <a:pt x="2464556" y="253542"/>
                  </a:lnTo>
                  <a:lnTo>
                    <a:pt x="2490714" y="292500"/>
                  </a:lnTo>
                  <a:lnTo>
                    <a:pt x="2513598" y="332959"/>
                  </a:lnTo>
                  <a:lnTo>
                    <a:pt x="2533208" y="374718"/>
                  </a:lnTo>
                  <a:lnTo>
                    <a:pt x="2549546" y="417578"/>
                  </a:lnTo>
                  <a:lnTo>
                    <a:pt x="2562610" y="461339"/>
                  </a:lnTo>
                  <a:lnTo>
                    <a:pt x="2572401" y="505801"/>
                  </a:lnTo>
                  <a:lnTo>
                    <a:pt x="2578920" y="550764"/>
                  </a:lnTo>
                  <a:lnTo>
                    <a:pt x="2582165" y="596029"/>
                  </a:lnTo>
                  <a:lnTo>
                    <a:pt x="2582138" y="641396"/>
                  </a:lnTo>
                  <a:lnTo>
                    <a:pt x="2578839" y="686665"/>
                  </a:lnTo>
                  <a:lnTo>
                    <a:pt x="2572267" y="731636"/>
                  </a:lnTo>
                  <a:lnTo>
                    <a:pt x="2562423" y="776110"/>
                  </a:lnTo>
                  <a:lnTo>
                    <a:pt x="2549307" y="819886"/>
                  </a:lnTo>
                  <a:lnTo>
                    <a:pt x="2532919" y="862765"/>
                  </a:lnTo>
                  <a:lnTo>
                    <a:pt x="2513259" y="904548"/>
                  </a:lnTo>
                  <a:lnTo>
                    <a:pt x="2490327" y="945033"/>
                  </a:lnTo>
                  <a:lnTo>
                    <a:pt x="2464123" y="984022"/>
                  </a:lnTo>
                  <a:lnTo>
                    <a:pt x="2434648" y="1021315"/>
                  </a:lnTo>
                  <a:lnTo>
                    <a:pt x="2401902" y="1056712"/>
                  </a:lnTo>
                  <a:close/>
                </a:path>
              </a:pathLst>
            </a:custGeom>
            <a:solidFill>
              <a:srgbClr val="1C6179"/>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sp>
          <p:nvSpPr>
            <p:cNvPr id="8" name="object 8"/>
            <p:cNvSpPr/>
            <p:nvPr/>
          </p:nvSpPr>
          <p:spPr>
            <a:xfrm>
              <a:off x="11501565" y="0"/>
              <a:ext cx="2326640" cy="1486535"/>
            </a:xfrm>
            <a:custGeom>
              <a:avLst/>
              <a:gdLst/>
              <a:ahLst/>
              <a:cxnLst/>
              <a:rect l="l" t="t" r="r" b="b"/>
              <a:pathLst>
                <a:path w="2326640" h="1486535">
                  <a:moveTo>
                    <a:pt x="2220934" y="142059"/>
                  </a:moveTo>
                  <a:lnTo>
                    <a:pt x="1037178" y="1325815"/>
                  </a:lnTo>
                  <a:lnTo>
                    <a:pt x="1034096" y="1322733"/>
                  </a:lnTo>
                  <a:lnTo>
                    <a:pt x="996990" y="1354371"/>
                  </a:lnTo>
                  <a:lnTo>
                    <a:pt x="958017" y="1382629"/>
                  </a:lnTo>
                  <a:lnTo>
                    <a:pt x="917389" y="1407501"/>
                  </a:lnTo>
                  <a:lnTo>
                    <a:pt x="875321" y="1428983"/>
                  </a:lnTo>
                  <a:lnTo>
                    <a:pt x="832023" y="1447069"/>
                  </a:lnTo>
                  <a:lnTo>
                    <a:pt x="787709" y="1461757"/>
                  </a:lnTo>
                  <a:lnTo>
                    <a:pt x="742592" y="1473040"/>
                  </a:lnTo>
                  <a:lnTo>
                    <a:pt x="696885" y="1480913"/>
                  </a:lnTo>
                  <a:lnTo>
                    <a:pt x="650800" y="1485373"/>
                  </a:lnTo>
                  <a:lnTo>
                    <a:pt x="604551" y="1486414"/>
                  </a:lnTo>
                  <a:lnTo>
                    <a:pt x="558349" y="1484032"/>
                  </a:lnTo>
                  <a:lnTo>
                    <a:pt x="512409" y="1478222"/>
                  </a:lnTo>
                  <a:lnTo>
                    <a:pt x="466942" y="1468979"/>
                  </a:lnTo>
                  <a:lnTo>
                    <a:pt x="422161" y="1456298"/>
                  </a:lnTo>
                  <a:lnTo>
                    <a:pt x="378280" y="1440175"/>
                  </a:lnTo>
                  <a:lnTo>
                    <a:pt x="335511" y="1420605"/>
                  </a:lnTo>
                  <a:lnTo>
                    <a:pt x="294067" y="1397583"/>
                  </a:lnTo>
                  <a:lnTo>
                    <a:pt x="254160" y="1371105"/>
                  </a:lnTo>
                  <a:lnTo>
                    <a:pt x="216004" y="1341165"/>
                  </a:lnTo>
                  <a:lnTo>
                    <a:pt x="179811" y="1307760"/>
                  </a:lnTo>
                  <a:lnTo>
                    <a:pt x="146384" y="1271589"/>
                  </a:lnTo>
                  <a:lnTo>
                    <a:pt x="116383" y="1233494"/>
                  </a:lnTo>
                  <a:lnTo>
                    <a:pt x="89811" y="1193681"/>
                  </a:lnTo>
                  <a:lnTo>
                    <a:pt x="66670" y="1152356"/>
                  </a:lnTo>
                  <a:lnTo>
                    <a:pt x="46962" y="1109725"/>
                  </a:lnTo>
                  <a:lnTo>
                    <a:pt x="30690" y="1065993"/>
                  </a:lnTo>
                  <a:lnTo>
                    <a:pt x="17855" y="1021366"/>
                  </a:lnTo>
                  <a:lnTo>
                    <a:pt x="8460" y="976051"/>
                  </a:lnTo>
                  <a:lnTo>
                    <a:pt x="2508" y="930253"/>
                  </a:lnTo>
                  <a:lnTo>
                    <a:pt x="0" y="884177"/>
                  </a:lnTo>
                  <a:lnTo>
                    <a:pt x="938" y="838031"/>
                  </a:lnTo>
                  <a:lnTo>
                    <a:pt x="5325" y="792019"/>
                  </a:lnTo>
                  <a:lnTo>
                    <a:pt x="13162" y="746348"/>
                  </a:lnTo>
                  <a:lnTo>
                    <a:pt x="24453" y="701223"/>
                  </a:lnTo>
                  <a:lnTo>
                    <a:pt x="39200" y="656850"/>
                  </a:lnTo>
                  <a:lnTo>
                    <a:pt x="57404" y="613435"/>
                  </a:lnTo>
                  <a:lnTo>
                    <a:pt x="79067" y="571185"/>
                  </a:lnTo>
                  <a:lnTo>
                    <a:pt x="104193" y="530304"/>
                  </a:lnTo>
                  <a:lnTo>
                    <a:pt x="132782" y="490999"/>
                  </a:lnTo>
                  <a:lnTo>
                    <a:pt x="164838" y="453475"/>
                  </a:lnTo>
                  <a:lnTo>
                    <a:pt x="161756" y="450393"/>
                  </a:lnTo>
                  <a:lnTo>
                    <a:pt x="612149" y="0"/>
                  </a:lnTo>
                  <a:lnTo>
                    <a:pt x="2326565" y="0"/>
                  </a:lnTo>
                  <a:lnTo>
                    <a:pt x="2309361" y="30374"/>
                  </a:lnTo>
                  <a:lnTo>
                    <a:pt x="2283158" y="69366"/>
                  </a:lnTo>
                  <a:lnTo>
                    <a:pt x="2253682" y="106661"/>
                  </a:lnTo>
                  <a:lnTo>
                    <a:pt x="2220934" y="142059"/>
                  </a:lnTo>
                  <a:close/>
                </a:path>
              </a:pathLst>
            </a:custGeom>
            <a:solidFill>
              <a:srgbClr val="61C2A2"/>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grpSp>
      <p:grpSp>
        <p:nvGrpSpPr>
          <p:cNvPr id="9" name="object 9"/>
          <p:cNvGrpSpPr/>
          <p:nvPr/>
        </p:nvGrpSpPr>
        <p:grpSpPr>
          <a:xfrm>
            <a:off x="2" y="-103237"/>
            <a:ext cx="6530975" cy="8887460"/>
            <a:chOff x="0" y="0"/>
            <a:chExt cx="6530975" cy="8887460"/>
          </a:xfrm>
        </p:grpSpPr>
        <p:sp>
          <p:nvSpPr>
            <p:cNvPr id="10" name="object 10"/>
            <p:cNvSpPr/>
            <p:nvPr/>
          </p:nvSpPr>
          <p:spPr>
            <a:xfrm>
              <a:off x="0" y="0"/>
              <a:ext cx="6530975" cy="5354955"/>
            </a:xfrm>
            <a:custGeom>
              <a:avLst/>
              <a:gdLst/>
              <a:ahLst/>
              <a:cxnLst/>
              <a:rect l="l" t="t" r="r" b="b"/>
              <a:pathLst>
                <a:path w="6530975" h="5354955">
                  <a:moveTo>
                    <a:pt x="6116592" y="773311"/>
                  </a:moveTo>
                  <a:lnTo>
                    <a:pt x="1930124" y="4959778"/>
                  </a:lnTo>
                  <a:lnTo>
                    <a:pt x="1922553" y="4952207"/>
                  </a:lnTo>
                  <a:lnTo>
                    <a:pt x="1886651" y="4984317"/>
                  </a:lnTo>
                  <a:lnTo>
                    <a:pt x="1849966" y="5015099"/>
                  </a:lnTo>
                  <a:lnTo>
                    <a:pt x="1812530" y="5044552"/>
                  </a:lnTo>
                  <a:lnTo>
                    <a:pt x="1774377" y="5072676"/>
                  </a:lnTo>
                  <a:lnTo>
                    <a:pt x="1735541" y="5099471"/>
                  </a:lnTo>
                  <a:lnTo>
                    <a:pt x="1696055" y="5124934"/>
                  </a:lnTo>
                  <a:lnTo>
                    <a:pt x="1655952" y="5149066"/>
                  </a:lnTo>
                  <a:lnTo>
                    <a:pt x="1615267" y="5171865"/>
                  </a:lnTo>
                  <a:lnTo>
                    <a:pt x="1574032" y="5193332"/>
                  </a:lnTo>
                  <a:lnTo>
                    <a:pt x="1532281" y="5213465"/>
                  </a:lnTo>
                  <a:lnTo>
                    <a:pt x="1490048" y="5232263"/>
                  </a:lnTo>
                  <a:lnTo>
                    <a:pt x="1447366" y="5249726"/>
                  </a:lnTo>
                  <a:lnTo>
                    <a:pt x="1404268" y="5265852"/>
                  </a:lnTo>
                  <a:lnTo>
                    <a:pt x="1360788" y="5280642"/>
                  </a:lnTo>
                  <a:lnTo>
                    <a:pt x="1316959" y="5294095"/>
                  </a:lnTo>
                  <a:lnTo>
                    <a:pt x="1272815" y="5306208"/>
                  </a:lnTo>
                  <a:lnTo>
                    <a:pt x="1228389" y="5316983"/>
                  </a:lnTo>
                  <a:lnTo>
                    <a:pt x="1183715" y="5326418"/>
                  </a:lnTo>
                  <a:lnTo>
                    <a:pt x="1138826" y="5334512"/>
                  </a:lnTo>
                  <a:lnTo>
                    <a:pt x="1093756" y="5341265"/>
                  </a:lnTo>
                  <a:lnTo>
                    <a:pt x="1048538" y="5346676"/>
                  </a:lnTo>
                  <a:lnTo>
                    <a:pt x="1003206" y="5350744"/>
                  </a:lnTo>
                  <a:lnTo>
                    <a:pt x="957793" y="5353468"/>
                  </a:lnTo>
                  <a:lnTo>
                    <a:pt x="912332" y="5354847"/>
                  </a:lnTo>
                  <a:lnTo>
                    <a:pt x="866857" y="5354882"/>
                  </a:lnTo>
                  <a:lnTo>
                    <a:pt x="821402" y="5353570"/>
                  </a:lnTo>
                  <a:lnTo>
                    <a:pt x="776000" y="5350912"/>
                  </a:lnTo>
                  <a:lnTo>
                    <a:pt x="730684" y="5346906"/>
                  </a:lnTo>
                  <a:lnTo>
                    <a:pt x="685488" y="5341552"/>
                  </a:lnTo>
                  <a:lnTo>
                    <a:pt x="640445" y="5334849"/>
                  </a:lnTo>
                  <a:lnTo>
                    <a:pt x="595590" y="5326796"/>
                  </a:lnTo>
                  <a:lnTo>
                    <a:pt x="550954" y="5317393"/>
                  </a:lnTo>
                  <a:lnTo>
                    <a:pt x="506572" y="5306638"/>
                  </a:lnTo>
                  <a:lnTo>
                    <a:pt x="462478" y="5294532"/>
                  </a:lnTo>
                  <a:lnTo>
                    <a:pt x="418704" y="5281072"/>
                  </a:lnTo>
                  <a:lnTo>
                    <a:pt x="375284" y="5266259"/>
                  </a:lnTo>
                  <a:lnTo>
                    <a:pt x="332252" y="5250092"/>
                  </a:lnTo>
                  <a:lnTo>
                    <a:pt x="289641" y="5232570"/>
                  </a:lnTo>
                  <a:lnTo>
                    <a:pt x="247485" y="5213691"/>
                  </a:lnTo>
                  <a:lnTo>
                    <a:pt x="205816" y="5193457"/>
                  </a:lnTo>
                  <a:lnTo>
                    <a:pt x="164669" y="5171864"/>
                  </a:lnTo>
                  <a:lnTo>
                    <a:pt x="124077" y="5148914"/>
                  </a:lnTo>
                  <a:lnTo>
                    <a:pt x="84074" y="5124605"/>
                  </a:lnTo>
                  <a:lnTo>
                    <a:pt x="44692" y="5098936"/>
                  </a:lnTo>
                  <a:lnTo>
                    <a:pt x="5966" y="5071907"/>
                  </a:lnTo>
                  <a:lnTo>
                    <a:pt x="0" y="2589426"/>
                  </a:lnTo>
                  <a:lnTo>
                    <a:pt x="2589426" y="0"/>
                  </a:lnTo>
                  <a:lnTo>
                    <a:pt x="6530493" y="0"/>
                  </a:lnTo>
                  <a:lnTo>
                    <a:pt x="6528532" y="10154"/>
                  </a:lnTo>
                  <a:lnTo>
                    <a:pt x="6518652" y="54287"/>
                  </a:lnTo>
                  <a:lnTo>
                    <a:pt x="6507460" y="98162"/>
                  </a:lnTo>
                  <a:lnTo>
                    <a:pt x="6494958" y="141747"/>
                  </a:lnTo>
                  <a:lnTo>
                    <a:pt x="6481144" y="185010"/>
                  </a:lnTo>
                  <a:lnTo>
                    <a:pt x="6466018" y="227919"/>
                  </a:lnTo>
                  <a:lnTo>
                    <a:pt x="6449582" y="270441"/>
                  </a:lnTo>
                  <a:lnTo>
                    <a:pt x="6431834" y="312544"/>
                  </a:lnTo>
                  <a:lnTo>
                    <a:pt x="6412775" y="354195"/>
                  </a:lnTo>
                  <a:lnTo>
                    <a:pt x="6392404" y="395362"/>
                  </a:lnTo>
                  <a:lnTo>
                    <a:pt x="6370723" y="436013"/>
                  </a:lnTo>
                  <a:lnTo>
                    <a:pt x="6347730" y="476116"/>
                  </a:lnTo>
                  <a:lnTo>
                    <a:pt x="6323427" y="515638"/>
                  </a:lnTo>
                  <a:lnTo>
                    <a:pt x="6297812" y="554547"/>
                  </a:lnTo>
                  <a:lnTo>
                    <a:pt x="6270886" y="592810"/>
                  </a:lnTo>
                  <a:lnTo>
                    <a:pt x="6242649" y="630395"/>
                  </a:lnTo>
                  <a:lnTo>
                    <a:pt x="6213101" y="667270"/>
                  </a:lnTo>
                  <a:lnTo>
                    <a:pt x="6182242" y="703403"/>
                  </a:lnTo>
                  <a:lnTo>
                    <a:pt x="6150072" y="738761"/>
                  </a:lnTo>
                  <a:lnTo>
                    <a:pt x="6116592" y="773311"/>
                  </a:lnTo>
                  <a:close/>
                </a:path>
              </a:pathLst>
            </a:custGeom>
            <a:solidFill>
              <a:srgbClr val="61C2A2">
                <a:alpha val="14898"/>
              </a:srgbClr>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11" name="object 11"/>
            <p:cNvSpPr/>
            <p:nvPr/>
          </p:nvSpPr>
          <p:spPr>
            <a:xfrm>
              <a:off x="0" y="1726532"/>
              <a:ext cx="5013960" cy="7160895"/>
            </a:xfrm>
            <a:custGeom>
              <a:avLst/>
              <a:gdLst/>
              <a:ahLst/>
              <a:cxnLst/>
              <a:rect l="l" t="t" r="r" b="b"/>
              <a:pathLst>
                <a:path w="5013960" h="7160895">
                  <a:moveTo>
                    <a:pt x="4568290" y="2592026"/>
                  </a:moveTo>
                  <a:lnTo>
                    <a:pt x="0" y="7160316"/>
                  </a:lnTo>
                  <a:lnTo>
                    <a:pt x="0" y="2872477"/>
                  </a:lnTo>
                  <a:lnTo>
                    <a:pt x="2424370" y="448107"/>
                  </a:lnTo>
                  <a:lnTo>
                    <a:pt x="2459338" y="414205"/>
                  </a:lnTo>
                  <a:lnTo>
                    <a:pt x="2495077" y="381644"/>
                  </a:lnTo>
                  <a:lnTo>
                    <a:pt x="2531557" y="350423"/>
                  </a:lnTo>
                  <a:lnTo>
                    <a:pt x="2568745" y="320541"/>
                  </a:lnTo>
                  <a:lnTo>
                    <a:pt x="2606611" y="291996"/>
                  </a:lnTo>
                  <a:lnTo>
                    <a:pt x="2645123" y="264788"/>
                  </a:lnTo>
                  <a:lnTo>
                    <a:pt x="2684249" y="238916"/>
                  </a:lnTo>
                  <a:lnTo>
                    <a:pt x="2723960" y="214379"/>
                  </a:lnTo>
                  <a:lnTo>
                    <a:pt x="2764222" y="191177"/>
                  </a:lnTo>
                  <a:lnTo>
                    <a:pt x="2805005" y="169307"/>
                  </a:lnTo>
                  <a:lnTo>
                    <a:pt x="2846278" y="148770"/>
                  </a:lnTo>
                  <a:lnTo>
                    <a:pt x="2888009" y="129565"/>
                  </a:lnTo>
                  <a:lnTo>
                    <a:pt x="2930167" y="111690"/>
                  </a:lnTo>
                  <a:lnTo>
                    <a:pt x="2972721" y="95145"/>
                  </a:lnTo>
                  <a:lnTo>
                    <a:pt x="3015639" y="79929"/>
                  </a:lnTo>
                  <a:lnTo>
                    <a:pt x="3058889" y="66041"/>
                  </a:lnTo>
                  <a:lnTo>
                    <a:pt x="3102442" y="53480"/>
                  </a:lnTo>
                  <a:lnTo>
                    <a:pt x="3146265" y="42245"/>
                  </a:lnTo>
                  <a:lnTo>
                    <a:pt x="3190326" y="32335"/>
                  </a:lnTo>
                  <a:lnTo>
                    <a:pt x="3234596" y="23750"/>
                  </a:lnTo>
                  <a:lnTo>
                    <a:pt x="3279042" y="16488"/>
                  </a:lnTo>
                  <a:lnTo>
                    <a:pt x="3323632" y="10549"/>
                  </a:lnTo>
                  <a:lnTo>
                    <a:pt x="3368337" y="5931"/>
                  </a:lnTo>
                  <a:lnTo>
                    <a:pt x="3413124" y="2634"/>
                  </a:lnTo>
                  <a:lnTo>
                    <a:pt x="3457962" y="657"/>
                  </a:lnTo>
                  <a:lnTo>
                    <a:pt x="3502820" y="0"/>
                  </a:lnTo>
                  <a:lnTo>
                    <a:pt x="3547666" y="660"/>
                  </a:lnTo>
                  <a:lnTo>
                    <a:pt x="3592469" y="2637"/>
                  </a:lnTo>
                  <a:lnTo>
                    <a:pt x="3637198" y="5931"/>
                  </a:lnTo>
                  <a:lnTo>
                    <a:pt x="3681822" y="10540"/>
                  </a:lnTo>
                  <a:lnTo>
                    <a:pt x="3726308" y="16464"/>
                  </a:lnTo>
                  <a:lnTo>
                    <a:pt x="3770627" y="23702"/>
                  </a:lnTo>
                  <a:lnTo>
                    <a:pt x="3814746" y="32252"/>
                  </a:lnTo>
                  <a:lnTo>
                    <a:pt x="3858634" y="42114"/>
                  </a:lnTo>
                  <a:lnTo>
                    <a:pt x="3902261" y="53287"/>
                  </a:lnTo>
                  <a:lnTo>
                    <a:pt x="3945593" y="65770"/>
                  </a:lnTo>
                  <a:lnTo>
                    <a:pt x="3988601" y="79563"/>
                  </a:lnTo>
                  <a:lnTo>
                    <a:pt x="4031253" y="94663"/>
                  </a:lnTo>
                  <a:lnTo>
                    <a:pt x="4073518" y="111071"/>
                  </a:lnTo>
                  <a:lnTo>
                    <a:pt x="4115364" y="128786"/>
                  </a:lnTo>
                  <a:lnTo>
                    <a:pt x="4156759" y="147806"/>
                  </a:lnTo>
                  <a:lnTo>
                    <a:pt x="4197674" y="168131"/>
                  </a:lnTo>
                  <a:lnTo>
                    <a:pt x="4238075" y="189760"/>
                  </a:lnTo>
                  <a:lnTo>
                    <a:pt x="4277933" y="212691"/>
                  </a:lnTo>
                  <a:lnTo>
                    <a:pt x="4317216" y="236925"/>
                  </a:lnTo>
                  <a:lnTo>
                    <a:pt x="4355891" y="262460"/>
                  </a:lnTo>
                  <a:lnTo>
                    <a:pt x="4393929" y="289295"/>
                  </a:lnTo>
                  <a:lnTo>
                    <a:pt x="4431298" y="317430"/>
                  </a:lnTo>
                  <a:lnTo>
                    <a:pt x="4467966" y="346862"/>
                  </a:lnTo>
                  <a:lnTo>
                    <a:pt x="4503902" y="377593"/>
                  </a:lnTo>
                  <a:lnTo>
                    <a:pt x="4539075" y="409620"/>
                  </a:lnTo>
                  <a:lnTo>
                    <a:pt x="4573453" y="442943"/>
                  </a:lnTo>
                  <a:lnTo>
                    <a:pt x="4606768" y="477330"/>
                  </a:lnTo>
                  <a:lnTo>
                    <a:pt x="4638771" y="512527"/>
                  </a:lnTo>
                  <a:lnTo>
                    <a:pt x="4669462" y="548502"/>
                  </a:lnTo>
                  <a:lnTo>
                    <a:pt x="4698842" y="585223"/>
                  </a:lnTo>
                  <a:lnTo>
                    <a:pt x="4726911" y="622657"/>
                  </a:lnTo>
                  <a:lnTo>
                    <a:pt x="4753668" y="660773"/>
                  </a:lnTo>
                  <a:lnTo>
                    <a:pt x="4779114" y="699537"/>
                  </a:lnTo>
                  <a:lnTo>
                    <a:pt x="4803249" y="738919"/>
                  </a:lnTo>
                  <a:lnTo>
                    <a:pt x="4826073" y="778884"/>
                  </a:lnTo>
                  <a:lnTo>
                    <a:pt x="4847585" y="819402"/>
                  </a:lnTo>
                  <a:lnTo>
                    <a:pt x="4867787" y="860440"/>
                  </a:lnTo>
                  <a:lnTo>
                    <a:pt x="4886678" y="901965"/>
                  </a:lnTo>
                  <a:lnTo>
                    <a:pt x="4904258" y="943945"/>
                  </a:lnTo>
                  <a:lnTo>
                    <a:pt x="4920527" y="986348"/>
                  </a:lnTo>
                  <a:lnTo>
                    <a:pt x="4935486" y="1029142"/>
                  </a:lnTo>
                  <a:lnTo>
                    <a:pt x="4949134" y="1072294"/>
                  </a:lnTo>
                  <a:lnTo>
                    <a:pt x="4961472" y="1115772"/>
                  </a:lnTo>
                  <a:lnTo>
                    <a:pt x="4972499" y="1159544"/>
                  </a:lnTo>
                  <a:lnTo>
                    <a:pt x="4982216" y="1203578"/>
                  </a:lnTo>
                  <a:lnTo>
                    <a:pt x="4990623" y="1247841"/>
                  </a:lnTo>
                  <a:lnTo>
                    <a:pt x="4997719" y="1292300"/>
                  </a:lnTo>
                  <a:lnTo>
                    <a:pt x="5003506" y="1336924"/>
                  </a:lnTo>
                  <a:lnTo>
                    <a:pt x="5007982" y="1381681"/>
                  </a:lnTo>
                  <a:lnTo>
                    <a:pt x="5011149" y="1426537"/>
                  </a:lnTo>
                  <a:lnTo>
                    <a:pt x="5013005" y="1471461"/>
                  </a:lnTo>
                  <a:lnTo>
                    <a:pt x="5013552" y="1516421"/>
                  </a:lnTo>
                  <a:lnTo>
                    <a:pt x="5012789" y="1561384"/>
                  </a:lnTo>
                  <a:lnTo>
                    <a:pt x="5010717" y="1606317"/>
                  </a:lnTo>
                  <a:lnTo>
                    <a:pt x="5007335" y="1651190"/>
                  </a:lnTo>
                  <a:lnTo>
                    <a:pt x="5002643" y="1695968"/>
                  </a:lnTo>
                  <a:lnTo>
                    <a:pt x="4996642" y="1740621"/>
                  </a:lnTo>
                  <a:lnTo>
                    <a:pt x="4989332" y="1785115"/>
                  </a:lnTo>
                  <a:lnTo>
                    <a:pt x="4980712" y="1829418"/>
                  </a:lnTo>
                  <a:lnTo>
                    <a:pt x="4970784" y="1873499"/>
                  </a:lnTo>
                  <a:lnTo>
                    <a:pt x="4959546" y="1917324"/>
                  </a:lnTo>
                  <a:lnTo>
                    <a:pt x="4946999" y="1960862"/>
                  </a:lnTo>
                  <a:lnTo>
                    <a:pt x="4933144" y="2004081"/>
                  </a:lnTo>
                  <a:lnTo>
                    <a:pt x="4917979" y="2046947"/>
                  </a:lnTo>
                  <a:lnTo>
                    <a:pt x="4901506" y="2089429"/>
                  </a:lnTo>
                  <a:lnTo>
                    <a:pt x="4883724" y="2131494"/>
                  </a:lnTo>
                  <a:lnTo>
                    <a:pt x="4864633" y="2173110"/>
                  </a:lnTo>
                  <a:lnTo>
                    <a:pt x="4844234" y="2214246"/>
                  </a:lnTo>
                  <a:lnTo>
                    <a:pt x="4822526" y="2254867"/>
                  </a:lnTo>
                  <a:lnTo>
                    <a:pt x="4799510" y="2294943"/>
                  </a:lnTo>
                  <a:lnTo>
                    <a:pt x="4775186" y="2334441"/>
                  </a:lnTo>
                  <a:lnTo>
                    <a:pt x="4749553" y="2373328"/>
                  </a:lnTo>
                  <a:lnTo>
                    <a:pt x="4722613" y="2411573"/>
                  </a:lnTo>
                  <a:lnTo>
                    <a:pt x="4694364" y="2449142"/>
                  </a:lnTo>
                  <a:lnTo>
                    <a:pt x="4664807" y="2486005"/>
                  </a:lnTo>
                  <a:lnTo>
                    <a:pt x="4633942" y="2522128"/>
                  </a:lnTo>
                  <a:lnTo>
                    <a:pt x="4601770" y="2557479"/>
                  </a:lnTo>
                  <a:lnTo>
                    <a:pt x="4568290" y="2592026"/>
                  </a:lnTo>
                  <a:close/>
                </a:path>
              </a:pathLst>
            </a:custGeom>
            <a:solidFill>
              <a:srgbClr val="1C6179">
                <a:alpha val="14898"/>
              </a:srgbClr>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grpSp>
      <p:sp>
        <p:nvSpPr>
          <p:cNvPr id="13" name="object 13"/>
          <p:cNvSpPr txBox="1">
            <a:spLocks noGrp="1"/>
          </p:cNvSpPr>
          <p:nvPr>
            <p:ph type="subTitle" idx="4"/>
          </p:nvPr>
        </p:nvSpPr>
        <p:spPr>
          <a:xfrm>
            <a:off x="809480" y="6285626"/>
            <a:ext cx="12258042" cy="3059813"/>
          </a:xfrm>
          <a:prstGeom prst="rect">
            <a:avLst/>
          </a:prstGeom>
        </p:spPr>
        <p:txBody>
          <a:bodyPr vert="horz" wrap="square" lIns="0" tIns="12701" rIns="0" bIns="0" rtlCol="0">
            <a:spAutoFit/>
          </a:bodyPr>
          <a:lstStyle/>
          <a:p>
            <a:r>
              <a:rPr lang="en-US" sz="6600" dirty="0">
                <a:solidFill>
                  <a:schemeClr val="tx2">
                    <a:lumMod val="50000"/>
                  </a:schemeClr>
                </a:solidFill>
                <a:latin typeface="Times New Roman" panose="02020603050405020304" pitchFamily="18" charset="0"/>
                <a:cs typeface="Times New Roman" panose="02020603050405020304" pitchFamily="18" charset="0"/>
              </a:rPr>
              <a:t>STUDY ON CAREER SATISFACTION AND ITS INFLUENCING DYNAMICS</a:t>
            </a:r>
            <a:endParaRPr lang="en-IN" sz="6600" dirty="0">
              <a:solidFill>
                <a:schemeClr val="tx2">
                  <a:lumMod val="50000"/>
                </a:schemeClr>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solidFill>
            <a:srgbClr val="DAEFE1"/>
          </a:solidFill>
        </p:spPr>
        <p:txBody>
          <a:bodyPr wrap="square" lIns="0" tIns="0" rIns="0" bIns="0" rtlCol="0"/>
          <a:lstStyle/>
          <a:p>
            <a:endParaRPr dirty="0"/>
          </a:p>
        </p:txBody>
      </p:sp>
      <p:grpSp>
        <p:nvGrpSpPr>
          <p:cNvPr id="3" name="object 3"/>
          <p:cNvGrpSpPr/>
          <p:nvPr/>
        </p:nvGrpSpPr>
        <p:grpSpPr>
          <a:xfrm>
            <a:off x="13887337" y="5464112"/>
            <a:ext cx="4401185" cy="4823460"/>
            <a:chOff x="13887335" y="5464111"/>
            <a:chExt cx="4401185" cy="4823460"/>
          </a:xfrm>
        </p:grpSpPr>
        <p:sp>
          <p:nvSpPr>
            <p:cNvPr id="4" name="object 4"/>
            <p:cNvSpPr/>
            <p:nvPr/>
          </p:nvSpPr>
          <p:spPr>
            <a:xfrm>
              <a:off x="14756188" y="5464111"/>
              <a:ext cx="3531870" cy="4031615"/>
            </a:xfrm>
            <a:custGeom>
              <a:avLst/>
              <a:gdLst/>
              <a:ahLst/>
              <a:cxnLst/>
              <a:rect l="l" t="t" r="r" b="b"/>
              <a:pathLst>
                <a:path w="3531869" h="4031615">
                  <a:moveTo>
                    <a:pt x="3531810" y="1708729"/>
                  </a:moveTo>
                  <a:lnTo>
                    <a:pt x="1431031" y="3809509"/>
                  </a:lnTo>
                  <a:lnTo>
                    <a:pt x="1426779" y="3805257"/>
                  </a:lnTo>
                  <a:lnTo>
                    <a:pt x="1390465" y="3836934"/>
                  </a:lnTo>
                  <a:lnTo>
                    <a:pt x="1352795" y="3866233"/>
                  </a:lnTo>
                  <a:lnTo>
                    <a:pt x="1313876" y="3893151"/>
                  </a:lnTo>
                  <a:lnTo>
                    <a:pt x="1273814" y="3917685"/>
                  </a:lnTo>
                  <a:lnTo>
                    <a:pt x="1232717" y="3939833"/>
                  </a:lnTo>
                  <a:lnTo>
                    <a:pt x="1190692" y="3959593"/>
                  </a:lnTo>
                  <a:lnTo>
                    <a:pt x="1147845" y="3976962"/>
                  </a:lnTo>
                  <a:lnTo>
                    <a:pt x="1104284" y="3991937"/>
                  </a:lnTo>
                  <a:lnTo>
                    <a:pt x="1060116" y="4004517"/>
                  </a:lnTo>
                  <a:lnTo>
                    <a:pt x="1015448" y="4014698"/>
                  </a:lnTo>
                  <a:lnTo>
                    <a:pt x="970386" y="4022479"/>
                  </a:lnTo>
                  <a:lnTo>
                    <a:pt x="925038" y="4027857"/>
                  </a:lnTo>
                  <a:lnTo>
                    <a:pt x="879511" y="4030830"/>
                  </a:lnTo>
                  <a:lnTo>
                    <a:pt x="833912" y="4031394"/>
                  </a:lnTo>
                  <a:lnTo>
                    <a:pt x="788348" y="4029548"/>
                  </a:lnTo>
                  <a:lnTo>
                    <a:pt x="742926" y="4025290"/>
                  </a:lnTo>
                  <a:lnTo>
                    <a:pt x="697752" y="4018616"/>
                  </a:lnTo>
                  <a:lnTo>
                    <a:pt x="652935" y="4009525"/>
                  </a:lnTo>
                  <a:lnTo>
                    <a:pt x="608580" y="3998013"/>
                  </a:lnTo>
                  <a:lnTo>
                    <a:pt x="564796" y="3984079"/>
                  </a:lnTo>
                  <a:lnTo>
                    <a:pt x="521689" y="3967721"/>
                  </a:lnTo>
                  <a:lnTo>
                    <a:pt x="479365" y="3948935"/>
                  </a:lnTo>
                  <a:lnTo>
                    <a:pt x="437933" y="3927719"/>
                  </a:lnTo>
                  <a:lnTo>
                    <a:pt x="397499" y="3904071"/>
                  </a:lnTo>
                  <a:lnTo>
                    <a:pt x="358170" y="3877988"/>
                  </a:lnTo>
                  <a:lnTo>
                    <a:pt x="320053" y="3849468"/>
                  </a:lnTo>
                  <a:lnTo>
                    <a:pt x="283255" y="3818509"/>
                  </a:lnTo>
                  <a:lnTo>
                    <a:pt x="247883" y="3785108"/>
                  </a:lnTo>
                  <a:lnTo>
                    <a:pt x="214466" y="3749752"/>
                  </a:lnTo>
                  <a:lnTo>
                    <a:pt x="183462" y="3712999"/>
                  </a:lnTo>
                  <a:lnTo>
                    <a:pt x="154872" y="3674953"/>
                  </a:lnTo>
                  <a:lnTo>
                    <a:pt x="128697" y="3635716"/>
                  </a:lnTo>
                  <a:lnTo>
                    <a:pt x="104938" y="3595393"/>
                  </a:lnTo>
                  <a:lnTo>
                    <a:pt x="83596" y="3554087"/>
                  </a:lnTo>
                  <a:lnTo>
                    <a:pt x="64671" y="3511902"/>
                  </a:lnTo>
                  <a:lnTo>
                    <a:pt x="48167" y="3468940"/>
                  </a:lnTo>
                  <a:lnTo>
                    <a:pt x="34082" y="3425307"/>
                  </a:lnTo>
                  <a:lnTo>
                    <a:pt x="22419" y="3381104"/>
                  </a:lnTo>
                  <a:lnTo>
                    <a:pt x="13178" y="3336436"/>
                  </a:lnTo>
                  <a:lnTo>
                    <a:pt x="6360" y="3291407"/>
                  </a:lnTo>
                  <a:lnTo>
                    <a:pt x="1967" y="3246119"/>
                  </a:lnTo>
                  <a:lnTo>
                    <a:pt x="0" y="3200677"/>
                  </a:lnTo>
                  <a:lnTo>
                    <a:pt x="459" y="3155183"/>
                  </a:lnTo>
                  <a:lnTo>
                    <a:pt x="3345" y="3109741"/>
                  </a:lnTo>
                  <a:lnTo>
                    <a:pt x="8661" y="3064456"/>
                  </a:lnTo>
                  <a:lnTo>
                    <a:pt x="16406" y="3019430"/>
                  </a:lnTo>
                  <a:lnTo>
                    <a:pt x="26583" y="2974767"/>
                  </a:lnTo>
                  <a:lnTo>
                    <a:pt x="39191" y="2930570"/>
                  </a:lnTo>
                  <a:lnTo>
                    <a:pt x="54232" y="2886943"/>
                  </a:lnTo>
                  <a:lnTo>
                    <a:pt x="71708" y="2843990"/>
                  </a:lnTo>
                  <a:lnTo>
                    <a:pt x="91618" y="2801814"/>
                  </a:lnTo>
                  <a:lnTo>
                    <a:pt x="113965" y="2760518"/>
                  </a:lnTo>
                  <a:lnTo>
                    <a:pt x="138749" y="2720207"/>
                  </a:lnTo>
                  <a:lnTo>
                    <a:pt x="165971" y="2680983"/>
                  </a:lnTo>
                  <a:lnTo>
                    <a:pt x="195632" y="2642951"/>
                  </a:lnTo>
                  <a:lnTo>
                    <a:pt x="227735" y="2606213"/>
                  </a:lnTo>
                  <a:lnTo>
                    <a:pt x="223483" y="2601961"/>
                  </a:lnTo>
                  <a:lnTo>
                    <a:pt x="2574554" y="250889"/>
                  </a:lnTo>
                  <a:lnTo>
                    <a:pt x="2610080" y="217287"/>
                  </a:lnTo>
                  <a:lnTo>
                    <a:pt x="2646960" y="186110"/>
                  </a:lnTo>
                  <a:lnTo>
                    <a:pt x="2685091" y="157354"/>
                  </a:lnTo>
                  <a:lnTo>
                    <a:pt x="2724373" y="131017"/>
                  </a:lnTo>
                  <a:lnTo>
                    <a:pt x="2764704" y="107096"/>
                  </a:lnTo>
                  <a:lnTo>
                    <a:pt x="2805982" y="85587"/>
                  </a:lnTo>
                  <a:lnTo>
                    <a:pt x="2848106" y="66487"/>
                  </a:lnTo>
                  <a:lnTo>
                    <a:pt x="2890974" y="49794"/>
                  </a:lnTo>
                  <a:lnTo>
                    <a:pt x="2934485" y="35504"/>
                  </a:lnTo>
                  <a:lnTo>
                    <a:pt x="2978537" y="23615"/>
                  </a:lnTo>
                  <a:lnTo>
                    <a:pt x="3023029" y="14123"/>
                  </a:lnTo>
                  <a:lnTo>
                    <a:pt x="3067858" y="7025"/>
                  </a:lnTo>
                  <a:lnTo>
                    <a:pt x="3112924" y="2318"/>
                  </a:lnTo>
                  <a:lnTo>
                    <a:pt x="3158125" y="0"/>
                  </a:lnTo>
                  <a:lnTo>
                    <a:pt x="3203359" y="66"/>
                  </a:lnTo>
                  <a:lnTo>
                    <a:pt x="3248525" y="2515"/>
                  </a:lnTo>
                  <a:lnTo>
                    <a:pt x="3293521" y="7342"/>
                  </a:lnTo>
                  <a:lnTo>
                    <a:pt x="3338246" y="14546"/>
                  </a:lnTo>
                  <a:lnTo>
                    <a:pt x="3382598" y="24122"/>
                  </a:lnTo>
                  <a:lnTo>
                    <a:pt x="3426475" y="36069"/>
                  </a:lnTo>
                  <a:lnTo>
                    <a:pt x="3469777" y="50382"/>
                  </a:lnTo>
                  <a:lnTo>
                    <a:pt x="3512400" y="67059"/>
                  </a:lnTo>
                  <a:lnTo>
                    <a:pt x="3531810" y="75890"/>
                  </a:lnTo>
                  <a:lnTo>
                    <a:pt x="3531810" y="1708729"/>
                  </a:lnTo>
                  <a:close/>
                </a:path>
              </a:pathLst>
            </a:custGeom>
            <a:solidFill>
              <a:srgbClr val="61C2A2"/>
            </a:solidFill>
          </p:spPr>
          <p:txBody>
            <a:bodyPr wrap="square" lIns="0" tIns="0" rIns="0" bIns="0" rtlCol="0"/>
            <a:lstStyle/>
            <a:p>
              <a:endParaRPr/>
            </a:p>
          </p:txBody>
        </p:sp>
        <p:sp>
          <p:nvSpPr>
            <p:cNvPr id="5" name="object 5"/>
            <p:cNvSpPr/>
            <p:nvPr/>
          </p:nvSpPr>
          <p:spPr>
            <a:xfrm>
              <a:off x="13887335" y="7458158"/>
              <a:ext cx="4031615" cy="2828925"/>
            </a:xfrm>
            <a:custGeom>
              <a:avLst/>
              <a:gdLst/>
              <a:ahLst/>
              <a:cxnLst/>
              <a:rect l="l" t="t" r="r" b="b"/>
              <a:pathLst>
                <a:path w="4031615" h="2828925">
                  <a:moveTo>
                    <a:pt x="3781482" y="1455356"/>
                  </a:moveTo>
                  <a:lnTo>
                    <a:pt x="2407997" y="2828841"/>
                  </a:lnTo>
                  <a:lnTo>
                    <a:pt x="0" y="2828841"/>
                  </a:lnTo>
                  <a:lnTo>
                    <a:pt x="2577483" y="251357"/>
                  </a:lnTo>
                  <a:lnTo>
                    <a:pt x="2613004" y="217754"/>
                  </a:lnTo>
                  <a:lnTo>
                    <a:pt x="2649874" y="186570"/>
                  </a:lnTo>
                  <a:lnTo>
                    <a:pt x="2687990" y="157802"/>
                  </a:lnTo>
                  <a:lnTo>
                    <a:pt x="2727251" y="131448"/>
                  </a:lnTo>
                  <a:lnTo>
                    <a:pt x="2767556" y="107504"/>
                  </a:lnTo>
                  <a:lnTo>
                    <a:pt x="2808804" y="85968"/>
                  </a:lnTo>
                  <a:lnTo>
                    <a:pt x="2850893" y="66836"/>
                  </a:lnTo>
                  <a:lnTo>
                    <a:pt x="2893721" y="50106"/>
                  </a:lnTo>
                  <a:lnTo>
                    <a:pt x="2937187" y="35774"/>
                  </a:lnTo>
                  <a:lnTo>
                    <a:pt x="2981191" y="23839"/>
                  </a:lnTo>
                  <a:lnTo>
                    <a:pt x="3025630" y="14297"/>
                  </a:lnTo>
                  <a:lnTo>
                    <a:pt x="3070402" y="7145"/>
                  </a:lnTo>
                  <a:lnTo>
                    <a:pt x="3115408" y="2380"/>
                  </a:lnTo>
                  <a:lnTo>
                    <a:pt x="3160544" y="0"/>
                  </a:lnTo>
                  <a:lnTo>
                    <a:pt x="3205711" y="1"/>
                  </a:lnTo>
                  <a:lnTo>
                    <a:pt x="3250806" y="2380"/>
                  </a:lnTo>
                  <a:lnTo>
                    <a:pt x="3295728" y="7136"/>
                  </a:lnTo>
                  <a:lnTo>
                    <a:pt x="3340375" y="14264"/>
                  </a:lnTo>
                  <a:lnTo>
                    <a:pt x="3384647" y="23762"/>
                  </a:lnTo>
                  <a:lnTo>
                    <a:pt x="3428441" y="35627"/>
                  </a:lnTo>
                  <a:lnTo>
                    <a:pt x="3471657" y="49857"/>
                  </a:lnTo>
                  <a:lnTo>
                    <a:pt x="3514193" y="66447"/>
                  </a:lnTo>
                  <a:lnTo>
                    <a:pt x="3555947" y="85396"/>
                  </a:lnTo>
                  <a:lnTo>
                    <a:pt x="3596819" y="106700"/>
                  </a:lnTo>
                  <a:lnTo>
                    <a:pt x="3636707" y="130357"/>
                  </a:lnTo>
                  <a:lnTo>
                    <a:pt x="3675508" y="156364"/>
                  </a:lnTo>
                  <a:lnTo>
                    <a:pt x="3713123" y="184717"/>
                  </a:lnTo>
                  <a:lnTo>
                    <a:pt x="3749450" y="215415"/>
                  </a:lnTo>
                  <a:lnTo>
                    <a:pt x="3784386" y="248453"/>
                  </a:lnTo>
                  <a:lnTo>
                    <a:pt x="3817410" y="283404"/>
                  </a:lnTo>
                  <a:lnTo>
                    <a:pt x="3848065" y="319772"/>
                  </a:lnTo>
                  <a:lnTo>
                    <a:pt x="3876352" y="357453"/>
                  </a:lnTo>
                  <a:lnTo>
                    <a:pt x="3902272" y="396342"/>
                  </a:lnTo>
                  <a:lnTo>
                    <a:pt x="3925824" y="436334"/>
                  </a:lnTo>
                  <a:lnTo>
                    <a:pt x="3947009" y="477325"/>
                  </a:lnTo>
                  <a:lnTo>
                    <a:pt x="3965827" y="519211"/>
                  </a:lnTo>
                  <a:lnTo>
                    <a:pt x="3982278" y="561886"/>
                  </a:lnTo>
                  <a:lnTo>
                    <a:pt x="3996363" y="605247"/>
                  </a:lnTo>
                  <a:lnTo>
                    <a:pt x="4008081" y="649188"/>
                  </a:lnTo>
                  <a:lnTo>
                    <a:pt x="4017434" y="693605"/>
                  </a:lnTo>
                  <a:lnTo>
                    <a:pt x="4024421" y="738394"/>
                  </a:lnTo>
                  <a:lnTo>
                    <a:pt x="4029042" y="783450"/>
                  </a:lnTo>
                  <a:lnTo>
                    <a:pt x="4031298" y="828669"/>
                  </a:lnTo>
                  <a:lnTo>
                    <a:pt x="4031189" y="873945"/>
                  </a:lnTo>
                  <a:lnTo>
                    <a:pt x="4028715" y="919175"/>
                  </a:lnTo>
                  <a:lnTo>
                    <a:pt x="4023877" y="964254"/>
                  </a:lnTo>
                  <a:lnTo>
                    <a:pt x="4016675" y="1009077"/>
                  </a:lnTo>
                  <a:lnTo>
                    <a:pt x="4007108" y="1053540"/>
                  </a:lnTo>
                  <a:lnTo>
                    <a:pt x="3995178" y="1097538"/>
                  </a:lnTo>
                  <a:lnTo>
                    <a:pt x="3980885" y="1140967"/>
                  </a:lnTo>
                  <a:lnTo>
                    <a:pt x="3964228" y="1183722"/>
                  </a:lnTo>
                  <a:lnTo>
                    <a:pt x="3945208" y="1225698"/>
                  </a:lnTo>
                  <a:lnTo>
                    <a:pt x="3923826" y="1266792"/>
                  </a:lnTo>
                  <a:lnTo>
                    <a:pt x="3900081" y="1306898"/>
                  </a:lnTo>
                  <a:lnTo>
                    <a:pt x="3873974" y="1345912"/>
                  </a:lnTo>
                  <a:lnTo>
                    <a:pt x="3845505" y="1383729"/>
                  </a:lnTo>
                  <a:lnTo>
                    <a:pt x="3814674" y="1420245"/>
                  </a:lnTo>
                  <a:lnTo>
                    <a:pt x="3781482" y="1455356"/>
                  </a:lnTo>
                  <a:close/>
                </a:path>
              </a:pathLst>
            </a:custGeom>
            <a:solidFill>
              <a:srgbClr val="1C6179"/>
            </a:solidFill>
          </p:spPr>
          <p:txBody>
            <a:bodyPr wrap="square" lIns="0" tIns="0" rIns="0" bIns="0" rtlCol="0"/>
            <a:lstStyle/>
            <a:p>
              <a:endParaRPr/>
            </a:p>
          </p:txBody>
        </p:sp>
      </p:grpSp>
      <p:grpSp>
        <p:nvGrpSpPr>
          <p:cNvPr id="6" name="object 6"/>
          <p:cNvGrpSpPr/>
          <p:nvPr/>
        </p:nvGrpSpPr>
        <p:grpSpPr>
          <a:xfrm>
            <a:off x="12120726" y="-28575"/>
            <a:ext cx="2665095" cy="2663190"/>
            <a:chOff x="11163593" y="0"/>
            <a:chExt cx="2665095" cy="2663190"/>
          </a:xfrm>
        </p:grpSpPr>
        <p:sp>
          <p:nvSpPr>
            <p:cNvPr id="7" name="object 7"/>
            <p:cNvSpPr/>
            <p:nvPr/>
          </p:nvSpPr>
          <p:spPr>
            <a:xfrm>
              <a:off x="11163593" y="80675"/>
              <a:ext cx="2582545" cy="2582545"/>
            </a:xfrm>
            <a:custGeom>
              <a:avLst/>
              <a:gdLst/>
              <a:ahLst/>
              <a:cxnLst/>
              <a:rect l="l" t="t" r="r" b="b"/>
              <a:pathLst>
                <a:path w="2582544" h="2582545">
                  <a:moveTo>
                    <a:pt x="2401902" y="1056712"/>
                  </a:moveTo>
                  <a:lnTo>
                    <a:pt x="1037035" y="2421579"/>
                  </a:lnTo>
                  <a:lnTo>
                    <a:pt x="1033953" y="2418497"/>
                  </a:lnTo>
                  <a:lnTo>
                    <a:pt x="996849" y="2450135"/>
                  </a:lnTo>
                  <a:lnTo>
                    <a:pt x="957878" y="2478392"/>
                  </a:lnTo>
                  <a:lnTo>
                    <a:pt x="917253" y="2503264"/>
                  </a:lnTo>
                  <a:lnTo>
                    <a:pt x="875188" y="2524746"/>
                  </a:lnTo>
                  <a:lnTo>
                    <a:pt x="831893" y="2542834"/>
                  </a:lnTo>
                  <a:lnTo>
                    <a:pt x="787583" y="2557523"/>
                  </a:lnTo>
                  <a:lnTo>
                    <a:pt x="742471" y="2568808"/>
                  </a:lnTo>
                  <a:lnTo>
                    <a:pt x="696768" y="2576684"/>
                  </a:lnTo>
                  <a:lnTo>
                    <a:pt x="650688" y="2581146"/>
                  </a:lnTo>
                  <a:lnTo>
                    <a:pt x="604443" y="2582191"/>
                  </a:lnTo>
                  <a:lnTo>
                    <a:pt x="558247" y="2579812"/>
                  </a:lnTo>
                  <a:lnTo>
                    <a:pt x="512312" y="2574006"/>
                  </a:lnTo>
                  <a:lnTo>
                    <a:pt x="466850" y="2564767"/>
                  </a:lnTo>
                  <a:lnTo>
                    <a:pt x="422076" y="2552090"/>
                  </a:lnTo>
                  <a:lnTo>
                    <a:pt x="378200" y="2535972"/>
                  </a:lnTo>
                  <a:lnTo>
                    <a:pt x="335437" y="2516407"/>
                  </a:lnTo>
                  <a:lnTo>
                    <a:pt x="293999" y="2493391"/>
                  </a:lnTo>
                  <a:lnTo>
                    <a:pt x="254099" y="2466918"/>
                  </a:lnTo>
                  <a:lnTo>
                    <a:pt x="215949" y="2436984"/>
                  </a:lnTo>
                  <a:lnTo>
                    <a:pt x="179762" y="2403585"/>
                  </a:lnTo>
                  <a:lnTo>
                    <a:pt x="146341" y="2367420"/>
                  </a:lnTo>
                  <a:lnTo>
                    <a:pt x="116346" y="2329332"/>
                  </a:lnTo>
                  <a:lnTo>
                    <a:pt x="89779" y="2289525"/>
                  </a:lnTo>
                  <a:lnTo>
                    <a:pt x="66644" y="2248206"/>
                  </a:lnTo>
                  <a:lnTo>
                    <a:pt x="46941" y="2205581"/>
                  </a:lnTo>
                  <a:lnTo>
                    <a:pt x="30674" y="2161855"/>
                  </a:lnTo>
                  <a:lnTo>
                    <a:pt x="17844" y="2117234"/>
                  </a:lnTo>
                  <a:lnTo>
                    <a:pt x="8453" y="2071924"/>
                  </a:lnTo>
                  <a:lnTo>
                    <a:pt x="2504" y="2026131"/>
                  </a:lnTo>
                  <a:lnTo>
                    <a:pt x="0" y="1980061"/>
                  </a:lnTo>
                  <a:lnTo>
                    <a:pt x="941" y="1933920"/>
                  </a:lnTo>
                  <a:lnTo>
                    <a:pt x="5330" y="1887912"/>
                  </a:lnTo>
                  <a:lnTo>
                    <a:pt x="13171" y="1842245"/>
                  </a:lnTo>
                  <a:lnTo>
                    <a:pt x="24463" y="1797125"/>
                  </a:lnTo>
                  <a:lnTo>
                    <a:pt x="39211" y="1752756"/>
                  </a:lnTo>
                  <a:lnTo>
                    <a:pt x="57416" y="1709345"/>
                  </a:lnTo>
                  <a:lnTo>
                    <a:pt x="79080" y="1667097"/>
                  </a:lnTo>
                  <a:lnTo>
                    <a:pt x="104206" y="1626219"/>
                  </a:lnTo>
                  <a:lnTo>
                    <a:pt x="132795" y="1586916"/>
                  </a:lnTo>
                  <a:lnTo>
                    <a:pt x="164850" y="1549395"/>
                  </a:lnTo>
                  <a:lnTo>
                    <a:pt x="161768" y="1546313"/>
                  </a:lnTo>
                  <a:lnTo>
                    <a:pt x="1526635" y="181446"/>
                  </a:lnTo>
                  <a:lnTo>
                    <a:pt x="1562432" y="148299"/>
                  </a:lnTo>
                  <a:lnTo>
                    <a:pt x="1600047" y="118502"/>
                  </a:lnTo>
                  <a:lnTo>
                    <a:pt x="1639286" y="92049"/>
                  </a:lnTo>
                  <a:lnTo>
                    <a:pt x="1679955" y="68933"/>
                  </a:lnTo>
                  <a:lnTo>
                    <a:pt x="1721861" y="49149"/>
                  </a:lnTo>
                  <a:lnTo>
                    <a:pt x="1764811" y="32691"/>
                  </a:lnTo>
                  <a:lnTo>
                    <a:pt x="1808609" y="19553"/>
                  </a:lnTo>
                  <a:lnTo>
                    <a:pt x="1853063" y="9729"/>
                  </a:lnTo>
                  <a:lnTo>
                    <a:pt x="1897978" y="3213"/>
                  </a:lnTo>
                  <a:lnTo>
                    <a:pt x="1943161" y="0"/>
                  </a:lnTo>
                  <a:lnTo>
                    <a:pt x="1988418" y="83"/>
                  </a:lnTo>
                  <a:lnTo>
                    <a:pt x="2033555" y="3456"/>
                  </a:lnTo>
                  <a:lnTo>
                    <a:pt x="2078378" y="10115"/>
                  </a:lnTo>
                  <a:lnTo>
                    <a:pt x="2122694" y="20052"/>
                  </a:lnTo>
                  <a:lnTo>
                    <a:pt x="2166309" y="33262"/>
                  </a:lnTo>
                  <a:lnTo>
                    <a:pt x="2209029" y="49739"/>
                  </a:lnTo>
                  <a:lnTo>
                    <a:pt x="2250660" y="69478"/>
                  </a:lnTo>
                  <a:lnTo>
                    <a:pt x="2291009" y="92472"/>
                  </a:lnTo>
                  <a:lnTo>
                    <a:pt x="2329881" y="118715"/>
                  </a:lnTo>
                  <a:lnTo>
                    <a:pt x="2367083" y="148202"/>
                  </a:lnTo>
                  <a:lnTo>
                    <a:pt x="2402421" y="180926"/>
                  </a:lnTo>
                  <a:lnTo>
                    <a:pt x="2435126" y="216284"/>
                  </a:lnTo>
                  <a:lnTo>
                    <a:pt x="2464556" y="253542"/>
                  </a:lnTo>
                  <a:lnTo>
                    <a:pt x="2490714" y="292500"/>
                  </a:lnTo>
                  <a:lnTo>
                    <a:pt x="2513598" y="332959"/>
                  </a:lnTo>
                  <a:lnTo>
                    <a:pt x="2533208" y="374718"/>
                  </a:lnTo>
                  <a:lnTo>
                    <a:pt x="2549546" y="417578"/>
                  </a:lnTo>
                  <a:lnTo>
                    <a:pt x="2562610" y="461339"/>
                  </a:lnTo>
                  <a:lnTo>
                    <a:pt x="2572401" y="505801"/>
                  </a:lnTo>
                  <a:lnTo>
                    <a:pt x="2578920" y="550764"/>
                  </a:lnTo>
                  <a:lnTo>
                    <a:pt x="2582165" y="596029"/>
                  </a:lnTo>
                  <a:lnTo>
                    <a:pt x="2582138" y="641396"/>
                  </a:lnTo>
                  <a:lnTo>
                    <a:pt x="2578839" y="686665"/>
                  </a:lnTo>
                  <a:lnTo>
                    <a:pt x="2572267" y="731636"/>
                  </a:lnTo>
                  <a:lnTo>
                    <a:pt x="2562423" y="776110"/>
                  </a:lnTo>
                  <a:lnTo>
                    <a:pt x="2549307" y="819886"/>
                  </a:lnTo>
                  <a:lnTo>
                    <a:pt x="2532919" y="862765"/>
                  </a:lnTo>
                  <a:lnTo>
                    <a:pt x="2513259" y="904548"/>
                  </a:lnTo>
                  <a:lnTo>
                    <a:pt x="2490327" y="945033"/>
                  </a:lnTo>
                  <a:lnTo>
                    <a:pt x="2464123" y="984022"/>
                  </a:lnTo>
                  <a:lnTo>
                    <a:pt x="2434648" y="1021315"/>
                  </a:lnTo>
                  <a:lnTo>
                    <a:pt x="2401902" y="1056712"/>
                  </a:lnTo>
                  <a:close/>
                </a:path>
              </a:pathLst>
            </a:custGeom>
            <a:solidFill>
              <a:srgbClr val="1C6179"/>
            </a:solidFill>
          </p:spPr>
          <p:txBody>
            <a:bodyPr wrap="square" lIns="0" tIns="0" rIns="0" bIns="0" rtlCol="0"/>
            <a:lstStyle/>
            <a:p>
              <a:endParaRPr/>
            </a:p>
          </p:txBody>
        </p:sp>
        <p:sp>
          <p:nvSpPr>
            <p:cNvPr id="8" name="object 8"/>
            <p:cNvSpPr/>
            <p:nvPr/>
          </p:nvSpPr>
          <p:spPr>
            <a:xfrm>
              <a:off x="11501565" y="0"/>
              <a:ext cx="2326640" cy="1486535"/>
            </a:xfrm>
            <a:custGeom>
              <a:avLst/>
              <a:gdLst/>
              <a:ahLst/>
              <a:cxnLst/>
              <a:rect l="l" t="t" r="r" b="b"/>
              <a:pathLst>
                <a:path w="2326640" h="1486535">
                  <a:moveTo>
                    <a:pt x="2220934" y="142059"/>
                  </a:moveTo>
                  <a:lnTo>
                    <a:pt x="1037178" y="1325815"/>
                  </a:lnTo>
                  <a:lnTo>
                    <a:pt x="1034096" y="1322733"/>
                  </a:lnTo>
                  <a:lnTo>
                    <a:pt x="996990" y="1354371"/>
                  </a:lnTo>
                  <a:lnTo>
                    <a:pt x="958017" y="1382629"/>
                  </a:lnTo>
                  <a:lnTo>
                    <a:pt x="917389" y="1407501"/>
                  </a:lnTo>
                  <a:lnTo>
                    <a:pt x="875321" y="1428983"/>
                  </a:lnTo>
                  <a:lnTo>
                    <a:pt x="832023" y="1447069"/>
                  </a:lnTo>
                  <a:lnTo>
                    <a:pt x="787709" y="1461757"/>
                  </a:lnTo>
                  <a:lnTo>
                    <a:pt x="742592" y="1473040"/>
                  </a:lnTo>
                  <a:lnTo>
                    <a:pt x="696885" y="1480913"/>
                  </a:lnTo>
                  <a:lnTo>
                    <a:pt x="650800" y="1485373"/>
                  </a:lnTo>
                  <a:lnTo>
                    <a:pt x="604551" y="1486414"/>
                  </a:lnTo>
                  <a:lnTo>
                    <a:pt x="558349" y="1484032"/>
                  </a:lnTo>
                  <a:lnTo>
                    <a:pt x="512409" y="1478222"/>
                  </a:lnTo>
                  <a:lnTo>
                    <a:pt x="466942" y="1468979"/>
                  </a:lnTo>
                  <a:lnTo>
                    <a:pt x="422161" y="1456298"/>
                  </a:lnTo>
                  <a:lnTo>
                    <a:pt x="378280" y="1440175"/>
                  </a:lnTo>
                  <a:lnTo>
                    <a:pt x="335511" y="1420605"/>
                  </a:lnTo>
                  <a:lnTo>
                    <a:pt x="294067" y="1397583"/>
                  </a:lnTo>
                  <a:lnTo>
                    <a:pt x="254160" y="1371105"/>
                  </a:lnTo>
                  <a:lnTo>
                    <a:pt x="216004" y="1341165"/>
                  </a:lnTo>
                  <a:lnTo>
                    <a:pt x="179811" y="1307760"/>
                  </a:lnTo>
                  <a:lnTo>
                    <a:pt x="146384" y="1271589"/>
                  </a:lnTo>
                  <a:lnTo>
                    <a:pt x="116383" y="1233494"/>
                  </a:lnTo>
                  <a:lnTo>
                    <a:pt x="89811" y="1193681"/>
                  </a:lnTo>
                  <a:lnTo>
                    <a:pt x="66670" y="1152356"/>
                  </a:lnTo>
                  <a:lnTo>
                    <a:pt x="46962" y="1109725"/>
                  </a:lnTo>
                  <a:lnTo>
                    <a:pt x="30690" y="1065993"/>
                  </a:lnTo>
                  <a:lnTo>
                    <a:pt x="17855" y="1021366"/>
                  </a:lnTo>
                  <a:lnTo>
                    <a:pt x="8460" y="976051"/>
                  </a:lnTo>
                  <a:lnTo>
                    <a:pt x="2508" y="930253"/>
                  </a:lnTo>
                  <a:lnTo>
                    <a:pt x="0" y="884177"/>
                  </a:lnTo>
                  <a:lnTo>
                    <a:pt x="938" y="838031"/>
                  </a:lnTo>
                  <a:lnTo>
                    <a:pt x="5325" y="792019"/>
                  </a:lnTo>
                  <a:lnTo>
                    <a:pt x="13162" y="746348"/>
                  </a:lnTo>
                  <a:lnTo>
                    <a:pt x="24453" y="701223"/>
                  </a:lnTo>
                  <a:lnTo>
                    <a:pt x="39200" y="656850"/>
                  </a:lnTo>
                  <a:lnTo>
                    <a:pt x="57404" y="613435"/>
                  </a:lnTo>
                  <a:lnTo>
                    <a:pt x="79067" y="571185"/>
                  </a:lnTo>
                  <a:lnTo>
                    <a:pt x="104193" y="530304"/>
                  </a:lnTo>
                  <a:lnTo>
                    <a:pt x="132782" y="490999"/>
                  </a:lnTo>
                  <a:lnTo>
                    <a:pt x="164838" y="453475"/>
                  </a:lnTo>
                  <a:lnTo>
                    <a:pt x="161756" y="450393"/>
                  </a:lnTo>
                  <a:lnTo>
                    <a:pt x="612149" y="0"/>
                  </a:lnTo>
                  <a:lnTo>
                    <a:pt x="2326565" y="0"/>
                  </a:lnTo>
                  <a:lnTo>
                    <a:pt x="2309361" y="30374"/>
                  </a:lnTo>
                  <a:lnTo>
                    <a:pt x="2283158" y="69366"/>
                  </a:lnTo>
                  <a:lnTo>
                    <a:pt x="2253682" y="106661"/>
                  </a:lnTo>
                  <a:lnTo>
                    <a:pt x="2220934" y="142059"/>
                  </a:lnTo>
                  <a:close/>
                </a:path>
              </a:pathLst>
            </a:custGeom>
            <a:solidFill>
              <a:srgbClr val="61C2A2"/>
            </a:solidFill>
          </p:spPr>
          <p:txBody>
            <a:bodyPr wrap="square" lIns="0" tIns="0" rIns="0" bIns="0" rtlCol="0"/>
            <a:lstStyle/>
            <a:p>
              <a:endParaRPr/>
            </a:p>
          </p:txBody>
        </p:sp>
      </p:grpSp>
      <p:grpSp>
        <p:nvGrpSpPr>
          <p:cNvPr id="9" name="object 9"/>
          <p:cNvGrpSpPr/>
          <p:nvPr/>
        </p:nvGrpSpPr>
        <p:grpSpPr>
          <a:xfrm>
            <a:off x="2" y="-28575"/>
            <a:ext cx="6530975" cy="8887460"/>
            <a:chOff x="0" y="0"/>
            <a:chExt cx="6530975" cy="8887460"/>
          </a:xfrm>
        </p:grpSpPr>
        <p:sp>
          <p:nvSpPr>
            <p:cNvPr id="10" name="object 10"/>
            <p:cNvSpPr/>
            <p:nvPr/>
          </p:nvSpPr>
          <p:spPr>
            <a:xfrm>
              <a:off x="0" y="0"/>
              <a:ext cx="6530975" cy="5354955"/>
            </a:xfrm>
            <a:custGeom>
              <a:avLst/>
              <a:gdLst/>
              <a:ahLst/>
              <a:cxnLst/>
              <a:rect l="l" t="t" r="r" b="b"/>
              <a:pathLst>
                <a:path w="6530975" h="5354955">
                  <a:moveTo>
                    <a:pt x="6116592" y="773311"/>
                  </a:moveTo>
                  <a:lnTo>
                    <a:pt x="1930124" y="4959778"/>
                  </a:lnTo>
                  <a:lnTo>
                    <a:pt x="1922553" y="4952207"/>
                  </a:lnTo>
                  <a:lnTo>
                    <a:pt x="1886651" y="4984317"/>
                  </a:lnTo>
                  <a:lnTo>
                    <a:pt x="1849966" y="5015099"/>
                  </a:lnTo>
                  <a:lnTo>
                    <a:pt x="1812530" y="5044552"/>
                  </a:lnTo>
                  <a:lnTo>
                    <a:pt x="1774377" y="5072676"/>
                  </a:lnTo>
                  <a:lnTo>
                    <a:pt x="1735541" y="5099471"/>
                  </a:lnTo>
                  <a:lnTo>
                    <a:pt x="1696055" y="5124934"/>
                  </a:lnTo>
                  <a:lnTo>
                    <a:pt x="1655952" y="5149066"/>
                  </a:lnTo>
                  <a:lnTo>
                    <a:pt x="1615267" y="5171865"/>
                  </a:lnTo>
                  <a:lnTo>
                    <a:pt x="1574032" y="5193332"/>
                  </a:lnTo>
                  <a:lnTo>
                    <a:pt x="1532281" y="5213465"/>
                  </a:lnTo>
                  <a:lnTo>
                    <a:pt x="1490048" y="5232263"/>
                  </a:lnTo>
                  <a:lnTo>
                    <a:pt x="1447366" y="5249726"/>
                  </a:lnTo>
                  <a:lnTo>
                    <a:pt x="1404268" y="5265852"/>
                  </a:lnTo>
                  <a:lnTo>
                    <a:pt x="1360788" y="5280642"/>
                  </a:lnTo>
                  <a:lnTo>
                    <a:pt x="1316959" y="5294095"/>
                  </a:lnTo>
                  <a:lnTo>
                    <a:pt x="1272815" y="5306208"/>
                  </a:lnTo>
                  <a:lnTo>
                    <a:pt x="1228389" y="5316983"/>
                  </a:lnTo>
                  <a:lnTo>
                    <a:pt x="1183715" y="5326418"/>
                  </a:lnTo>
                  <a:lnTo>
                    <a:pt x="1138826" y="5334512"/>
                  </a:lnTo>
                  <a:lnTo>
                    <a:pt x="1093756" y="5341265"/>
                  </a:lnTo>
                  <a:lnTo>
                    <a:pt x="1048538" y="5346676"/>
                  </a:lnTo>
                  <a:lnTo>
                    <a:pt x="1003206" y="5350744"/>
                  </a:lnTo>
                  <a:lnTo>
                    <a:pt x="957793" y="5353468"/>
                  </a:lnTo>
                  <a:lnTo>
                    <a:pt x="912332" y="5354847"/>
                  </a:lnTo>
                  <a:lnTo>
                    <a:pt x="866857" y="5354882"/>
                  </a:lnTo>
                  <a:lnTo>
                    <a:pt x="821402" y="5353570"/>
                  </a:lnTo>
                  <a:lnTo>
                    <a:pt x="776000" y="5350912"/>
                  </a:lnTo>
                  <a:lnTo>
                    <a:pt x="730684" y="5346906"/>
                  </a:lnTo>
                  <a:lnTo>
                    <a:pt x="685488" y="5341552"/>
                  </a:lnTo>
                  <a:lnTo>
                    <a:pt x="640445" y="5334849"/>
                  </a:lnTo>
                  <a:lnTo>
                    <a:pt x="595590" y="5326796"/>
                  </a:lnTo>
                  <a:lnTo>
                    <a:pt x="550954" y="5317393"/>
                  </a:lnTo>
                  <a:lnTo>
                    <a:pt x="506572" y="5306638"/>
                  </a:lnTo>
                  <a:lnTo>
                    <a:pt x="462478" y="5294532"/>
                  </a:lnTo>
                  <a:lnTo>
                    <a:pt x="418704" y="5281072"/>
                  </a:lnTo>
                  <a:lnTo>
                    <a:pt x="375284" y="5266259"/>
                  </a:lnTo>
                  <a:lnTo>
                    <a:pt x="332252" y="5250092"/>
                  </a:lnTo>
                  <a:lnTo>
                    <a:pt x="289641" y="5232570"/>
                  </a:lnTo>
                  <a:lnTo>
                    <a:pt x="247485" y="5213691"/>
                  </a:lnTo>
                  <a:lnTo>
                    <a:pt x="205816" y="5193457"/>
                  </a:lnTo>
                  <a:lnTo>
                    <a:pt x="164669" y="5171864"/>
                  </a:lnTo>
                  <a:lnTo>
                    <a:pt x="124077" y="5148914"/>
                  </a:lnTo>
                  <a:lnTo>
                    <a:pt x="84074" y="5124605"/>
                  </a:lnTo>
                  <a:lnTo>
                    <a:pt x="44692" y="5098936"/>
                  </a:lnTo>
                  <a:lnTo>
                    <a:pt x="5966" y="5071907"/>
                  </a:lnTo>
                  <a:lnTo>
                    <a:pt x="0" y="2589426"/>
                  </a:lnTo>
                  <a:lnTo>
                    <a:pt x="2589426" y="0"/>
                  </a:lnTo>
                  <a:lnTo>
                    <a:pt x="6530493" y="0"/>
                  </a:lnTo>
                  <a:lnTo>
                    <a:pt x="6528532" y="10154"/>
                  </a:lnTo>
                  <a:lnTo>
                    <a:pt x="6518652" y="54287"/>
                  </a:lnTo>
                  <a:lnTo>
                    <a:pt x="6507460" y="98162"/>
                  </a:lnTo>
                  <a:lnTo>
                    <a:pt x="6494958" y="141747"/>
                  </a:lnTo>
                  <a:lnTo>
                    <a:pt x="6481144" y="185010"/>
                  </a:lnTo>
                  <a:lnTo>
                    <a:pt x="6466018" y="227919"/>
                  </a:lnTo>
                  <a:lnTo>
                    <a:pt x="6449582" y="270441"/>
                  </a:lnTo>
                  <a:lnTo>
                    <a:pt x="6431834" y="312544"/>
                  </a:lnTo>
                  <a:lnTo>
                    <a:pt x="6412775" y="354195"/>
                  </a:lnTo>
                  <a:lnTo>
                    <a:pt x="6392404" y="395362"/>
                  </a:lnTo>
                  <a:lnTo>
                    <a:pt x="6370723" y="436013"/>
                  </a:lnTo>
                  <a:lnTo>
                    <a:pt x="6347730" y="476116"/>
                  </a:lnTo>
                  <a:lnTo>
                    <a:pt x="6323427" y="515638"/>
                  </a:lnTo>
                  <a:lnTo>
                    <a:pt x="6297812" y="554547"/>
                  </a:lnTo>
                  <a:lnTo>
                    <a:pt x="6270886" y="592810"/>
                  </a:lnTo>
                  <a:lnTo>
                    <a:pt x="6242649" y="630395"/>
                  </a:lnTo>
                  <a:lnTo>
                    <a:pt x="6213101" y="667270"/>
                  </a:lnTo>
                  <a:lnTo>
                    <a:pt x="6182242" y="703403"/>
                  </a:lnTo>
                  <a:lnTo>
                    <a:pt x="6150072" y="738761"/>
                  </a:lnTo>
                  <a:lnTo>
                    <a:pt x="6116592" y="773311"/>
                  </a:lnTo>
                  <a:close/>
                </a:path>
              </a:pathLst>
            </a:custGeom>
            <a:solidFill>
              <a:srgbClr val="61C2A2">
                <a:alpha val="14898"/>
              </a:srgbClr>
            </a:solidFill>
          </p:spPr>
          <p:txBody>
            <a:bodyPr wrap="square" lIns="0" tIns="0" rIns="0" bIns="0" rtlCol="0"/>
            <a:lstStyle/>
            <a:p>
              <a:endParaRPr/>
            </a:p>
          </p:txBody>
        </p:sp>
        <p:sp>
          <p:nvSpPr>
            <p:cNvPr id="11" name="object 11"/>
            <p:cNvSpPr/>
            <p:nvPr/>
          </p:nvSpPr>
          <p:spPr>
            <a:xfrm>
              <a:off x="0" y="1726532"/>
              <a:ext cx="5013960" cy="7160895"/>
            </a:xfrm>
            <a:custGeom>
              <a:avLst/>
              <a:gdLst/>
              <a:ahLst/>
              <a:cxnLst/>
              <a:rect l="l" t="t" r="r" b="b"/>
              <a:pathLst>
                <a:path w="5013960" h="7160895">
                  <a:moveTo>
                    <a:pt x="4568290" y="2592026"/>
                  </a:moveTo>
                  <a:lnTo>
                    <a:pt x="0" y="7160316"/>
                  </a:lnTo>
                  <a:lnTo>
                    <a:pt x="0" y="2872477"/>
                  </a:lnTo>
                  <a:lnTo>
                    <a:pt x="2424370" y="448107"/>
                  </a:lnTo>
                  <a:lnTo>
                    <a:pt x="2459338" y="414205"/>
                  </a:lnTo>
                  <a:lnTo>
                    <a:pt x="2495077" y="381644"/>
                  </a:lnTo>
                  <a:lnTo>
                    <a:pt x="2531557" y="350423"/>
                  </a:lnTo>
                  <a:lnTo>
                    <a:pt x="2568745" y="320541"/>
                  </a:lnTo>
                  <a:lnTo>
                    <a:pt x="2606611" y="291996"/>
                  </a:lnTo>
                  <a:lnTo>
                    <a:pt x="2645123" y="264788"/>
                  </a:lnTo>
                  <a:lnTo>
                    <a:pt x="2684249" y="238916"/>
                  </a:lnTo>
                  <a:lnTo>
                    <a:pt x="2723960" y="214379"/>
                  </a:lnTo>
                  <a:lnTo>
                    <a:pt x="2764222" y="191177"/>
                  </a:lnTo>
                  <a:lnTo>
                    <a:pt x="2805005" y="169307"/>
                  </a:lnTo>
                  <a:lnTo>
                    <a:pt x="2846278" y="148770"/>
                  </a:lnTo>
                  <a:lnTo>
                    <a:pt x="2888009" y="129565"/>
                  </a:lnTo>
                  <a:lnTo>
                    <a:pt x="2930167" y="111690"/>
                  </a:lnTo>
                  <a:lnTo>
                    <a:pt x="2972721" y="95145"/>
                  </a:lnTo>
                  <a:lnTo>
                    <a:pt x="3015639" y="79929"/>
                  </a:lnTo>
                  <a:lnTo>
                    <a:pt x="3058889" y="66041"/>
                  </a:lnTo>
                  <a:lnTo>
                    <a:pt x="3102442" y="53480"/>
                  </a:lnTo>
                  <a:lnTo>
                    <a:pt x="3146265" y="42245"/>
                  </a:lnTo>
                  <a:lnTo>
                    <a:pt x="3190326" y="32335"/>
                  </a:lnTo>
                  <a:lnTo>
                    <a:pt x="3234596" y="23750"/>
                  </a:lnTo>
                  <a:lnTo>
                    <a:pt x="3279042" y="16488"/>
                  </a:lnTo>
                  <a:lnTo>
                    <a:pt x="3323632" y="10549"/>
                  </a:lnTo>
                  <a:lnTo>
                    <a:pt x="3368337" y="5931"/>
                  </a:lnTo>
                  <a:lnTo>
                    <a:pt x="3413124" y="2634"/>
                  </a:lnTo>
                  <a:lnTo>
                    <a:pt x="3457962" y="657"/>
                  </a:lnTo>
                  <a:lnTo>
                    <a:pt x="3502820" y="0"/>
                  </a:lnTo>
                  <a:lnTo>
                    <a:pt x="3547666" y="660"/>
                  </a:lnTo>
                  <a:lnTo>
                    <a:pt x="3592469" y="2637"/>
                  </a:lnTo>
                  <a:lnTo>
                    <a:pt x="3637198" y="5931"/>
                  </a:lnTo>
                  <a:lnTo>
                    <a:pt x="3681822" y="10540"/>
                  </a:lnTo>
                  <a:lnTo>
                    <a:pt x="3726308" y="16464"/>
                  </a:lnTo>
                  <a:lnTo>
                    <a:pt x="3770627" y="23702"/>
                  </a:lnTo>
                  <a:lnTo>
                    <a:pt x="3814746" y="32252"/>
                  </a:lnTo>
                  <a:lnTo>
                    <a:pt x="3858634" y="42114"/>
                  </a:lnTo>
                  <a:lnTo>
                    <a:pt x="3902261" y="53287"/>
                  </a:lnTo>
                  <a:lnTo>
                    <a:pt x="3945593" y="65770"/>
                  </a:lnTo>
                  <a:lnTo>
                    <a:pt x="3988601" y="79563"/>
                  </a:lnTo>
                  <a:lnTo>
                    <a:pt x="4031253" y="94663"/>
                  </a:lnTo>
                  <a:lnTo>
                    <a:pt x="4073518" y="111071"/>
                  </a:lnTo>
                  <a:lnTo>
                    <a:pt x="4115364" y="128786"/>
                  </a:lnTo>
                  <a:lnTo>
                    <a:pt x="4156759" y="147806"/>
                  </a:lnTo>
                  <a:lnTo>
                    <a:pt x="4197674" y="168131"/>
                  </a:lnTo>
                  <a:lnTo>
                    <a:pt x="4238075" y="189760"/>
                  </a:lnTo>
                  <a:lnTo>
                    <a:pt x="4277933" y="212691"/>
                  </a:lnTo>
                  <a:lnTo>
                    <a:pt x="4317216" y="236925"/>
                  </a:lnTo>
                  <a:lnTo>
                    <a:pt x="4355891" y="262460"/>
                  </a:lnTo>
                  <a:lnTo>
                    <a:pt x="4393929" y="289295"/>
                  </a:lnTo>
                  <a:lnTo>
                    <a:pt x="4431298" y="317430"/>
                  </a:lnTo>
                  <a:lnTo>
                    <a:pt x="4467966" y="346862"/>
                  </a:lnTo>
                  <a:lnTo>
                    <a:pt x="4503902" y="377593"/>
                  </a:lnTo>
                  <a:lnTo>
                    <a:pt x="4539075" y="409620"/>
                  </a:lnTo>
                  <a:lnTo>
                    <a:pt x="4573453" y="442943"/>
                  </a:lnTo>
                  <a:lnTo>
                    <a:pt x="4606768" y="477330"/>
                  </a:lnTo>
                  <a:lnTo>
                    <a:pt x="4638771" y="512527"/>
                  </a:lnTo>
                  <a:lnTo>
                    <a:pt x="4669462" y="548502"/>
                  </a:lnTo>
                  <a:lnTo>
                    <a:pt x="4698842" y="585223"/>
                  </a:lnTo>
                  <a:lnTo>
                    <a:pt x="4726911" y="622657"/>
                  </a:lnTo>
                  <a:lnTo>
                    <a:pt x="4753668" y="660773"/>
                  </a:lnTo>
                  <a:lnTo>
                    <a:pt x="4779114" y="699537"/>
                  </a:lnTo>
                  <a:lnTo>
                    <a:pt x="4803249" y="738919"/>
                  </a:lnTo>
                  <a:lnTo>
                    <a:pt x="4826073" y="778884"/>
                  </a:lnTo>
                  <a:lnTo>
                    <a:pt x="4847585" y="819402"/>
                  </a:lnTo>
                  <a:lnTo>
                    <a:pt x="4867787" y="860440"/>
                  </a:lnTo>
                  <a:lnTo>
                    <a:pt x="4886678" y="901965"/>
                  </a:lnTo>
                  <a:lnTo>
                    <a:pt x="4904258" y="943945"/>
                  </a:lnTo>
                  <a:lnTo>
                    <a:pt x="4920527" y="986348"/>
                  </a:lnTo>
                  <a:lnTo>
                    <a:pt x="4935486" y="1029142"/>
                  </a:lnTo>
                  <a:lnTo>
                    <a:pt x="4949134" y="1072294"/>
                  </a:lnTo>
                  <a:lnTo>
                    <a:pt x="4961472" y="1115772"/>
                  </a:lnTo>
                  <a:lnTo>
                    <a:pt x="4972499" y="1159544"/>
                  </a:lnTo>
                  <a:lnTo>
                    <a:pt x="4982216" y="1203578"/>
                  </a:lnTo>
                  <a:lnTo>
                    <a:pt x="4990623" y="1247841"/>
                  </a:lnTo>
                  <a:lnTo>
                    <a:pt x="4997719" y="1292300"/>
                  </a:lnTo>
                  <a:lnTo>
                    <a:pt x="5003506" y="1336924"/>
                  </a:lnTo>
                  <a:lnTo>
                    <a:pt x="5007982" y="1381681"/>
                  </a:lnTo>
                  <a:lnTo>
                    <a:pt x="5011149" y="1426537"/>
                  </a:lnTo>
                  <a:lnTo>
                    <a:pt x="5013005" y="1471461"/>
                  </a:lnTo>
                  <a:lnTo>
                    <a:pt x="5013552" y="1516421"/>
                  </a:lnTo>
                  <a:lnTo>
                    <a:pt x="5012789" y="1561384"/>
                  </a:lnTo>
                  <a:lnTo>
                    <a:pt x="5010717" y="1606317"/>
                  </a:lnTo>
                  <a:lnTo>
                    <a:pt x="5007335" y="1651190"/>
                  </a:lnTo>
                  <a:lnTo>
                    <a:pt x="5002643" y="1695968"/>
                  </a:lnTo>
                  <a:lnTo>
                    <a:pt x="4996642" y="1740621"/>
                  </a:lnTo>
                  <a:lnTo>
                    <a:pt x="4989332" y="1785115"/>
                  </a:lnTo>
                  <a:lnTo>
                    <a:pt x="4980712" y="1829418"/>
                  </a:lnTo>
                  <a:lnTo>
                    <a:pt x="4970784" y="1873499"/>
                  </a:lnTo>
                  <a:lnTo>
                    <a:pt x="4959546" y="1917324"/>
                  </a:lnTo>
                  <a:lnTo>
                    <a:pt x="4946999" y="1960862"/>
                  </a:lnTo>
                  <a:lnTo>
                    <a:pt x="4933144" y="2004081"/>
                  </a:lnTo>
                  <a:lnTo>
                    <a:pt x="4917979" y="2046947"/>
                  </a:lnTo>
                  <a:lnTo>
                    <a:pt x="4901506" y="2089429"/>
                  </a:lnTo>
                  <a:lnTo>
                    <a:pt x="4883724" y="2131494"/>
                  </a:lnTo>
                  <a:lnTo>
                    <a:pt x="4864633" y="2173110"/>
                  </a:lnTo>
                  <a:lnTo>
                    <a:pt x="4844234" y="2214246"/>
                  </a:lnTo>
                  <a:lnTo>
                    <a:pt x="4822526" y="2254867"/>
                  </a:lnTo>
                  <a:lnTo>
                    <a:pt x="4799510" y="2294943"/>
                  </a:lnTo>
                  <a:lnTo>
                    <a:pt x="4775186" y="2334441"/>
                  </a:lnTo>
                  <a:lnTo>
                    <a:pt x="4749553" y="2373328"/>
                  </a:lnTo>
                  <a:lnTo>
                    <a:pt x="4722613" y="2411573"/>
                  </a:lnTo>
                  <a:lnTo>
                    <a:pt x="4694364" y="2449142"/>
                  </a:lnTo>
                  <a:lnTo>
                    <a:pt x="4664807" y="2486005"/>
                  </a:lnTo>
                  <a:lnTo>
                    <a:pt x="4633942" y="2522128"/>
                  </a:lnTo>
                  <a:lnTo>
                    <a:pt x="4601770" y="2557479"/>
                  </a:lnTo>
                  <a:lnTo>
                    <a:pt x="4568290" y="2592026"/>
                  </a:lnTo>
                  <a:close/>
                </a:path>
              </a:pathLst>
            </a:custGeom>
            <a:solidFill>
              <a:srgbClr val="1C6179">
                <a:alpha val="14898"/>
              </a:srgbClr>
            </a:solidFill>
          </p:spPr>
          <p:txBody>
            <a:bodyPr wrap="square" lIns="0" tIns="0" rIns="0" bIns="0" rtlCol="0"/>
            <a:lstStyle/>
            <a:p>
              <a:endParaRPr/>
            </a:p>
          </p:txBody>
        </p:sp>
      </p:grpSp>
      <p:sp>
        <p:nvSpPr>
          <p:cNvPr id="13" name="object 13"/>
          <p:cNvSpPr txBox="1">
            <a:spLocks noGrp="1"/>
          </p:cNvSpPr>
          <p:nvPr>
            <p:ph type="subTitle" idx="4"/>
          </p:nvPr>
        </p:nvSpPr>
        <p:spPr>
          <a:xfrm>
            <a:off x="1185369" y="1121759"/>
            <a:ext cx="12258042" cy="689933"/>
          </a:xfrm>
          <a:prstGeom prst="rect">
            <a:avLst/>
          </a:prstGeom>
        </p:spPr>
        <p:txBody>
          <a:bodyPr vert="horz" wrap="square" lIns="0" tIns="12701" rIns="0" bIns="0" rtlCol="0">
            <a:spAutoFit/>
          </a:bodyPr>
          <a:lstStyle/>
          <a:p>
            <a:pPr marL="571500" indent="-571500">
              <a:buFont typeface="Wingdings" panose="05000000000000000000" pitchFamily="2" charset="2"/>
              <a:buChar char="v"/>
            </a:pPr>
            <a:r>
              <a:rPr lang="en-IN" sz="4400" dirty="0">
                <a:solidFill>
                  <a:schemeClr val="tx1"/>
                </a:solidFill>
                <a:latin typeface="Times New Roman" panose="02020603050405020304" pitchFamily="18" charset="0"/>
                <a:cs typeface="Times New Roman" panose="02020603050405020304" pitchFamily="18" charset="0"/>
              </a:rPr>
              <a:t>Questionnaire</a:t>
            </a:r>
          </a:p>
        </p:txBody>
      </p:sp>
      <p:sp>
        <p:nvSpPr>
          <p:cNvPr id="12" name="TextBox 11">
            <a:extLst>
              <a:ext uri="{FF2B5EF4-FFF2-40B4-BE49-F238E27FC236}">
                <a16:creationId xmlns:a16="http://schemas.microsoft.com/office/drawing/2014/main" id="{57EF7C00-365F-4168-BC09-DCE4C4E2E0CC}"/>
              </a:ext>
            </a:extLst>
          </p:cNvPr>
          <p:cNvSpPr txBox="1"/>
          <p:nvPr/>
        </p:nvSpPr>
        <p:spPr>
          <a:xfrm>
            <a:off x="2133600" y="2933700"/>
            <a:ext cx="6705600" cy="584775"/>
          </a:xfrm>
          <a:prstGeom prst="rect">
            <a:avLst/>
          </a:prstGeom>
          <a:noFill/>
        </p:spPr>
        <p:txBody>
          <a:bodyPr wrap="square" rtlCol="0">
            <a:spAutoFit/>
          </a:bodyPr>
          <a:lstStyle/>
          <a:p>
            <a:r>
              <a:rPr lang="en-IN" sz="3200" b="1" dirty="0">
                <a:solidFill>
                  <a:schemeClr val="tx1"/>
                </a:solidFill>
                <a:latin typeface="Times New Roman" panose="02020603050405020304" pitchFamily="18" charset="0"/>
                <a:cs typeface="Times New Roman" panose="02020603050405020304" pitchFamily="18" charset="0"/>
                <a:hlinkClick r:id="rId2" action="ppaction://hlinkfile"/>
              </a:rPr>
              <a:t>Questionnaire</a:t>
            </a:r>
            <a:endParaRPr lang="en-IN" sz="3200" b="1" dirty="0"/>
          </a:p>
        </p:txBody>
      </p:sp>
    </p:spTree>
    <p:extLst>
      <p:ext uri="{BB962C8B-B14F-4D97-AF65-F5344CB8AC3E}">
        <p14:creationId xmlns:p14="http://schemas.microsoft.com/office/powerpoint/2010/main" val="25095308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4810227" y="4801982"/>
            <a:ext cx="3477896" cy="5485130"/>
            <a:chOff x="14810226" y="4801981"/>
            <a:chExt cx="3477895" cy="5485130"/>
          </a:xfrm>
        </p:grpSpPr>
        <p:sp>
          <p:nvSpPr>
            <p:cNvPr id="3" name="object 3"/>
            <p:cNvSpPr/>
            <p:nvPr/>
          </p:nvSpPr>
          <p:spPr>
            <a:xfrm>
              <a:off x="14810226" y="6161181"/>
              <a:ext cx="3477895" cy="4126229"/>
            </a:xfrm>
            <a:custGeom>
              <a:avLst/>
              <a:gdLst/>
              <a:ahLst/>
              <a:cxnLst/>
              <a:rect l="l" t="t" r="r" b="b"/>
              <a:pathLst>
                <a:path w="3477894" h="4126229">
                  <a:moveTo>
                    <a:pt x="3477773" y="2899140"/>
                  </a:moveTo>
                  <a:lnTo>
                    <a:pt x="2251095" y="4125818"/>
                  </a:lnTo>
                  <a:lnTo>
                    <a:pt x="22555" y="4125818"/>
                  </a:lnTo>
                  <a:lnTo>
                    <a:pt x="18528" y="4107254"/>
                  </a:lnTo>
                  <a:lnTo>
                    <a:pt x="10930" y="4062804"/>
                  </a:lnTo>
                  <a:lnTo>
                    <a:pt x="5308" y="4018101"/>
                  </a:lnTo>
                  <a:lnTo>
                    <a:pt x="1665" y="3973213"/>
                  </a:lnTo>
                  <a:lnTo>
                    <a:pt x="0" y="3928211"/>
                  </a:lnTo>
                  <a:lnTo>
                    <a:pt x="313" y="3883165"/>
                  </a:lnTo>
                  <a:lnTo>
                    <a:pt x="2606" y="3838143"/>
                  </a:lnTo>
                  <a:lnTo>
                    <a:pt x="6878" y="3793215"/>
                  </a:lnTo>
                  <a:lnTo>
                    <a:pt x="13132" y="3748451"/>
                  </a:lnTo>
                  <a:lnTo>
                    <a:pt x="21366" y="3703920"/>
                  </a:lnTo>
                  <a:lnTo>
                    <a:pt x="31582" y="3659692"/>
                  </a:lnTo>
                  <a:lnTo>
                    <a:pt x="43781" y="3615836"/>
                  </a:lnTo>
                  <a:lnTo>
                    <a:pt x="57963" y="3572423"/>
                  </a:lnTo>
                  <a:lnTo>
                    <a:pt x="74128" y="3529520"/>
                  </a:lnTo>
                  <a:lnTo>
                    <a:pt x="92277" y="3487198"/>
                  </a:lnTo>
                  <a:lnTo>
                    <a:pt x="112411" y="3445527"/>
                  </a:lnTo>
                  <a:lnTo>
                    <a:pt x="134531" y="3404575"/>
                  </a:lnTo>
                  <a:lnTo>
                    <a:pt x="158637" y="3364413"/>
                  </a:lnTo>
                  <a:lnTo>
                    <a:pt x="184729" y="3325110"/>
                  </a:lnTo>
                  <a:lnTo>
                    <a:pt x="212809" y="3286735"/>
                  </a:lnTo>
                  <a:lnTo>
                    <a:pt x="242876" y="3249358"/>
                  </a:lnTo>
                  <a:lnTo>
                    <a:pt x="274932" y="3213049"/>
                  </a:lnTo>
                  <a:lnTo>
                    <a:pt x="269828" y="3207944"/>
                  </a:lnTo>
                  <a:lnTo>
                    <a:pt x="3477773" y="0"/>
                  </a:lnTo>
                  <a:lnTo>
                    <a:pt x="3477773" y="2899140"/>
                  </a:lnTo>
                  <a:close/>
                </a:path>
              </a:pathLst>
            </a:custGeom>
            <a:solidFill>
              <a:srgbClr val="1C6179"/>
            </a:solidFill>
          </p:spPr>
          <p:txBody>
            <a:bodyPr wrap="square" lIns="0" tIns="0" rIns="0" bIns="0" rtlCol="0"/>
            <a:lstStyle/>
            <a:p>
              <a:endParaRPr/>
            </a:p>
          </p:txBody>
        </p:sp>
        <p:sp>
          <p:nvSpPr>
            <p:cNvPr id="4" name="object 4"/>
            <p:cNvSpPr/>
            <p:nvPr/>
          </p:nvSpPr>
          <p:spPr>
            <a:xfrm>
              <a:off x="15842337" y="4801981"/>
              <a:ext cx="2446020" cy="3896995"/>
            </a:xfrm>
            <a:custGeom>
              <a:avLst/>
              <a:gdLst/>
              <a:ahLst/>
              <a:cxnLst/>
              <a:rect l="l" t="t" r="r" b="b"/>
              <a:pathLst>
                <a:path w="2446019" h="3896995">
                  <a:moveTo>
                    <a:pt x="2445661" y="2906255"/>
                  </a:moveTo>
                  <a:lnTo>
                    <a:pt x="1722423" y="3629493"/>
                  </a:lnTo>
                  <a:lnTo>
                    <a:pt x="1717307" y="3624376"/>
                  </a:lnTo>
                  <a:lnTo>
                    <a:pt x="1681417" y="3656002"/>
                  </a:lnTo>
                  <a:lnTo>
                    <a:pt x="1644406" y="3685686"/>
                  </a:lnTo>
                  <a:lnTo>
                    <a:pt x="1606344" y="3713427"/>
                  </a:lnTo>
                  <a:lnTo>
                    <a:pt x="1567304" y="3739224"/>
                  </a:lnTo>
                  <a:lnTo>
                    <a:pt x="1527357" y="3763075"/>
                  </a:lnTo>
                  <a:lnTo>
                    <a:pt x="1486577" y="3784977"/>
                  </a:lnTo>
                  <a:lnTo>
                    <a:pt x="1445034" y="3804930"/>
                  </a:lnTo>
                  <a:lnTo>
                    <a:pt x="1402800" y="3822932"/>
                  </a:lnTo>
                  <a:lnTo>
                    <a:pt x="1359949" y="3838980"/>
                  </a:lnTo>
                  <a:lnTo>
                    <a:pt x="1316551" y="3853074"/>
                  </a:lnTo>
                  <a:lnTo>
                    <a:pt x="1272678" y="3865212"/>
                  </a:lnTo>
                  <a:lnTo>
                    <a:pt x="1228403" y="3875392"/>
                  </a:lnTo>
                  <a:lnTo>
                    <a:pt x="1183797" y="3883613"/>
                  </a:lnTo>
                  <a:lnTo>
                    <a:pt x="1138932" y="3889872"/>
                  </a:lnTo>
                  <a:lnTo>
                    <a:pt x="1093881" y="3894168"/>
                  </a:lnTo>
                  <a:lnTo>
                    <a:pt x="1048716" y="3896500"/>
                  </a:lnTo>
                  <a:lnTo>
                    <a:pt x="1003507" y="3896865"/>
                  </a:lnTo>
                  <a:lnTo>
                    <a:pt x="958328" y="3895263"/>
                  </a:lnTo>
                  <a:lnTo>
                    <a:pt x="913249" y="3891691"/>
                  </a:lnTo>
                  <a:lnTo>
                    <a:pt x="868344" y="3886148"/>
                  </a:lnTo>
                  <a:lnTo>
                    <a:pt x="823684" y="3878632"/>
                  </a:lnTo>
                  <a:lnTo>
                    <a:pt x="779341" y="3869142"/>
                  </a:lnTo>
                  <a:lnTo>
                    <a:pt x="735387" y="3857675"/>
                  </a:lnTo>
                  <a:lnTo>
                    <a:pt x="691894" y="3844231"/>
                  </a:lnTo>
                  <a:lnTo>
                    <a:pt x="648934" y="3828807"/>
                  </a:lnTo>
                  <a:lnTo>
                    <a:pt x="606579" y="3811402"/>
                  </a:lnTo>
                  <a:lnTo>
                    <a:pt x="564900" y="3792014"/>
                  </a:lnTo>
                  <a:lnTo>
                    <a:pt x="523971" y="3770642"/>
                  </a:lnTo>
                  <a:lnTo>
                    <a:pt x="483862" y="3747284"/>
                  </a:lnTo>
                  <a:lnTo>
                    <a:pt x="444646" y="3721937"/>
                  </a:lnTo>
                  <a:lnTo>
                    <a:pt x="406394" y="3694602"/>
                  </a:lnTo>
                  <a:lnTo>
                    <a:pt x="369179" y="3665275"/>
                  </a:lnTo>
                  <a:lnTo>
                    <a:pt x="333073" y="3633956"/>
                  </a:lnTo>
                  <a:lnTo>
                    <a:pt x="298147" y="3600642"/>
                  </a:lnTo>
                  <a:lnTo>
                    <a:pt x="264820" y="3565729"/>
                  </a:lnTo>
                  <a:lnTo>
                    <a:pt x="233463" y="3529660"/>
                  </a:lnTo>
                  <a:lnTo>
                    <a:pt x="204078" y="3492504"/>
                  </a:lnTo>
                  <a:lnTo>
                    <a:pt x="176663" y="3454331"/>
                  </a:lnTo>
                  <a:lnTo>
                    <a:pt x="151221" y="3415211"/>
                  </a:lnTo>
                  <a:lnTo>
                    <a:pt x="127752" y="3375212"/>
                  </a:lnTo>
                  <a:lnTo>
                    <a:pt x="106256" y="3334406"/>
                  </a:lnTo>
                  <a:lnTo>
                    <a:pt x="86735" y="3292861"/>
                  </a:lnTo>
                  <a:lnTo>
                    <a:pt x="69189" y="3250647"/>
                  </a:lnTo>
                  <a:lnTo>
                    <a:pt x="53618" y="3207834"/>
                  </a:lnTo>
                  <a:lnTo>
                    <a:pt x="40024" y="3164491"/>
                  </a:lnTo>
                  <a:lnTo>
                    <a:pt x="28406" y="3120688"/>
                  </a:lnTo>
                  <a:lnTo>
                    <a:pt x="18767" y="3076494"/>
                  </a:lnTo>
                  <a:lnTo>
                    <a:pt x="11106" y="3031979"/>
                  </a:lnTo>
                  <a:lnTo>
                    <a:pt x="5424" y="2987213"/>
                  </a:lnTo>
                  <a:lnTo>
                    <a:pt x="1721" y="2942265"/>
                  </a:lnTo>
                  <a:lnTo>
                    <a:pt x="0" y="2897205"/>
                  </a:lnTo>
                  <a:lnTo>
                    <a:pt x="259" y="2852103"/>
                  </a:lnTo>
                  <a:lnTo>
                    <a:pt x="2500" y="2807028"/>
                  </a:lnTo>
                  <a:lnTo>
                    <a:pt x="6724" y="2762049"/>
                  </a:lnTo>
                  <a:lnTo>
                    <a:pt x="12931" y="2717237"/>
                  </a:lnTo>
                  <a:lnTo>
                    <a:pt x="21122" y="2672660"/>
                  </a:lnTo>
                  <a:lnTo>
                    <a:pt x="31298" y="2628389"/>
                  </a:lnTo>
                  <a:lnTo>
                    <a:pt x="43459" y="2584493"/>
                  </a:lnTo>
                  <a:lnTo>
                    <a:pt x="57606" y="2541042"/>
                  </a:lnTo>
                  <a:lnTo>
                    <a:pt x="73739" y="2498106"/>
                  </a:lnTo>
                  <a:lnTo>
                    <a:pt x="91860" y="2455753"/>
                  </a:lnTo>
                  <a:lnTo>
                    <a:pt x="111969" y="2414054"/>
                  </a:lnTo>
                  <a:lnTo>
                    <a:pt x="134067" y="2373078"/>
                  </a:lnTo>
                  <a:lnTo>
                    <a:pt x="158155" y="2332895"/>
                  </a:lnTo>
                  <a:lnTo>
                    <a:pt x="184232" y="2293574"/>
                  </a:lnTo>
                  <a:lnTo>
                    <a:pt x="212300" y="2255185"/>
                  </a:lnTo>
                  <a:lnTo>
                    <a:pt x="242360" y="2217798"/>
                  </a:lnTo>
                  <a:lnTo>
                    <a:pt x="274412" y="2181482"/>
                  </a:lnTo>
                  <a:lnTo>
                    <a:pt x="269296" y="2176365"/>
                  </a:lnTo>
                  <a:lnTo>
                    <a:pt x="2445661" y="0"/>
                  </a:lnTo>
                  <a:lnTo>
                    <a:pt x="2445661" y="2906255"/>
                  </a:lnTo>
                  <a:close/>
                </a:path>
              </a:pathLst>
            </a:custGeom>
            <a:solidFill>
              <a:srgbClr val="61C2A2"/>
            </a:solidFill>
          </p:spPr>
          <p:txBody>
            <a:bodyPr wrap="square" lIns="0" tIns="0" rIns="0" bIns="0" rtlCol="0"/>
            <a:lstStyle/>
            <a:p>
              <a:endParaRPr/>
            </a:p>
          </p:txBody>
        </p:sp>
      </p:grpSp>
      <p:sp>
        <p:nvSpPr>
          <p:cNvPr id="5" name="object 5"/>
          <p:cNvSpPr txBox="1"/>
          <p:nvPr/>
        </p:nvSpPr>
        <p:spPr>
          <a:xfrm>
            <a:off x="1595366" y="1783458"/>
            <a:ext cx="14020800" cy="3706144"/>
          </a:xfrm>
          <a:prstGeom prst="rect">
            <a:avLst/>
          </a:prstGeom>
        </p:spPr>
        <p:txBody>
          <a:bodyPr vert="horz" wrap="square" lIns="0" tIns="12701" rIns="0" bIns="0" rtlCol="0">
            <a:spAutoFit/>
          </a:bodyPr>
          <a:lstStyle/>
          <a:p>
            <a:pPr lvl="0"/>
            <a:r>
              <a:rPr lang="en-IN" sz="4400" b="1" dirty="0">
                <a:solidFill>
                  <a:schemeClr val="tx2">
                    <a:lumMod val="50000"/>
                  </a:schemeClr>
                </a:solidFill>
                <a:latin typeface="Aparajita" panose="02020603050405020304" pitchFamily="18" charset="0"/>
                <a:cs typeface="Aparajita" panose="02020603050405020304" pitchFamily="18" charset="0"/>
              </a:rPr>
              <a:t>Target population: </a:t>
            </a:r>
            <a:r>
              <a:rPr lang="en-IN" sz="4400" dirty="0">
                <a:solidFill>
                  <a:schemeClr val="tx2">
                    <a:lumMod val="50000"/>
                  </a:schemeClr>
                </a:solidFill>
                <a:latin typeface="Aparajita" panose="02020603050405020304" pitchFamily="18" charset="0"/>
                <a:cs typeface="Aparajita" panose="02020603050405020304" pitchFamily="18" charset="0"/>
              </a:rPr>
              <a:t>Pass outs of Maharaja Sayajirao University from 2014 to 2018 batch.</a:t>
            </a:r>
          </a:p>
          <a:p>
            <a:pPr lvl="0"/>
            <a:endParaRPr lang="en-US" sz="4400" b="1" dirty="0">
              <a:solidFill>
                <a:schemeClr val="tx2">
                  <a:lumMod val="50000"/>
                </a:schemeClr>
              </a:solidFill>
              <a:latin typeface="Aparajita" panose="02020603050405020304" pitchFamily="18" charset="0"/>
              <a:cs typeface="Aparajita" panose="02020603050405020304" pitchFamily="18" charset="0"/>
            </a:endParaRPr>
          </a:p>
          <a:p>
            <a:pPr lvl="0"/>
            <a:endParaRPr lang="en-US" sz="4400" dirty="0">
              <a:solidFill>
                <a:schemeClr val="tx2">
                  <a:lumMod val="50000"/>
                </a:schemeClr>
              </a:solidFill>
              <a:latin typeface="Aparajita" panose="02020603050405020304" pitchFamily="18" charset="0"/>
              <a:cs typeface="Aparajita" panose="02020603050405020304" pitchFamily="18" charset="0"/>
            </a:endParaRPr>
          </a:p>
          <a:p>
            <a:endParaRPr lang="en-US" sz="3200" b="1" dirty="0">
              <a:latin typeface="Aparajita" panose="02020603050405020304" pitchFamily="18" charset="0"/>
              <a:cs typeface="Aparajita" panose="02020603050405020304" pitchFamily="18" charset="0"/>
            </a:endParaRPr>
          </a:p>
          <a:p>
            <a:endParaRPr lang="en-IN" sz="3200" dirty="0">
              <a:latin typeface="Aparajita" panose="02020603050405020304" pitchFamily="18" charset="0"/>
              <a:cs typeface="Aparajita" panose="02020603050405020304" pitchFamily="18" charset="0"/>
            </a:endParaRPr>
          </a:p>
        </p:txBody>
      </p:sp>
      <p:sp>
        <p:nvSpPr>
          <p:cNvPr id="6" name="object 6"/>
          <p:cNvSpPr txBox="1">
            <a:spLocks noGrp="1"/>
          </p:cNvSpPr>
          <p:nvPr>
            <p:ph type="title"/>
          </p:nvPr>
        </p:nvSpPr>
        <p:spPr>
          <a:xfrm>
            <a:off x="1893933" y="571500"/>
            <a:ext cx="12948249" cy="689933"/>
          </a:xfrm>
          <a:prstGeom prst="rect">
            <a:avLst/>
          </a:prstGeom>
        </p:spPr>
        <p:txBody>
          <a:bodyPr vert="horz" wrap="square" lIns="0" tIns="12701" rIns="0" bIns="0" rtlCol="0" anchor="ctr">
            <a:spAutoFit/>
          </a:bodyPr>
          <a:lstStyle/>
          <a:p>
            <a:pPr marL="584201" indent="-571500">
              <a:spcBef>
                <a:spcPts val="100"/>
              </a:spcBef>
              <a:buFont typeface="Wingdings" panose="05000000000000000000" pitchFamily="2" charset="2"/>
              <a:buChar char="v"/>
            </a:pPr>
            <a:r>
              <a:rPr lang="en-IN" sz="4400" b="1" spc="304" dirty="0">
                <a:solidFill>
                  <a:schemeClr val="tx2">
                    <a:lumMod val="50000"/>
                  </a:schemeClr>
                </a:solidFill>
                <a:latin typeface="Times New Roman" panose="02020603050405020304" pitchFamily="18" charset="0"/>
                <a:cs typeface="Times New Roman" panose="02020603050405020304" pitchFamily="18" charset="0"/>
              </a:rPr>
              <a:t>Sampling Methodology</a:t>
            </a:r>
            <a:r>
              <a:rPr lang="en-IN" sz="4400" b="1" spc="-20" dirty="0">
                <a:solidFill>
                  <a:schemeClr val="tx2">
                    <a:lumMod val="50000"/>
                  </a:schemeClr>
                </a:solidFill>
                <a:latin typeface="Times New Roman" panose="02020603050405020304" pitchFamily="18" charset="0"/>
                <a:cs typeface="Times New Roman" panose="02020603050405020304" pitchFamily="18" charset="0"/>
              </a:rPr>
              <a:t> </a:t>
            </a:r>
            <a:endParaRPr lang="en-IN" sz="4400" dirty="0">
              <a:solidFill>
                <a:schemeClr val="tx2">
                  <a:lumMod val="50000"/>
                </a:schemeClr>
              </a:solidFill>
              <a:latin typeface="Times New Roman" panose="02020603050405020304" pitchFamily="18" charset="0"/>
              <a:cs typeface="Times New Roman" panose="02020603050405020304" pitchFamily="18" charset="0"/>
            </a:endParaRPr>
          </a:p>
        </p:txBody>
      </p:sp>
      <p:grpSp>
        <p:nvGrpSpPr>
          <p:cNvPr id="7" name="object 7"/>
          <p:cNvGrpSpPr/>
          <p:nvPr/>
        </p:nvGrpSpPr>
        <p:grpSpPr>
          <a:xfrm>
            <a:off x="1" y="-28575"/>
            <a:ext cx="2460626" cy="3292475"/>
            <a:chOff x="0" y="0"/>
            <a:chExt cx="2460625" cy="3292475"/>
          </a:xfrm>
        </p:grpSpPr>
        <p:sp>
          <p:nvSpPr>
            <p:cNvPr id="8" name="object 8"/>
            <p:cNvSpPr/>
            <p:nvPr/>
          </p:nvSpPr>
          <p:spPr>
            <a:xfrm>
              <a:off x="0" y="0"/>
              <a:ext cx="2460625" cy="2531745"/>
            </a:xfrm>
            <a:custGeom>
              <a:avLst/>
              <a:gdLst/>
              <a:ahLst/>
              <a:cxnLst/>
              <a:rect l="l" t="t" r="r" b="b"/>
              <a:pathLst>
                <a:path w="2460625" h="2531745">
                  <a:moveTo>
                    <a:pt x="2316455" y="264261"/>
                  </a:moveTo>
                  <a:lnTo>
                    <a:pt x="137021" y="2443695"/>
                  </a:lnTo>
                  <a:lnTo>
                    <a:pt x="134364" y="2441038"/>
                  </a:lnTo>
                  <a:lnTo>
                    <a:pt x="98582" y="2471302"/>
                  </a:lnTo>
                  <a:lnTo>
                    <a:pt x="60841" y="2497963"/>
                  </a:lnTo>
                  <a:lnTo>
                    <a:pt x="21394" y="2521017"/>
                  </a:lnTo>
                  <a:lnTo>
                    <a:pt x="0" y="2531186"/>
                  </a:lnTo>
                  <a:lnTo>
                    <a:pt x="0" y="1071575"/>
                  </a:lnTo>
                  <a:lnTo>
                    <a:pt x="1071575" y="0"/>
                  </a:lnTo>
                  <a:lnTo>
                    <a:pt x="2460312" y="0"/>
                  </a:lnTo>
                  <a:lnTo>
                    <a:pt x="2442048" y="65639"/>
                  </a:lnTo>
                  <a:lnTo>
                    <a:pt x="2424616" y="108632"/>
                  </a:lnTo>
                  <a:lnTo>
                    <a:pt x="2403341" y="150265"/>
                  </a:lnTo>
                  <a:lnTo>
                    <a:pt x="2378221" y="190263"/>
                  </a:lnTo>
                  <a:lnTo>
                    <a:pt x="2349259" y="228353"/>
                  </a:lnTo>
                  <a:lnTo>
                    <a:pt x="2316455" y="264261"/>
                  </a:lnTo>
                  <a:close/>
                </a:path>
              </a:pathLst>
            </a:custGeom>
            <a:solidFill>
              <a:srgbClr val="61C2A2"/>
            </a:solidFill>
          </p:spPr>
          <p:txBody>
            <a:bodyPr wrap="square" lIns="0" tIns="0" rIns="0" bIns="0" rtlCol="0"/>
            <a:lstStyle/>
            <a:p>
              <a:endParaRPr/>
            </a:p>
          </p:txBody>
        </p:sp>
        <p:sp>
          <p:nvSpPr>
            <p:cNvPr id="9" name="object 9"/>
            <p:cNvSpPr/>
            <p:nvPr/>
          </p:nvSpPr>
          <p:spPr>
            <a:xfrm>
              <a:off x="0" y="746846"/>
              <a:ext cx="1791970" cy="2545715"/>
            </a:xfrm>
            <a:custGeom>
              <a:avLst/>
              <a:gdLst/>
              <a:ahLst/>
              <a:cxnLst/>
              <a:rect l="l" t="t" r="r" b="b"/>
              <a:pathLst>
                <a:path w="1791970" h="2545715">
                  <a:moveTo>
                    <a:pt x="1635639" y="916654"/>
                  </a:moveTo>
                  <a:lnTo>
                    <a:pt x="14627" y="2537666"/>
                  </a:lnTo>
                  <a:lnTo>
                    <a:pt x="11953" y="2534992"/>
                  </a:lnTo>
                  <a:lnTo>
                    <a:pt x="0" y="2545091"/>
                  </a:lnTo>
                  <a:lnTo>
                    <a:pt x="0" y="1033329"/>
                  </a:lnTo>
                  <a:lnTo>
                    <a:pt x="876157" y="157172"/>
                  </a:lnTo>
                  <a:lnTo>
                    <a:pt x="912476" y="123976"/>
                  </a:lnTo>
                  <a:lnTo>
                    <a:pt x="950907" y="94733"/>
                  </a:lnTo>
                  <a:lnTo>
                    <a:pt x="991182" y="69434"/>
                  </a:lnTo>
                  <a:lnTo>
                    <a:pt x="1033035" y="48071"/>
                  </a:lnTo>
                  <a:lnTo>
                    <a:pt x="1076198" y="30635"/>
                  </a:lnTo>
                  <a:lnTo>
                    <a:pt x="1120406" y="17118"/>
                  </a:lnTo>
                  <a:lnTo>
                    <a:pt x="1165392" y="7513"/>
                  </a:lnTo>
                  <a:lnTo>
                    <a:pt x="1210888" y="1809"/>
                  </a:lnTo>
                  <a:lnTo>
                    <a:pt x="1256628" y="0"/>
                  </a:lnTo>
                  <a:lnTo>
                    <a:pt x="1302345" y="2075"/>
                  </a:lnTo>
                  <a:lnTo>
                    <a:pt x="1347773" y="8029"/>
                  </a:lnTo>
                  <a:lnTo>
                    <a:pt x="1392644" y="17851"/>
                  </a:lnTo>
                  <a:lnTo>
                    <a:pt x="1436693" y="31533"/>
                  </a:lnTo>
                  <a:lnTo>
                    <a:pt x="1479651" y="49067"/>
                  </a:lnTo>
                  <a:lnTo>
                    <a:pt x="1521253" y="70445"/>
                  </a:lnTo>
                  <a:lnTo>
                    <a:pt x="1561232" y="95659"/>
                  </a:lnTo>
                  <a:lnTo>
                    <a:pt x="1599321" y="124699"/>
                  </a:lnTo>
                  <a:lnTo>
                    <a:pt x="1635254" y="157557"/>
                  </a:lnTo>
                  <a:lnTo>
                    <a:pt x="1668089" y="193513"/>
                  </a:lnTo>
                  <a:lnTo>
                    <a:pt x="1697064" y="231666"/>
                  </a:lnTo>
                  <a:lnTo>
                    <a:pt x="1722180" y="271743"/>
                  </a:lnTo>
                  <a:lnTo>
                    <a:pt x="1743436" y="313468"/>
                  </a:lnTo>
                  <a:lnTo>
                    <a:pt x="1760831" y="356565"/>
                  </a:lnTo>
                  <a:lnTo>
                    <a:pt x="1774367" y="400761"/>
                  </a:lnTo>
                  <a:lnTo>
                    <a:pt x="1784042" y="445779"/>
                  </a:lnTo>
                  <a:lnTo>
                    <a:pt x="1789856" y="491345"/>
                  </a:lnTo>
                  <a:lnTo>
                    <a:pt x="1791810" y="537185"/>
                  </a:lnTo>
                  <a:lnTo>
                    <a:pt x="1789902" y="583023"/>
                  </a:lnTo>
                  <a:lnTo>
                    <a:pt x="1784134" y="628583"/>
                  </a:lnTo>
                  <a:lnTo>
                    <a:pt x="1774505" y="673592"/>
                  </a:lnTo>
                  <a:lnTo>
                    <a:pt x="1761015" y="717774"/>
                  </a:lnTo>
                  <a:lnTo>
                    <a:pt x="1743663" y="760854"/>
                  </a:lnTo>
                  <a:lnTo>
                    <a:pt x="1722450" y="802557"/>
                  </a:lnTo>
                  <a:lnTo>
                    <a:pt x="1697375" y="842608"/>
                  </a:lnTo>
                  <a:lnTo>
                    <a:pt x="1668438" y="880732"/>
                  </a:lnTo>
                  <a:lnTo>
                    <a:pt x="1635639" y="916654"/>
                  </a:lnTo>
                  <a:close/>
                </a:path>
              </a:pathLst>
            </a:custGeom>
            <a:solidFill>
              <a:srgbClr val="1C6179"/>
            </a:solidFill>
          </p:spPr>
          <p:txBody>
            <a:bodyPr wrap="square" lIns="0" tIns="0" rIns="0" bIns="0" rtlCol="0"/>
            <a:lstStyle/>
            <a:p>
              <a:endParaRPr/>
            </a:p>
          </p:txBody>
        </p:sp>
      </p:grpSp>
      <p:sp>
        <p:nvSpPr>
          <p:cNvPr id="10" name="Rectangle 9">
            <a:extLst>
              <a:ext uri="{FF2B5EF4-FFF2-40B4-BE49-F238E27FC236}">
                <a16:creationId xmlns:a16="http://schemas.microsoft.com/office/drawing/2014/main" id="{2F3EE948-ED20-46C5-8ACF-3D37C957F9F7}"/>
              </a:ext>
            </a:extLst>
          </p:cNvPr>
          <p:cNvSpPr/>
          <p:nvPr/>
        </p:nvSpPr>
        <p:spPr>
          <a:xfrm>
            <a:off x="1527104" y="3829482"/>
            <a:ext cx="14634999" cy="4408899"/>
          </a:xfrm>
          <a:prstGeom prst="rect">
            <a:avLst/>
          </a:prstGeom>
        </p:spPr>
        <p:txBody>
          <a:bodyPr wrap="square">
            <a:spAutoFit/>
          </a:bodyPr>
          <a:lstStyle/>
          <a:p>
            <a:r>
              <a:rPr lang="en-US" sz="4400" b="1" dirty="0">
                <a:solidFill>
                  <a:schemeClr val="tx2">
                    <a:lumMod val="50000"/>
                  </a:schemeClr>
                </a:solidFill>
                <a:latin typeface="Aparajita" panose="02020603050405020304" pitchFamily="18" charset="0"/>
                <a:cs typeface="Aparajita" panose="02020603050405020304" pitchFamily="18" charset="0"/>
              </a:rPr>
              <a:t>Sampling Technique:  </a:t>
            </a:r>
          </a:p>
          <a:p>
            <a:pPr lvl="1"/>
            <a:r>
              <a:rPr lang="en-US" sz="4400" b="1" dirty="0">
                <a:solidFill>
                  <a:schemeClr val="tx2">
                    <a:lumMod val="50000"/>
                  </a:schemeClr>
                </a:solidFill>
                <a:latin typeface="Aparajita" panose="02020603050405020304" pitchFamily="18" charset="0"/>
                <a:cs typeface="Aparajita" panose="02020603050405020304" pitchFamily="18" charset="0"/>
              </a:rPr>
              <a:t> Two stage sampling: </a:t>
            </a:r>
          </a:p>
          <a:p>
            <a:pPr lvl="2">
              <a:lnSpc>
                <a:spcPct val="150000"/>
              </a:lnSpc>
              <a:buFont typeface="Arial" pitchFamily="34" charset="0"/>
              <a:buChar char="•"/>
            </a:pPr>
            <a:r>
              <a:rPr lang="en-US" sz="4400" dirty="0">
                <a:solidFill>
                  <a:schemeClr val="tx2">
                    <a:lumMod val="50000"/>
                  </a:schemeClr>
                </a:solidFill>
                <a:latin typeface="Aparajita" panose="02020603050405020304" pitchFamily="18" charset="0"/>
                <a:cs typeface="Aparajita" panose="02020603050405020304" pitchFamily="18" charset="0"/>
              </a:rPr>
              <a:t>Proportional Stratified Sampling department wise</a:t>
            </a:r>
          </a:p>
          <a:p>
            <a:pPr lvl="2">
              <a:lnSpc>
                <a:spcPct val="150000"/>
              </a:lnSpc>
              <a:buFont typeface="Arial" pitchFamily="34" charset="0"/>
              <a:buChar char="•"/>
            </a:pPr>
            <a:r>
              <a:rPr lang="en-US" sz="4400" dirty="0">
                <a:solidFill>
                  <a:schemeClr val="tx2">
                    <a:lumMod val="50000"/>
                  </a:schemeClr>
                </a:solidFill>
                <a:latin typeface="Aparajita" panose="02020603050405020304" pitchFamily="18" charset="0"/>
                <a:cs typeface="Aparajita" panose="02020603050405020304" pitchFamily="18" charset="0"/>
              </a:rPr>
              <a:t>Proportional Stratified Sampling year wise</a:t>
            </a:r>
          </a:p>
          <a:p>
            <a:pPr lvl="2">
              <a:lnSpc>
                <a:spcPct val="150000"/>
              </a:lnSpc>
              <a:buFont typeface="Arial" pitchFamily="34" charset="0"/>
              <a:buChar char="•"/>
            </a:pPr>
            <a:r>
              <a:rPr lang="en-US" sz="4400" dirty="0">
                <a:solidFill>
                  <a:schemeClr val="tx2">
                    <a:lumMod val="50000"/>
                  </a:schemeClr>
                </a:solidFill>
                <a:latin typeface="Aparajita" panose="02020603050405020304" pitchFamily="18" charset="0"/>
                <a:cs typeface="Aparajita" panose="02020603050405020304" pitchFamily="18" charset="0"/>
              </a:rPr>
              <a:t>Sample will be collected by SRS</a:t>
            </a:r>
            <a:r>
              <a:rPr lang="en-US" sz="4400" dirty="0">
                <a:latin typeface="Aparajita" panose="02020603050405020304" pitchFamily="18" charset="0"/>
                <a:cs typeface="Aparajita" panose="02020603050405020304" pitchFamily="18" charset="0"/>
              </a:rPr>
              <a:t>.</a:t>
            </a:r>
          </a:p>
        </p:txBody>
      </p:sp>
    </p:spTree>
    <p:extLst>
      <p:ext uri="{BB962C8B-B14F-4D97-AF65-F5344CB8AC3E}">
        <p14:creationId xmlns:p14="http://schemas.microsoft.com/office/powerpoint/2010/main" val="6491026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4930998" y="4801982"/>
            <a:ext cx="3477896" cy="5485130"/>
            <a:chOff x="14810226" y="4801981"/>
            <a:chExt cx="3477895" cy="5485130"/>
          </a:xfrm>
        </p:grpSpPr>
        <p:sp>
          <p:nvSpPr>
            <p:cNvPr id="3" name="object 3"/>
            <p:cNvSpPr/>
            <p:nvPr/>
          </p:nvSpPr>
          <p:spPr>
            <a:xfrm>
              <a:off x="14810226" y="6161181"/>
              <a:ext cx="3477895" cy="4126229"/>
            </a:xfrm>
            <a:custGeom>
              <a:avLst/>
              <a:gdLst/>
              <a:ahLst/>
              <a:cxnLst/>
              <a:rect l="l" t="t" r="r" b="b"/>
              <a:pathLst>
                <a:path w="3477894" h="4126229">
                  <a:moveTo>
                    <a:pt x="3477773" y="2899140"/>
                  </a:moveTo>
                  <a:lnTo>
                    <a:pt x="2251095" y="4125818"/>
                  </a:lnTo>
                  <a:lnTo>
                    <a:pt x="22555" y="4125818"/>
                  </a:lnTo>
                  <a:lnTo>
                    <a:pt x="18528" y="4107254"/>
                  </a:lnTo>
                  <a:lnTo>
                    <a:pt x="10930" y="4062804"/>
                  </a:lnTo>
                  <a:lnTo>
                    <a:pt x="5308" y="4018101"/>
                  </a:lnTo>
                  <a:lnTo>
                    <a:pt x="1665" y="3973213"/>
                  </a:lnTo>
                  <a:lnTo>
                    <a:pt x="0" y="3928211"/>
                  </a:lnTo>
                  <a:lnTo>
                    <a:pt x="313" y="3883165"/>
                  </a:lnTo>
                  <a:lnTo>
                    <a:pt x="2606" y="3838143"/>
                  </a:lnTo>
                  <a:lnTo>
                    <a:pt x="6878" y="3793215"/>
                  </a:lnTo>
                  <a:lnTo>
                    <a:pt x="13132" y="3748451"/>
                  </a:lnTo>
                  <a:lnTo>
                    <a:pt x="21366" y="3703920"/>
                  </a:lnTo>
                  <a:lnTo>
                    <a:pt x="31582" y="3659692"/>
                  </a:lnTo>
                  <a:lnTo>
                    <a:pt x="43781" y="3615836"/>
                  </a:lnTo>
                  <a:lnTo>
                    <a:pt x="57963" y="3572423"/>
                  </a:lnTo>
                  <a:lnTo>
                    <a:pt x="74128" y="3529520"/>
                  </a:lnTo>
                  <a:lnTo>
                    <a:pt x="92277" y="3487198"/>
                  </a:lnTo>
                  <a:lnTo>
                    <a:pt x="112411" y="3445527"/>
                  </a:lnTo>
                  <a:lnTo>
                    <a:pt x="134531" y="3404575"/>
                  </a:lnTo>
                  <a:lnTo>
                    <a:pt x="158637" y="3364413"/>
                  </a:lnTo>
                  <a:lnTo>
                    <a:pt x="184729" y="3325110"/>
                  </a:lnTo>
                  <a:lnTo>
                    <a:pt x="212809" y="3286735"/>
                  </a:lnTo>
                  <a:lnTo>
                    <a:pt x="242876" y="3249358"/>
                  </a:lnTo>
                  <a:lnTo>
                    <a:pt x="274932" y="3213049"/>
                  </a:lnTo>
                  <a:lnTo>
                    <a:pt x="269828" y="3207944"/>
                  </a:lnTo>
                  <a:lnTo>
                    <a:pt x="3477773" y="0"/>
                  </a:lnTo>
                  <a:lnTo>
                    <a:pt x="3477773" y="2899140"/>
                  </a:lnTo>
                  <a:close/>
                </a:path>
              </a:pathLst>
            </a:custGeom>
            <a:solidFill>
              <a:srgbClr val="1C6179"/>
            </a:solidFill>
          </p:spPr>
          <p:txBody>
            <a:bodyPr wrap="square" lIns="0" tIns="0" rIns="0" bIns="0" rtlCol="0"/>
            <a:lstStyle/>
            <a:p>
              <a:endParaRPr/>
            </a:p>
          </p:txBody>
        </p:sp>
        <p:sp>
          <p:nvSpPr>
            <p:cNvPr id="4" name="object 4"/>
            <p:cNvSpPr/>
            <p:nvPr/>
          </p:nvSpPr>
          <p:spPr>
            <a:xfrm>
              <a:off x="15842337" y="4801981"/>
              <a:ext cx="2446020" cy="3896995"/>
            </a:xfrm>
            <a:custGeom>
              <a:avLst/>
              <a:gdLst/>
              <a:ahLst/>
              <a:cxnLst/>
              <a:rect l="l" t="t" r="r" b="b"/>
              <a:pathLst>
                <a:path w="2446019" h="3896995">
                  <a:moveTo>
                    <a:pt x="2445661" y="2906255"/>
                  </a:moveTo>
                  <a:lnTo>
                    <a:pt x="1722423" y="3629493"/>
                  </a:lnTo>
                  <a:lnTo>
                    <a:pt x="1717307" y="3624376"/>
                  </a:lnTo>
                  <a:lnTo>
                    <a:pt x="1681417" y="3656002"/>
                  </a:lnTo>
                  <a:lnTo>
                    <a:pt x="1644406" y="3685686"/>
                  </a:lnTo>
                  <a:lnTo>
                    <a:pt x="1606344" y="3713427"/>
                  </a:lnTo>
                  <a:lnTo>
                    <a:pt x="1567304" y="3739224"/>
                  </a:lnTo>
                  <a:lnTo>
                    <a:pt x="1527357" y="3763075"/>
                  </a:lnTo>
                  <a:lnTo>
                    <a:pt x="1486577" y="3784977"/>
                  </a:lnTo>
                  <a:lnTo>
                    <a:pt x="1445034" y="3804930"/>
                  </a:lnTo>
                  <a:lnTo>
                    <a:pt x="1402800" y="3822932"/>
                  </a:lnTo>
                  <a:lnTo>
                    <a:pt x="1359949" y="3838980"/>
                  </a:lnTo>
                  <a:lnTo>
                    <a:pt x="1316551" y="3853074"/>
                  </a:lnTo>
                  <a:lnTo>
                    <a:pt x="1272678" y="3865212"/>
                  </a:lnTo>
                  <a:lnTo>
                    <a:pt x="1228403" y="3875392"/>
                  </a:lnTo>
                  <a:lnTo>
                    <a:pt x="1183797" y="3883613"/>
                  </a:lnTo>
                  <a:lnTo>
                    <a:pt x="1138932" y="3889872"/>
                  </a:lnTo>
                  <a:lnTo>
                    <a:pt x="1093881" y="3894168"/>
                  </a:lnTo>
                  <a:lnTo>
                    <a:pt x="1048716" y="3896500"/>
                  </a:lnTo>
                  <a:lnTo>
                    <a:pt x="1003507" y="3896865"/>
                  </a:lnTo>
                  <a:lnTo>
                    <a:pt x="958328" y="3895263"/>
                  </a:lnTo>
                  <a:lnTo>
                    <a:pt x="913249" y="3891691"/>
                  </a:lnTo>
                  <a:lnTo>
                    <a:pt x="868344" y="3886148"/>
                  </a:lnTo>
                  <a:lnTo>
                    <a:pt x="823684" y="3878632"/>
                  </a:lnTo>
                  <a:lnTo>
                    <a:pt x="779341" y="3869142"/>
                  </a:lnTo>
                  <a:lnTo>
                    <a:pt x="735387" y="3857675"/>
                  </a:lnTo>
                  <a:lnTo>
                    <a:pt x="691894" y="3844231"/>
                  </a:lnTo>
                  <a:lnTo>
                    <a:pt x="648934" y="3828807"/>
                  </a:lnTo>
                  <a:lnTo>
                    <a:pt x="606579" y="3811402"/>
                  </a:lnTo>
                  <a:lnTo>
                    <a:pt x="564900" y="3792014"/>
                  </a:lnTo>
                  <a:lnTo>
                    <a:pt x="523971" y="3770642"/>
                  </a:lnTo>
                  <a:lnTo>
                    <a:pt x="483862" y="3747284"/>
                  </a:lnTo>
                  <a:lnTo>
                    <a:pt x="444646" y="3721937"/>
                  </a:lnTo>
                  <a:lnTo>
                    <a:pt x="406394" y="3694602"/>
                  </a:lnTo>
                  <a:lnTo>
                    <a:pt x="369179" y="3665275"/>
                  </a:lnTo>
                  <a:lnTo>
                    <a:pt x="333073" y="3633956"/>
                  </a:lnTo>
                  <a:lnTo>
                    <a:pt x="298147" y="3600642"/>
                  </a:lnTo>
                  <a:lnTo>
                    <a:pt x="264820" y="3565729"/>
                  </a:lnTo>
                  <a:lnTo>
                    <a:pt x="233463" y="3529660"/>
                  </a:lnTo>
                  <a:lnTo>
                    <a:pt x="204078" y="3492504"/>
                  </a:lnTo>
                  <a:lnTo>
                    <a:pt x="176663" y="3454331"/>
                  </a:lnTo>
                  <a:lnTo>
                    <a:pt x="151221" y="3415211"/>
                  </a:lnTo>
                  <a:lnTo>
                    <a:pt x="127752" y="3375212"/>
                  </a:lnTo>
                  <a:lnTo>
                    <a:pt x="106256" y="3334406"/>
                  </a:lnTo>
                  <a:lnTo>
                    <a:pt x="86735" y="3292861"/>
                  </a:lnTo>
                  <a:lnTo>
                    <a:pt x="69189" y="3250647"/>
                  </a:lnTo>
                  <a:lnTo>
                    <a:pt x="53618" y="3207834"/>
                  </a:lnTo>
                  <a:lnTo>
                    <a:pt x="40024" y="3164491"/>
                  </a:lnTo>
                  <a:lnTo>
                    <a:pt x="28406" y="3120688"/>
                  </a:lnTo>
                  <a:lnTo>
                    <a:pt x="18767" y="3076494"/>
                  </a:lnTo>
                  <a:lnTo>
                    <a:pt x="11106" y="3031979"/>
                  </a:lnTo>
                  <a:lnTo>
                    <a:pt x="5424" y="2987213"/>
                  </a:lnTo>
                  <a:lnTo>
                    <a:pt x="1721" y="2942265"/>
                  </a:lnTo>
                  <a:lnTo>
                    <a:pt x="0" y="2897205"/>
                  </a:lnTo>
                  <a:lnTo>
                    <a:pt x="259" y="2852103"/>
                  </a:lnTo>
                  <a:lnTo>
                    <a:pt x="2500" y="2807028"/>
                  </a:lnTo>
                  <a:lnTo>
                    <a:pt x="6724" y="2762049"/>
                  </a:lnTo>
                  <a:lnTo>
                    <a:pt x="12931" y="2717237"/>
                  </a:lnTo>
                  <a:lnTo>
                    <a:pt x="21122" y="2672660"/>
                  </a:lnTo>
                  <a:lnTo>
                    <a:pt x="31298" y="2628389"/>
                  </a:lnTo>
                  <a:lnTo>
                    <a:pt x="43459" y="2584493"/>
                  </a:lnTo>
                  <a:lnTo>
                    <a:pt x="57606" y="2541042"/>
                  </a:lnTo>
                  <a:lnTo>
                    <a:pt x="73739" y="2498106"/>
                  </a:lnTo>
                  <a:lnTo>
                    <a:pt x="91860" y="2455753"/>
                  </a:lnTo>
                  <a:lnTo>
                    <a:pt x="111969" y="2414054"/>
                  </a:lnTo>
                  <a:lnTo>
                    <a:pt x="134067" y="2373078"/>
                  </a:lnTo>
                  <a:lnTo>
                    <a:pt x="158155" y="2332895"/>
                  </a:lnTo>
                  <a:lnTo>
                    <a:pt x="184232" y="2293574"/>
                  </a:lnTo>
                  <a:lnTo>
                    <a:pt x="212300" y="2255185"/>
                  </a:lnTo>
                  <a:lnTo>
                    <a:pt x="242360" y="2217798"/>
                  </a:lnTo>
                  <a:lnTo>
                    <a:pt x="274412" y="2181482"/>
                  </a:lnTo>
                  <a:lnTo>
                    <a:pt x="269296" y="2176365"/>
                  </a:lnTo>
                  <a:lnTo>
                    <a:pt x="2445661" y="0"/>
                  </a:lnTo>
                  <a:lnTo>
                    <a:pt x="2445661" y="2906255"/>
                  </a:lnTo>
                  <a:close/>
                </a:path>
              </a:pathLst>
            </a:custGeom>
            <a:solidFill>
              <a:srgbClr val="61C2A2"/>
            </a:solidFill>
          </p:spPr>
          <p:txBody>
            <a:bodyPr wrap="square" lIns="0" tIns="0" rIns="0" bIns="0" rtlCol="0"/>
            <a:lstStyle/>
            <a:p>
              <a:endParaRPr/>
            </a:p>
          </p:txBody>
        </p:sp>
      </p:grpSp>
      <p:grpSp>
        <p:nvGrpSpPr>
          <p:cNvPr id="7" name="object 7"/>
          <p:cNvGrpSpPr/>
          <p:nvPr/>
        </p:nvGrpSpPr>
        <p:grpSpPr>
          <a:xfrm>
            <a:off x="28756" y="2"/>
            <a:ext cx="2460626" cy="3292475"/>
            <a:chOff x="0" y="0"/>
            <a:chExt cx="2460625" cy="3292475"/>
          </a:xfrm>
        </p:grpSpPr>
        <p:sp>
          <p:nvSpPr>
            <p:cNvPr id="8" name="object 8"/>
            <p:cNvSpPr/>
            <p:nvPr/>
          </p:nvSpPr>
          <p:spPr>
            <a:xfrm>
              <a:off x="0" y="0"/>
              <a:ext cx="2460625" cy="2531745"/>
            </a:xfrm>
            <a:custGeom>
              <a:avLst/>
              <a:gdLst/>
              <a:ahLst/>
              <a:cxnLst/>
              <a:rect l="l" t="t" r="r" b="b"/>
              <a:pathLst>
                <a:path w="2460625" h="2531745">
                  <a:moveTo>
                    <a:pt x="2316455" y="264261"/>
                  </a:moveTo>
                  <a:lnTo>
                    <a:pt x="137021" y="2443695"/>
                  </a:lnTo>
                  <a:lnTo>
                    <a:pt x="134364" y="2441038"/>
                  </a:lnTo>
                  <a:lnTo>
                    <a:pt x="98582" y="2471302"/>
                  </a:lnTo>
                  <a:lnTo>
                    <a:pt x="60841" y="2497963"/>
                  </a:lnTo>
                  <a:lnTo>
                    <a:pt x="21394" y="2521017"/>
                  </a:lnTo>
                  <a:lnTo>
                    <a:pt x="0" y="2531186"/>
                  </a:lnTo>
                  <a:lnTo>
                    <a:pt x="0" y="1071575"/>
                  </a:lnTo>
                  <a:lnTo>
                    <a:pt x="1071575" y="0"/>
                  </a:lnTo>
                  <a:lnTo>
                    <a:pt x="2460312" y="0"/>
                  </a:lnTo>
                  <a:lnTo>
                    <a:pt x="2442048" y="65639"/>
                  </a:lnTo>
                  <a:lnTo>
                    <a:pt x="2424616" y="108632"/>
                  </a:lnTo>
                  <a:lnTo>
                    <a:pt x="2403341" y="150265"/>
                  </a:lnTo>
                  <a:lnTo>
                    <a:pt x="2378221" y="190263"/>
                  </a:lnTo>
                  <a:lnTo>
                    <a:pt x="2349259" y="228353"/>
                  </a:lnTo>
                  <a:lnTo>
                    <a:pt x="2316455" y="264261"/>
                  </a:lnTo>
                  <a:close/>
                </a:path>
              </a:pathLst>
            </a:custGeom>
            <a:solidFill>
              <a:srgbClr val="61C2A2"/>
            </a:solidFill>
          </p:spPr>
          <p:txBody>
            <a:bodyPr wrap="square" lIns="0" tIns="0" rIns="0" bIns="0" rtlCol="0"/>
            <a:lstStyle/>
            <a:p>
              <a:endParaRPr/>
            </a:p>
          </p:txBody>
        </p:sp>
        <p:sp>
          <p:nvSpPr>
            <p:cNvPr id="9" name="object 9"/>
            <p:cNvSpPr/>
            <p:nvPr/>
          </p:nvSpPr>
          <p:spPr>
            <a:xfrm>
              <a:off x="0" y="746846"/>
              <a:ext cx="1791970" cy="2545715"/>
            </a:xfrm>
            <a:custGeom>
              <a:avLst/>
              <a:gdLst/>
              <a:ahLst/>
              <a:cxnLst/>
              <a:rect l="l" t="t" r="r" b="b"/>
              <a:pathLst>
                <a:path w="1791970" h="2545715">
                  <a:moveTo>
                    <a:pt x="1635639" y="916654"/>
                  </a:moveTo>
                  <a:lnTo>
                    <a:pt x="14627" y="2537666"/>
                  </a:lnTo>
                  <a:lnTo>
                    <a:pt x="11953" y="2534992"/>
                  </a:lnTo>
                  <a:lnTo>
                    <a:pt x="0" y="2545091"/>
                  </a:lnTo>
                  <a:lnTo>
                    <a:pt x="0" y="1033329"/>
                  </a:lnTo>
                  <a:lnTo>
                    <a:pt x="876157" y="157172"/>
                  </a:lnTo>
                  <a:lnTo>
                    <a:pt x="912476" y="123976"/>
                  </a:lnTo>
                  <a:lnTo>
                    <a:pt x="950907" y="94733"/>
                  </a:lnTo>
                  <a:lnTo>
                    <a:pt x="991182" y="69434"/>
                  </a:lnTo>
                  <a:lnTo>
                    <a:pt x="1033035" y="48071"/>
                  </a:lnTo>
                  <a:lnTo>
                    <a:pt x="1076198" y="30635"/>
                  </a:lnTo>
                  <a:lnTo>
                    <a:pt x="1120406" y="17118"/>
                  </a:lnTo>
                  <a:lnTo>
                    <a:pt x="1165392" y="7513"/>
                  </a:lnTo>
                  <a:lnTo>
                    <a:pt x="1210888" y="1809"/>
                  </a:lnTo>
                  <a:lnTo>
                    <a:pt x="1256628" y="0"/>
                  </a:lnTo>
                  <a:lnTo>
                    <a:pt x="1302345" y="2075"/>
                  </a:lnTo>
                  <a:lnTo>
                    <a:pt x="1347773" y="8029"/>
                  </a:lnTo>
                  <a:lnTo>
                    <a:pt x="1392644" y="17851"/>
                  </a:lnTo>
                  <a:lnTo>
                    <a:pt x="1436693" y="31533"/>
                  </a:lnTo>
                  <a:lnTo>
                    <a:pt x="1479651" y="49067"/>
                  </a:lnTo>
                  <a:lnTo>
                    <a:pt x="1521253" y="70445"/>
                  </a:lnTo>
                  <a:lnTo>
                    <a:pt x="1561232" y="95659"/>
                  </a:lnTo>
                  <a:lnTo>
                    <a:pt x="1599321" y="124699"/>
                  </a:lnTo>
                  <a:lnTo>
                    <a:pt x="1635254" y="157557"/>
                  </a:lnTo>
                  <a:lnTo>
                    <a:pt x="1668089" y="193513"/>
                  </a:lnTo>
                  <a:lnTo>
                    <a:pt x="1697064" y="231666"/>
                  </a:lnTo>
                  <a:lnTo>
                    <a:pt x="1722180" y="271743"/>
                  </a:lnTo>
                  <a:lnTo>
                    <a:pt x="1743436" y="313468"/>
                  </a:lnTo>
                  <a:lnTo>
                    <a:pt x="1760831" y="356565"/>
                  </a:lnTo>
                  <a:lnTo>
                    <a:pt x="1774367" y="400761"/>
                  </a:lnTo>
                  <a:lnTo>
                    <a:pt x="1784042" y="445779"/>
                  </a:lnTo>
                  <a:lnTo>
                    <a:pt x="1789856" y="491345"/>
                  </a:lnTo>
                  <a:lnTo>
                    <a:pt x="1791810" y="537185"/>
                  </a:lnTo>
                  <a:lnTo>
                    <a:pt x="1789902" y="583023"/>
                  </a:lnTo>
                  <a:lnTo>
                    <a:pt x="1784134" y="628583"/>
                  </a:lnTo>
                  <a:lnTo>
                    <a:pt x="1774505" y="673592"/>
                  </a:lnTo>
                  <a:lnTo>
                    <a:pt x="1761015" y="717774"/>
                  </a:lnTo>
                  <a:lnTo>
                    <a:pt x="1743663" y="760854"/>
                  </a:lnTo>
                  <a:lnTo>
                    <a:pt x="1722450" y="802557"/>
                  </a:lnTo>
                  <a:lnTo>
                    <a:pt x="1697375" y="842608"/>
                  </a:lnTo>
                  <a:lnTo>
                    <a:pt x="1668438" y="880732"/>
                  </a:lnTo>
                  <a:lnTo>
                    <a:pt x="1635639" y="916654"/>
                  </a:lnTo>
                  <a:close/>
                </a:path>
              </a:pathLst>
            </a:custGeom>
            <a:solidFill>
              <a:srgbClr val="1C6179"/>
            </a:solidFill>
          </p:spPr>
          <p:txBody>
            <a:bodyPr wrap="square" lIns="0" tIns="0" rIns="0" bIns="0" rtlCol="0"/>
            <a:lstStyle/>
            <a:p>
              <a:endParaRPr/>
            </a:p>
          </p:txBody>
        </p:sp>
      </p:grpSp>
      <p:sp>
        <p:nvSpPr>
          <p:cNvPr id="11" name="Down Arrow 4">
            <a:extLst>
              <a:ext uri="{FF2B5EF4-FFF2-40B4-BE49-F238E27FC236}">
                <a16:creationId xmlns:a16="http://schemas.microsoft.com/office/drawing/2014/main" id="{13A14597-B397-42AC-9E08-AF7BE36213E2}"/>
              </a:ext>
            </a:extLst>
          </p:cNvPr>
          <p:cNvSpPr/>
          <p:nvPr/>
        </p:nvSpPr>
        <p:spPr>
          <a:xfrm>
            <a:off x="8498189" y="2852078"/>
            <a:ext cx="654062" cy="70669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2" name="Content Placeholder 13">
            <a:extLst>
              <a:ext uri="{FF2B5EF4-FFF2-40B4-BE49-F238E27FC236}">
                <a16:creationId xmlns:a16="http://schemas.microsoft.com/office/drawing/2014/main" id="{FF13B25F-A8DD-4B78-B6E3-F4B06597EAAB}"/>
              </a:ext>
            </a:extLst>
          </p:cNvPr>
          <p:cNvGraphicFramePr>
            <a:graphicFrameLocks/>
          </p:cNvGraphicFramePr>
          <p:nvPr/>
        </p:nvGraphicFramePr>
        <p:xfrm>
          <a:off x="4572000" y="6750479"/>
          <a:ext cx="8686800" cy="147019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3" name="Oval 12">
            <a:extLst>
              <a:ext uri="{FF2B5EF4-FFF2-40B4-BE49-F238E27FC236}">
                <a16:creationId xmlns:a16="http://schemas.microsoft.com/office/drawing/2014/main" id="{FCD6F047-41B9-4235-BD1C-F2FB6523B366}"/>
              </a:ext>
            </a:extLst>
          </p:cNvPr>
          <p:cNvSpPr/>
          <p:nvPr/>
        </p:nvSpPr>
        <p:spPr>
          <a:xfrm>
            <a:off x="6475295" y="999257"/>
            <a:ext cx="4880211" cy="1802369"/>
          </a:xfrm>
          <a:prstGeom prst="ellips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1" dirty="0"/>
              <a:t>Total Passus of each Department(Strata) </a:t>
            </a:r>
          </a:p>
        </p:txBody>
      </p:sp>
      <p:sp>
        <p:nvSpPr>
          <p:cNvPr id="14" name="Oval 13">
            <a:extLst>
              <a:ext uri="{FF2B5EF4-FFF2-40B4-BE49-F238E27FC236}">
                <a16:creationId xmlns:a16="http://schemas.microsoft.com/office/drawing/2014/main" id="{6E941F81-C0EF-45C0-A952-AC41CBCC24B1}"/>
              </a:ext>
            </a:extLst>
          </p:cNvPr>
          <p:cNvSpPr/>
          <p:nvPr/>
        </p:nvSpPr>
        <p:spPr>
          <a:xfrm>
            <a:off x="6172200" y="3558776"/>
            <a:ext cx="5257800" cy="1697657"/>
          </a:xfrm>
          <a:prstGeom prst="ellips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1" dirty="0"/>
              <a:t>Sample size of each department (Strata)</a:t>
            </a:r>
          </a:p>
        </p:txBody>
      </p:sp>
      <p:cxnSp>
        <p:nvCxnSpPr>
          <p:cNvPr id="15" name="Straight Arrow Connector 14">
            <a:extLst>
              <a:ext uri="{FF2B5EF4-FFF2-40B4-BE49-F238E27FC236}">
                <a16:creationId xmlns:a16="http://schemas.microsoft.com/office/drawing/2014/main" id="{E2605F7E-B8C5-470F-A504-638901E3EDEC}"/>
              </a:ext>
            </a:extLst>
          </p:cNvPr>
          <p:cNvCxnSpPr>
            <a:cxnSpLocks/>
          </p:cNvCxnSpPr>
          <p:nvPr/>
        </p:nvCxnSpPr>
        <p:spPr>
          <a:xfrm flipH="1">
            <a:off x="5612505" y="5144603"/>
            <a:ext cx="1464879" cy="1827698"/>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04D2C3E3-E0FE-4E0F-88C1-94F9BDE38B16}"/>
              </a:ext>
            </a:extLst>
          </p:cNvPr>
          <p:cNvCxnSpPr>
            <a:cxnSpLocks/>
          </p:cNvCxnSpPr>
          <p:nvPr/>
        </p:nvCxnSpPr>
        <p:spPr>
          <a:xfrm flipH="1">
            <a:off x="7205663" y="5300660"/>
            <a:ext cx="751958" cy="1786884"/>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6DF90553-8EA7-4E4A-B558-D7335BA736D0}"/>
              </a:ext>
            </a:extLst>
          </p:cNvPr>
          <p:cNvCxnSpPr>
            <a:cxnSpLocks/>
          </p:cNvCxnSpPr>
          <p:nvPr/>
        </p:nvCxnSpPr>
        <p:spPr>
          <a:xfrm flipH="1">
            <a:off x="9022730" y="5274644"/>
            <a:ext cx="20942" cy="1697657"/>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EEF9DB82-3B86-40CB-BDBC-53F83587AACE}"/>
              </a:ext>
            </a:extLst>
          </p:cNvPr>
          <p:cNvCxnSpPr>
            <a:cxnSpLocks/>
          </p:cNvCxnSpPr>
          <p:nvPr/>
        </p:nvCxnSpPr>
        <p:spPr>
          <a:xfrm>
            <a:off x="10077137" y="5184574"/>
            <a:ext cx="888005" cy="1902971"/>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D8DE2335-CACB-4F8D-8934-931B5FD54E55}"/>
              </a:ext>
            </a:extLst>
          </p:cNvPr>
          <p:cNvCxnSpPr>
            <a:cxnSpLocks/>
          </p:cNvCxnSpPr>
          <p:nvPr/>
        </p:nvCxnSpPr>
        <p:spPr>
          <a:xfrm>
            <a:off x="11007094" y="4887626"/>
            <a:ext cx="1455020" cy="2084675"/>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E5A20521-730F-43FF-ACF4-C1EB8F024DE9}"/>
              </a:ext>
            </a:extLst>
          </p:cNvPr>
          <p:cNvSpPr txBox="1"/>
          <p:nvPr/>
        </p:nvSpPr>
        <p:spPr>
          <a:xfrm>
            <a:off x="11823186" y="2647247"/>
            <a:ext cx="3048000" cy="1200329"/>
          </a:xfrm>
          <a:prstGeom prst="rect">
            <a:avLst/>
          </a:prstGeom>
          <a:noFill/>
        </p:spPr>
        <p:txBody>
          <a:bodyPr wrap="square" rtlCol="0">
            <a:spAutoFit/>
          </a:bodyPr>
          <a:lstStyle/>
          <a:p>
            <a:r>
              <a:rPr lang="en-US" sz="2400" b="1" dirty="0"/>
              <a:t>Ni </a:t>
            </a:r>
          </a:p>
          <a:p>
            <a:r>
              <a:rPr lang="en-US" sz="2400" dirty="0"/>
              <a:t>Proportional Stratified Sampling </a:t>
            </a:r>
          </a:p>
        </p:txBody>
      </p:sp>
      <p:sp>
        <p:nvSpPr>
          <p:cNvPr id="21" name="TextBox 20">
            <a:extLst>
              <a:ext uri="{FF2B5EF4-FFF2-40B4-BE49-F238E27FC236}">
                <a16:creationId xmlns:a16="http://schemas.microsoft.com/office/drawing/2014/main" id="{AED4523D-5AD4-49B8-A5CA-1786EDAC6E18}"/>
              </a:ext>
            </a:extLst>
          </p:cNvPr>
          <p:cNvSpPr txBox="1"/>
          <p:nvPr/>
        </p:nvSpPr>
        <p:spPr>
          <a:xfrm>
            <a:off x="12036361" y="4697229"/>
            <a:ext cx="3255884" cy="1200329"/>
          </a:xfrm>
          <a:prstGeom prst="rect">
            <a:avLst/>
          </a:prstGeom>
          <a:noFill/>
        </p:spPr>
        <p:txBody>
          <a:bodyPr wrap="square" rtlCol="0">
            <a:spAutoFit/>
          </a:bodyPr>
          <a:lstStyle/>
          <a:p>
            <a:r>
              <a:rPr lang="en-US" sz="2400" b="1" dirty="0" err="1"/>
              <a:t>ni</a:t>
            </a:r>
            <a:endParaRPr lang="en-US" sz="2400" b="1" dirty="0"/>
          </a:p>
          <a:p>
            <a:r>
              <a:rPr lang="en-US" sz="2400" dirty="0"/>
              <a:t>Proportional Stratified Sampling </a:t>
            </a:r>
          </a:p>
        </p:txBody>
      </p:sp>
      <p:sp>
        <p:nvSpPr>
          <p:cNvPr id="22" name="TextBox 21">
            <a:extLst>
              <a:ext uri="{FF2B5EF4-FFF2-40B4-BE49-F238E27FC236}">
                <a16:creationId xmlns:a16="http://schemas.microsoft.com/office/drawing/2014/main" id="{0D3AA377-791E-4B07-A99A-CB999BFEA11A}"/>
              </a:ext>
            </a:extLst>
          </p:cNvPr>
          <p:cNvSpPr txBox="1"/>
          <p:nvPr/>
        </p:nvSpPr>
        <p:spPr>
          <a:xfrm>
            <a:off x="5200136" y="7970803"/>
            <a:ext cx="533400" cy="400110"/>
          </a:xfrm>
          <a:prstGeom prst="rect">
            <a:avLst/>
          </a:prstGeom>
          <a:noFill/>
        </p:spPr>
        <p:txBody>
          <a:bodyPr wrap="square" rtlCol="0">
            <a:spAutoFit/>
          </a:bodyPr>
          <a:lstStyle/>
          <a:p>
            <a:r>
              <a:rPr lang="en-US" sz="2000" b="1" dirty="0"/>
              <a:t>ni1</a:t>
            </a:r>
          </a:p>
        </p:txBody>
      </p:sp>
      <p:sp>
        <p:nvSpPr>
          <p:cNvPr id="23" name="TextBox 22">
            <a:extLst>
              <a:ext uri="{FF2B5EF4-FFF2-40B4-BE49-F238E27FC236}">
                <a16:creationId xmlns:a16="http://schemas.microsoft.com/office/drawing/2014/main" id="{7422BC14-528C-4076-9BB0-3E1296007076}"/>
              </a:ext>
            </a:extLst>
          </p:cNvPr>
          <p:cNvSpPr txBox="1"/>
          <p:nvPr/>
        </p:nvSpPr>
        <p:spPr>
          <a:xfrm>
            <a:off x="6938963" y="8020448"/>
            <a:ext cx="533400" cy="400110"/>
          </a:xfrm>
          <a:prstGeom prst="rect">
            <a:avLst/>
          </a:prstGeom>
          <a:noFill/>
        </p:spPr>
        <p:txBody>
          <a:bodyPr wrap="square" rtlCol="0">
            <a:spAutoFit/>
          </a:bodyPr>
          <a:lstStyle/>
          <a:p>
            <a:r>
              <a:rPr lang="en-US" sz="2000" b="1" dirty="0"/>
              <a:t>ni2</a:t>
            </a:r>
          </a:p>
        </p:txBody>
      </p:sp>
      <p:sp>
        <p:nvSpPr>
          <p:cNvPr id="24" name="TextBox 23">
            <a:extLst>
              <a:ext uri="{FF2B5EF4-FFF2-40B4-BE49-F238E27FC236}">
                <a16:creationId xmlns:a16="http://schemas.microsoft.com/office/drawing/2014/main" id="{F8F17F9B-9587-4612-9EDC-3965E676D152}"/>
              </a:ext>
            </a:extLst>
          </p:cNvPr>
          <p:cNvSpPr txBox="1"/>
          <p:nvPr/>
        </p:nvSpPr>
        <p:spPr>
          <a:xfrm>
            <a:off x="8766500" y="8009414"/>
            <a:ext cx="533400" cy="400110"/>
          </a:xfrm>
          <a:prstGeom prst="rect">
            <a:avLst/>
          </a:prstGeom>
          <a:noFill/>
        </p:spPr>
        <p:txBody>
          <a:bodyPr wrap="square" rtlCol="0">
            <a:spAutoFit/>
          </a:bodyPr>
          <a:lstStyle/>
          <a:p>
            <a:r>
              <a:rPr lang="en-US" sz="2000" b="1" dirty="0"/>
              <a:t>ni3</a:t>
            </a:r>
          </a:p>
        </p:txBody>
      </p:sp>
      <p:sp>
        <p:nvSpPr>
          <p:cNvPr id="25" name="TextBox 24">
            <a:extLst>
              <a:ext uri="{FF2B5EF4-FFF2-40B4-BE49-F238E27FC236}">
                <a16:creationId xmlns:a16="http://schemas.microsoft.com/office/drawing/2014/main" id="{8798ACC1-D736-43BE-99F7-53E9B4A0711C}"/>
              </a:ext>
            </a:extLst>
          </p:cNvPr>
          <p:cNvSpPr txBox="1"/>
          <p:nvPr/>
        </p:nvSpPr>
        <p:spPr>
          <a:xfrm>
            <a:off x="10473692" y="7931821"/>
            <a:ext cx="533400" cy="400110"/>
          </a:xfrm>
          <a:prstGeom prst="rect">
            <a:avLst/>
          </a:prstGeom>
          <a:noFill/>
        </p:spPr>
        <p:txBody>
          <a:bodyPr wrap="square" rtlCol="0">
            <a:spAutoFit/>
          </a:bodyPr>
          <a:lstStyle/>
          <a:p>
            <a:r>
              <a:rPr lang="en-US" sz="2000" b="1" dirty="0"/>
              <a:t>ni4</a:t>
            </a:r>
          </a:p>
        </p:txBody>
      </p:sp>
      <p:sp>
        <p:nvSpPr>
          <p:cNvPr id="26" name="TextBox 25">
            <a:extLst>
              <a:ext uri="{FF2B5EF4-FFF2-40B4-BE49-F238E27FC236}">
                <a16:creationId xmlns:a16="http://schemas.microsoft.com/office/drawing/2014/main" id="{D806B687-178C-4719-A0EB-66D25D6BFD91}"/>
              </a:ext>
            </a:extLst>
          </p:cNvPr>
          <p:cNvSpPr txBox="1"/>
          <p:nvPr/>
        </p:nvSpPr>
        <p:spPr>
          <a:xfrm>
            <a:off x="12449289" y="8020448"/>
            <a:ext cx="533400" cy="400110"/>
          </a:xfrm>
          <a:prstGeom prst="rect">
            <a:avLst/>
          </a:prstGeom>
          <a:noFill/>
        </p:spPr>
        <p:txBody>
          <a:bodyPr wrap="square" rtlCol="0">
            <a:spAutoFit/>
          </a:bodyPr>
          <a:lstStyle/>
          <a:p>
            <a:r>
              <a:rPr lang="en-US" sz="2000" b="1" dirty="0"/>
              <a:t>ni5</a:t>
            </a:r>
          </a:p>
        </p:txBody>
      </p:sp>
    </p:spTree>
    <p:extLst>
      <p:ext uri="{BB962C8B-B14F-4D97-AF65-F5344CB8AC3E}">
        <p14:creationId xmlns:p14="http://schemas.microsoft.com/office/powerpoint/2010/main" val="28469071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14806"/>
            <a:ext cx="18288000" cy="10492306"/>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solidFill>
            <a:srgbClr val="DAEFE1"/>
          </a:solidFill>
        </p:spPr>
        <p:txBody>
          <a:bodyPr wrap="square" lIns="0" tIns="0" rIns="0" bIns="0" rtlCol="0"/>
          <a:lstStyle/>
          <a:p>
            <a:endParaRPr dirty="0"/>
          </a:p>
        </p:txBody>
      </p:sp>
      <p:grpSp>
        <p:nvGrpSpPr>
          <p:cNvPr id="3" name="object 3"/>
          <p:cNvGrpSpPr/>
          <p:nvPr/>
        </p:nvGrpSpPr>
        <p:grpSpPr>
          <a:xfrm>
            <a:off x="13887337" y="5464112"/>
            <a:ext cx="4401185" cy="4823460"/>
            <a:chOff x="13887335" y="5464111"/>
            <a:chExt cx="4401185" cy="4823460"/>
          </a:xfrm>
        </p:grpSpPr>
        <p:sp>
          <p:nvSpPr>
            <p:cNvPr id="4" name="object 4"/>
            <p:cNvSpPr/>
            <p:nvPr/>
          </p:nvSpPr>
          <p:spPr>
            <a:xfrm>
              <a:off x="14756188" y="5464111"/>
              <a:ext cx="3531870" cy="4031615"/>
            </a:xfrm>
            <a:custGeom>
              <a:avLst/>
              <a:gdLst/>
              <a:ahLst/>
              <a:cxnLst/>
              <a:rect l="l" t="t" r="r" b="b"/>
              <a:pathLst>
                <a:path w="3531869" h="4031615">
                  <a:moveTo>
                    <a:pt x="3531810" y="1708729"/>
                  </a:moveTo>
                  <a:lnTo>
                    <a:pt x="1431031" y="3809509"/>
                  </a:lnTo>
                  <a:lnTo>
                    <a:pt x="1426779" y="3805257"/>
                  </a:lnTo>
                  <a:lnTo>
                    <a:pt x="1390465" y="3836934"/>
                  </a:lnTo>
                  <a:lnTo>
                    <a:pt x="1352795" y="3866233"/>
                  </a:lnTo>
                  <a:lnTo>
                    <a:pt x="1313876" y="3893151"/>
                  </a:lnTo>
                  <a:lnTo>
                    <a:pt x="1273814" y="3917685"/>
                  </a:lnTo>
                  <a:lnTo>
                    <a:pt x="1232717" y="3939833"/>
                  </a:lnTo>
                  <a:lnTo>
                    <a:pt x="1190692" y="3959593"/>
                  </a:lnTo>
                  <a:lnTo>
                    <a:pt x="1147845" y="3976962"/>
                  </a:lnTo>
                  <a:lnTo>
                    <a:pt x="1104284" y="3991937"/>
                  </a:lnTo>
                  <a:lnTo>
                    <a:pt x="1060116" y="4004517"/>
                  </a:lnTo>
                  <a:lnTo>
                    <a:pt x="1015448" y="4014698"/>
                  </a:lnTo>
                  <a:lnTo>
                    <a:pt x="970386" y="4022479"/>
                  </a:lnTo>
                  <a:lnTo>
                    <a:pt x="925038" y="4027857"/>
                  </a:lnTo>
                  <a:lnTo>
                    <a:pt x="879511" y="4030830"/>
                  </a:lnTo>
                  <a:lnTo>
                    <a:pt x="833912" y="4031394"/>
                  </a:lnTo>
                  <a:lnTo>
                    <a:pt x="788348" y="4029548"/>
                  </a:lnTo>
                  <a:lnTo>
                    <a:pt x="742926" y="4025290"/>
                  </a:lnTo>
                  <a:lnTo>
                    <a:pt x="697752" y="4018616"/>
                  </a:lnTo>
                  <a:lnTo>
                    <a:pt x="652935" y="4009525"/>
                  </a:lnTo>
                  <a:lnTo>
                    <a:pt x="608580" y="3998013"/>
                  </a:lnTo>
                  <a:lnTo>
                    <a:pt x="564796" y="3984079"/>
                  </a:lnTo>
                  <a:lnTo>
                    <a:pt x="521689" y="3967721"/>
                  </a:lnTo>
                  <a:lnTo>
                    <a:pt x="479365" y="3948935"/>
                  </a:lnTo>
                  <a:lnTo>
                    <a:pt x="437933" y="3927719"/>
                  </a:lnTo>
                  <a:lnTo>
                    <a:pt x="397499" y="3904071"/>
                  </a:lnTo>
                  <a:lnTo>
                    <a:pt x="358170" y="3877988"/>
                  </a:lnTo>
                  <a:lnTo>
                    <a:pt x="320053" y="3849468"/>
                  </a:lnTo>
                  <a:lnTo>
                    <a:pt x="283255" y="3818509"/>
                  </a:lnTo>
                  <a:lnTo>
                    <a:pt x="247883" y="3785108"/>
                  </a:lnTo>
                  <a:lnTo>
                    <a:pt x="214466" y="3749752"/>
                  </a:lnTo>
                  <a:lnTo>
                    <a:pt x="183462" y="3712999"/>
                  </a:lnTo>
                  <a:lnTo>
                    <a:pt x="154872" y="3674953"/>
                  </a:lnTo>
                  <a:lnTo>
                    <a:pt x="128697" y="3635716"/>
                  </a:lnTo>
                  <a:lnTo>
                    <a:pt x="104938" y="3595393"/>
                  </a:lnTo>
                  <a:lnTo>
                    <a:pt x="83596" y="3554087"/>
                  </a:lnTo>
                  <a:lnTo>
                    <a:pt x="64671" y="3511902"/>
                  </a:lnTo>
                  <a:lnTo>
                    <a:pt x="48167" y="3468940"/>
                  </a:lnTo>
                  <a:lnTo>
                    <a:pt x="34082" y="3425307"/>
                  </a:lnTo>
                  <a:lnTo>
                    <a:pt x="22419" y="3381104"/>
                  </a:lnTo>
                  <a:lnTo>
                    <a:pt x="13178" y="3336436"/>
                  </a:lnTo>
                  <a:lnTo>
                    <a:pt x="6360" y="3291407"/>
                  </a:lnTo>
                  <a:lnTo>
                    <a:pt x="1967" y="3246119"/>
                  </a:lnTo>
                  <a:lnTo>
                    <a:pt x="0" y="3200677"/>
                  </a:lnTo>
                  <a:lnTo>
                    <a:pt x="459" y="3155183"/>
                  </a:lnTo>
                  <a:lnTo>
                    <a:pt x="3345" y="3109741"/>
                  </a:lnTo>
                  <a:lnTo>
                    <a:pt x="8661" y="3064456"/>
                  </a:lnTo>
                  <a:lnTo>
                    <a:pt x="16406" y="3019430"/>
                  </a:lnTo>
                  <a:lnTo>
                    <a:pt x="26583" y="2974767"/>
                  </a:lnTo>
                  <a:lnTo>
                    <a:pt x="39191" y="2930570"/>
                  </a:lnTo>
                  <a:lnTo>
                    <a:pt x="54232" y="2886943"/>
                  </a:lnTo>
                  <a:lnTo>
                    <a:pt x="71708" y="2843990"/>
                  </a:lnTo>
                  <a:lnTo>
                    <a:pt x="91618" y="2801814"/>
                  </a:lnTo>
                  <a:lnTo>
                    <a:pt x="113965" y="2760518"/>
                  </a:lnTo>
                  <a:lnTo>
                    <a:pt x="138749" y="2720207"/>
                  </a:lnTo>
                  <a:lnTo>
                    <a:pt x="165971" y="2680983"/>
                  </a:lnTo>
                  <a:lnTo>
                    <a:pt x="195632" y="2642951"/>
                  </a:lnTo>
                  <a:lnTo>
                    <a:pt x="227735" y="2606213"/>
                  </a:lnTo>
                  <a:lnTo>
                    <a:pt x="223483" y="2601961"/>
                  </a:lnTo>
                  <a:lnTo>
                    <a:pt x="2574554" y="250889"/>
                  </a:lnTo>
                  <a:lnTo>
                    <a:pt x="2610080" y="217287"/>
                  </a:lnTo>
                  <a:lnTo>
                    <a:pt x="2646960" y="186110"/>
                  </a:lnTo>
                  <a:lnTo>
                    <a:pt x="2685091" y="157354"/>
                  </a:lnTo>
                  <a:lnTo>
                    <a:pt x="2724373" y="131017"/>
                  </a:lnTo>
                  <a:lnTo>
                    <a:pt x="2764704" y="107096"/>
                  </a:lnTo>
                  <a:lnTo>
                    <a:pt x="2805982" y="85587"/>
                  </a:lnTo>
                  <a:lnTo>
                    <a:pt x="2848106" y="66487"/>
                  </a:lnTo>
                  <a:lnTo>
                    <a:pt x="2890974" y="49794"/>
                  </a:lnTo>
                  <a:lnTo>
                    <a:pt x="2934485" y="35504"/>
                  </a:lnTo>
                  <a:lnTo>
                    <a:pt x="2978537" y="23615"/>
                  </a:lnTo>
                  <a:lnTo>
                    <a:pt x="3023029" y="14123"/>
                  </a:lnTo>
                  <a:lnTo>
                    <a:pt x="3067858" y="7025"/>
                  </a:lnTo>
                  <a:lnTo>
                    <a:pt x="3112924" y="2318"/>
                  </a:lnTo>
                  <a:lnTo>
                    <a:pt x="3158125" y="0"/>
                  </a:lnTo>
                  <a:lnTo>
                    <a:pt x="3203359" y="66"/>
                  </a:lnTo>
                  <a:lnTo>
                    <a:pt x="3248525" y="2515"/>
                  </a:lnTo>
                  <a:lnTo>
                    <a:pt x="3293521" y="7342"/>
                  </a:lnTo>
                  <a:lnTo>
                    <a:pt x="3338246" y="14546"/>
                  </a:lnTo>
                  <a:lnTo>
                    <a:pt x="3382598" y="24122"/>
                  </a:lnTo>
                  <a:lnTo>
                    <a:pt x="3426475" y="36069"/>
                  </a:lnTo>
                  <a:lnTo>
                    <a:pt x="3469777" y="50382"/>
                  </a:lnTo>
                  <a:lnTo>
                    <a:pt x="3512400" y="67059"/>
                  </a:lnTo>
                  <a:lnTo>
                    <a:pt x="3531810" y="75890"/>
                  </a:lnTo>
                  <a:lnTo>
                    <a:pt x="3531810" y="1708729"/>
                  </a:lnTo>
                  <a:close/>
                </a:path>
              </a:pathLst>
            </a:custGeom>
            <a:solidFill>
              <a:srgbClr val="61C2A2"/>
            </a:solidFill>
          </p:spPr>
          <p:txBody>
            <a:bodyPr wrap="square" lIns="0" tIns="0" rIns="0" bIns="0" rtlCol="0"/>
            <a:lstStyle/>
            <a:p>
              <a:endParaRPr/>
            </a:p>
          </p:txBody>
        </p:sp>
        <p:sp>
          <p:nvSpPr>
            <p:cNvPr id="5" name="object 5"/>
            <p:cNvSpPr/>
            <p:nvPr/>
          </p:nvSpPr>
          <p:spPr>
            <a:xfrm>
              <a:off x="13887335" y="7458158"/>
              <a:ext cx="4031615" cy="2828925"/>
            </a:xfrm>
            <a:custGeom>
              <a:avLst/>
              <a:gdLst/>
              <a:ahLst/>
              <a:cxnLst/>
              <a:rect l="l" t="t" r="r" b="b"/>
              <a:pathLst>
                <a:path w="4031615" h="2828925">
                  <a:moveTo>
                    <a:pt x="3781482" y="1455356"/>
                  </a:moveTo>
                  <a:lnTo>
                    <a:pt x="2407997" y="2828841"/>
                  </a:lnTo>
                  <a:lnTo>
                    <a:pt x="0" y="2828841"/>
                  </a:lnTo>
                  <a:lnTo>
                    <a:pt x="2577483" y="251357"/>
                  </a:lnTo>
                  <a:lnTo>
                    <a:pt x="2613004" y="217754"/>
                  </a:lnTo>
                  <a:lnTo>
                    <a:pt x="2649874" y="186570"/>
                  </a:lnTo>
                  <a:lnTo>
                    <a:pt x="2687990" y="157802"/>
                  </a:lnTo>
                  <a:lnTo>
                    <a:pt x="2727251" y="131448"/>
                  </a:lnTo>
                  <a:lnTo>
                    <a:pt x="2767556" y="107504"/>
                  </a:lnTo>
                  <a:lnTo>
                    <a:pt x="2808804" y="85968"/>
                  </a:lnTo>
                  <a:lnTo>
                    <a:pt x="2850893" y="66836"/>
                  </a:lnTo>
                  <a:lnTo>
                    <a:pt x="2893721" y="50106"/>
                  </a:lnTo>
                  <a:lnTo>
                    <a:pt x="2937187" y="35774"/>
                  </a:lnTo>
                  <a:lnTo>
                    <a:pt x="2981191" y="23839"/>
                  </a:lnTo>
                  <a:lnTo>
                    <a:pt x="3025630" y="14297"/>
                  </a:lnTo>
                  <a:lnTo>
                    <a:pt x="3070402" y="7145"/>
                  </a:lnTo>
                  <a:lnTo>
                    <a:pt x="3115408" y="2380"/>
                  </a:lnTo>
                  <a:lnTo>
                    <a:pt x="3160544" y="0"/>
                  </a:lnTo>
                  <a:lnTo>
                    <a:pt x="3205711" y="1"/>
                  </a:lnTo>
                  <a:lnTo>
                    <a:pt x="3250806" y="2380"/>
                  </a:lnTo>
                  <a:lnTo>
                    <a:pt x="3295728" y="7136"/>
                  </a:lnTo>
                  <a:lnTo>
                    <a:pt x="3340375" y="14264"/>
                  </a:lnTo>
                  <a:lnTo>
                    <a:pt x="3384647" y="23762"/>
                  </a:lnTo>
                  <a:lnTo>
                    <a:pt x="3428441" y="35627"/>
                  </a:lnTo>
                  <a:lnTo>
                    <a:pt x="3471657" y="49857"/>
                  </a:lnTo>
                  <a:lnTo>
                    <a:pt x="3514193" y="66447"/>
                  </a:lnTo>
                  <a:lnTo>
                    <a:pt x="3555947" y="85396"/>
                  </a:lnTo>
                  <a:lnTo>
                    <a:pt x="3596819" y="106700"/>
                  </a:lnTo>
                  <a:lnTo>
                    <a:pt x="3636707" y="130357"/>
                  </a:lnTo>
                  <a:lnTo>
                    <a:pt x="3675508" y="156364"/>
                  </a:lnTo>
                  <a:lnTo>
                    <a:pt x="3713123" y="184717"/>
                  </a:lnTo>
                  <a:lnTo>
                    <a:pt x="3749450" y="215415"/>
                  </a:lnTo>
                  <a:lnTo>
                    <a:pt x="3784386" y="248453"/>
                  </a:lnTo>
                  <a:lnTo>
                    <a:pt x="3817410" y="283404"/>
                  </a:lnTo>
                  <a:lnTo>
                    <a:pt x="3848065" y="319772"/>
                  </a:lnTo>
                  <a:lnTo>
                    <a:pt x="3876352" y="357453"/>
                  </a:lnTo>
                  <a:lnTo>
                    <a:pt x="3902272" y="396342"/>
                  </a:lnTo>
                  <a:lnTo>
                    <a:pt x="3925824" y="436334"/>
                  </a:lnTo>
                  <a:lnTo>
                    <a:pt x="3947009" y="477325"/>
                  </a:lnTo>
                  <a:lnTo>
                    <a:pt x="3965827" y="519211"/>
                  </a:lnTo>
                  <a:lnTo>
                    <a:pt x="3982278" y="561886"/>
                  </a:lnTo>
                  <a:lnTo>
                    <a:pt x="3996363" y="605247"/>
                  </a:lnTo>
                  <a:lnTo>
                    <a:pt x="4008081" y="649188"/>
                  </a:lnTo>
                  <a:lnTo>
                    <a:pt x="4017434" y="693605"/>
                  </a:lnTo>
                  <a:lnTo>
                    <a:pt x="4024421" y="738394"/>
                  </a:lnTo>
                  <a:lnTo>
                    <a:pt x="4029042" y="783450"/>
                  </a:lnTo>
                  <a:lnTo>
                    <a:pt x="4031298" y="828669"/>
                  </a:lnTo>
                  <a:lnTo>
                    <a:pt x="4031189" y="873945"/>
                  </a:lnTo>
                  <a:lnTo>
                    <a:pt x="4028715" y="919175"/>
                  </a:lnTo>
                  <a:lnTo>
                    <a:pt x="4023877" y="964254"/>
                  </a:lnTo>
                  <a:lnTo>
                    <a:pt x="4016675" y="1009077"/>
                  </a:lnTo>
                  <a:lnTo>
                    <a:pt x="4007108" y="1053540"/>
                  </a:lnTo>
                  <a:lnTo>
                    <a:pt x="3995178" y="1097538"/>
                  </a:lnTo>
                  <a:lnTo>
                    <a:pt x="3980885" y="1140967"/>
                  </a:lnTo>
                  <a:lnTo>
                    <a:pt x="3964228" y="1183722"/>
                  </a:lnTo>
                  <a:lnTo>
                    <a:pt x="3945208" y="1225698"/>
                  </a:lnTo>
                  <a:lnTo>
                    <a:pt x="3923826" y="1266792"/>
                  </a:lnTo>
                  <a:lnTo>
                    <a:pt x="3900081" y="1306898"/>
                  </a:lnTo>
                  <a:lnTo>
                    <a:pt x="3873974" y="1345912"/>
                  </a:lnTo>
                  <a:lnTo>
                    <a:pt x="3845505" y="1383729"/>
                  </a:lnTo>
                  <a:lnTo>
                    <a:pt x="3814674" y="1420245"/>
                  </a:lnTo>
                  <a:lnTo>
                    <a:pt x="3781482" y="1455356"/>
                  </a:lnTo>
                  <a:close/>
                </a:path>
              </a:pathLst>
            </a:custGeom>
            <a:solidFill>
              <a:srgbClr val="1C6179"/>
            </a:solidFill>
          </p:spPr>
          <p:txBody>
            <a:bodyPr wrap="square" lIns="0" tIns="0" rIns="0" bIns="0" rtlCol="0"/>
            <a:lstStyle/>
            <a:p>
              <a:endParaRPr/>
            </a:p>
          </p:txBody>
        </p:sp>
      </p:grpSp>
      <p:grpSp>
        <p:nvGrpSpPr>
          <p:cNvPr id="6" name="object 6"/>
          <p:cNvGrpSpPr/>
          <p:nvPr/>
        </p:nvGrpSpPr>
        <p:grpSpPr>
          <a:xfrm>
            <a:off x="11163594" y="0"/>
            <a:ext cx="2665095" cy="2663190"/>
            <a:chOff x="11163593" y="0"/>
            <a:chExt cx="2665095" cy="2663190"/>
          </a:xfrm>
        </p:grpSpPr>
        <p:sp>
          <p:nvSpPr>
            <p:cNvPr id="7" name="object 7"/>
            <p:cNvSpPr/>
            <p:nvPr/>
          </p:nvSpPr>
          <p:spPr>
            <a:xfrm>
              <a:off x="11163593" y="80675"/>
              <a:ext cx="2582545" cy="2582545"/>
            </a:xfrm>
            <a:custGeom>
              <a:avLst/>
              <a:gdLst/>
              <a:ahLst/>
              <a:cxnLst/>
              <a:rect l="l" t="t" r="r" b="b"/>
              <a:pathLst>
                <a:path w="2582544" h="2582545">
                  <a:moveTo>
                    <a:pt x="2401902" y="1056712"/>
                  </a:moveTo>
                  <a:lnTo>
                    <a:pt x="1037035" y="2421579"/>
                  </a:lnTo>
                  <a:lnTo>
                    <a:pt x="1033953" y="2418497"/>
                  </a:lnTo>
                  <a:lnTo>
                    <a:pt x="996849" y="2450135"/>
                  </a:lnTo>
                  <a:lnTo>
                    <a:pt x="957878" y="2478392"/>
                  </a:lnTo>
                  <a:lnTo>
                    <a:pt x="917253" y="2503264"/>
                  </a:lnTo>
                  <a:lnTo>
                    <a:pt x="875188" y="2524746"/>
                  </a:lnTo>
                  <a:lnTo>
                    <a:pt x="831893" y="2542834"/>
                  </a:lnTo>
                  <a:lnTo>
                    <a:pt x="787583" y="2557523"/>
                  </a:lnTo>
                  <a:lnTo>
                    <a:pt x="742471" y="2568808"/>
                  </a:lnTo>
                  <a:lnTo>
                    <a:pt x="696768" y="2576684"/>
                  </a:lnTo>
                  <a:lnTo>
                    <a:pt x="650688" y="2581146"/>
                  </a:lnTo>
                  <a:lnTo>
                    <a:pt x="604443" y="2582191"/>
                  </a:lnTo>
                  <a:lnTo>
                    <a:pt x="558247" y="2579812"/>
                  </a:lnTo>
                  <a:lnTo>
                    <a:pt x="512312" y="2574006"/>
                  </a:lnTo>
                  <a:lnTo>
                    <a:pt x="466850" y="2564767"/>
                  </a:lnTo>
                  <a:lnTo>
                    <a:pt x="422076" y="2552090"/>
                  </a:lnTo>
                  <a:lnTo>
                    <a:pt x="378200" y="2535972"/>
                  </a:lnTo>
                  <a:lnTo>
                    <a:pt x="335437" y="2516407"/>
                  </a:lnTo>
                  <a:lnTo>
                    <a:pt x="293999" y="2493391"/>
                  </a:lnTo>
                  <a:lnTo>
                    <a:pt x="254099" y="2466918"/>
                  </a:lnTo>
                  <a:lnTo>
                    <a:pt x="215949" y="2436984"/>
                  </a:lnTo>
                  <a:lnTo>
                    <a:pt x="179762" y="2403585"/>
                  </a:lnTo>
                  <a:lnTo>
                    <a:pt x="146341" y="2367420"/>
                  </a:lnTo>
                  <a:lnTo>
                    <a:pt x="116346" y="2329332"/>
                  </a:lnTo>
                  <a:lnTo>
                    <a:pt x="89779" y="2289525"/>
                  </a:lnTo>
                  <a:lnTo>
                    <a:pt x="66644" y="2248206"/>
                  </a:lnTo>
                  <a:lnTo>
                    <a:pt x="46941" y="2205581"/>
                  </a:lnTo>
                  <a:lnTo>
                    <a:pt x="30674" y="2161855"/>
                  </a:lnTo>
                  <a:lnTo>
                    <a:pt x="17844" y="2117234"/>
                  </a:lnTo>
                  <a:lnTo>
                    <a:pt x="8453" y="2071924"/>
                  </a:lnTo>
                  <a:lnTo>
                    <a:pt x="2504" y="2026131"/>
                  </a:lnTo>
                  <a:lnTo>
                    <a:pt x="0" y="1980061"/>
                  </a:lnTo>
                  <a:lnTo>
                    <a:pt x="941" y="1933920"/>
                  </a:lnTo>
                  <a:lnTo>
                    <a:pt x="5330" y="1887912"/>
                  </a:lnTo>
                  <a:lnTo>
                    <a:pt x="13171" y="1842245"/>
                  </a:lnTo>
                  <a:lnTo>
                    <a:pt x="24463" y="1797125"/>
                  </a:lnTo>
                  <a:lnTo>
                    <a:pt x="39211" y="1752756"/>
                  </a:lnTo>
                  <a:lnTo>
                    <a:pt x="57416" y="1709345"/>
                  </a:lnTo>
                  <a:lnTo>
                    <a:pt x="79080" y="1667097"/>
                  </a:lnTo>
                  <a:lnTo>
                    <a:pt x="104206" y="1626219"/>
                  </a:lnTo>
                  <a:lnTo>
                    <a:pt x="132795" y="1586916"/>
                  </a:lnTo>
                  <a:lnTo>
                    <a:pt x="164850" y="1549395"/>
                  </a:lnTo>
                  <a:lnTo>
                    <a:pt x="161768" y="1546313"/>
                  </a:lnTo>
                  <a:lnTo>
                    <a:pt x="1526635" y="181446"/>
                  </a:lnTo>
                  <a:lnTo>
                    <a:pt x="1562432" y="148299"/>
                  </a:lnTo>
                  <a:lnTo>
                    <a:pt x="1600047" y="118502"/>
                  </a:lnTo>
                  <a:lnTo>
                    <a:pt x="1639286" y="92049"/>
                  </a:lnTo>
                  <a:lnTo>
                    <a:pt x="1679955" y="68933"/>
                  </a:lnTo>
                  <a:lnTo>
                    <a:pt x="1721861" y="49149"/>
                  </a:lnTo>
                  <a:lnTo>
                    <a:pt x="1764811" y="32691"/>
                  </a:lnTo>
                  <a:lnTo>
                    <a:pt x="1808609" y="19553"/>
                  </a:lnTo>
                  <a:lnTo>
                    <a:pt x="1853063" y="9729"/>
                  </a:lnTo>
                  <a:lnTo>
                    <a:pt x="1897978" y="3213"/>
                  </a:lnTo>
                  <a:lnTo>
                    <a:pt x="1943161" y="0"/>
                  </a:lnTo>
                  <a:lnTo>
                    <a:pt x="1988418" y="83"/>
                  </a:lnTo>
                  <a:lnTo>
                    <a:pt x="2033555" y="3456"/>
                  </a:lnTo>
                  <a:lnTo>
                    <a:pt x="2078378" y="10115"/>
                  </a:lnTo>
                  <a:lnTo>
                    <a:pt x="2122694" y="20052"/>
                  </a:lnTo>
                  <a:lnTo>
                    <a:pt x="2166309" y="33262"/>
                  </a:lnTo>
                  <a:lnTo>
                    <a:pt x="2209029" y="49739"/>
                  </a:lnTo>
                  <a:lnTo>
                    <a:pt x="2250660" y="69478"/>
                  </a:lnTo>
                  <a:lnTo>
                    <a:pt x="2291009" y="92472"/>
                  </a:lnTo>
                  <a:lnTo>
                    <a:pt x="2329881" y="118715"/>
                  </a:lnTo>
                  <a:lnTo>
                    <a:pt x="2367083" y="148202"/>
                  </a:lnTo>
                  <a:lnTo>
                    <a:pt x="2402421" y="180926"/>
                  </a:lnTo>
                  <a:lnTo>
                    <a:pt x="2435126" y="216284"/>
                  </a:lnTo>
                  <a:lnTo>
                    <a:pt x="2464556" y="253542"/>
                  </a:lnTo>
                  <a:lnTo>
                    <a:pt x="2490714" y="292500"/>
                  </a:lnTo>
                  <a:lnTo>
                    <a:pt x="2513598" y="332959"/>
                  </a:lnTo>
                  <a:lnTo>
                    <a:pt x="2533208" y="374718"/>
                  </a:lnTo>
                  <a:lnTo>
                    <a:pt x="2549546" y="417578"/>
                  </a:lnTo>
                  <a:lnTo>
                    <a:pt x="2562610" y="461339"/>
                  </a:lnTo>
                  <a:lnTo>
                    <a:pt x="2572401" y="505801"/>
                  </a:lnTo>
                  <a:lnTo>
                    <a:pt x="2578920" y="550764"/>
                  </a:lnTo>
                  <a:lnTo>
                    <a:pt x="2582165" y="596029"/>
                  </a:lnTo>
                  <a:lnTo>
                    <a:pt x="2582138" y="641396"/>
                  </a:lnTo>
                  <a:lnTo>
                    <a:pt x="2578839" y="686665"/>
                  </a:lnTo>
                  <a:lnTo>
                    <a:pt x="2572267" y="731636"/>
                  </a:lnTo>
                  <a:lnTo>
                    <a:pt x="2562423" y="776110"/>
                  </a:lnTo>
                  <a:lnTo>
                    <a:pt x="2549307" y="819886"/>
                  </a:lnTo>
                  <a:lnTo>
                    <a:pt x="2532919" y="862765"/>
                  </a:lnTo>
                  <a:lnTo>
                    <a:pt x="2513259" y="904548"/>
                  </a:lnTo>
                  <a:lnTo>
                    <a:pt x="2490327" y="945033"/>
                  </a:lnTo>
                  <a:lnTo>
                    <a:pt x="2464123" y="984022"/>
                  </a:lnTo>
                  <a:lnTo>
                    <a:pt x="2434648" y="1021315"/>
                  </a:lnTo>
                  <a:lnTo>
                    <a:pt x="2401902" y="1056712"/>
                  </a:lnTo>
                  <a:close/>
                </a:path>
              </a:pathLst>
            </a:custGeom>
            <a:solidFill>
              <a:srgbClr val="1C6179"/>
            </a:solidFill>
          </p:spPr>
          <p:txBody>
            <a:bodyPr wrap="square" lIns="0" tIns="0" rIns="0" bIns="0" rtlCol="0"/>
            <a:lstStyle/>
            <a:p>
              <a:endParaRPr/>
            </a:p>
          </p:txBody>
        </p:sp>
        <p:sp>
          <p:nvSpPr>
            <p:cNvPr id="8" name="object 8"/>
            <p:cNvSpPr/>
            <p:nvPr/>
          </p:nvSpPr>
          <p:spPr>
            <a:xfrm>
              <a:off x="11501565" y="0"/>
              <a:ext cx="2326640" cy="1486535"/>
            </a:xfrm>
            <a:custGeom>
              <a:avLst/>
              <a:gdLst/>
              <a:ahLst/>
              <a:cxnLst/>
              <a:rect l="l" t="t" r="r" b="b"/>
              <a:pathLst>
                <a:path w="2326640" h="1486535">
                  <a:moveTo>
                    <a:pt x="2220934" y="142059"/>
                  </a:moveTo>
                  <a:lnTo>
                    <a:pt x="1037178" y="1325815"/>
                  </a:lnTo>
                  <a:lnTo>
                    <a:pt x="1034096" y="1322733"/>
                  </a:lnTo>
                  <a:lnTo>
                    <a:pt x="996990" y="1354371"/>
                  </a:lnTo>
                  <a:lnTo>
                    <a:pt x="958017" y="1382629"/>
                  </a:lnTo>
                  <a:lnTo>
                    <a:pt x="917389" y="1407501"/>
                  </a:lnTo>
                  <a:lnTo>
                    <a:pt x="875321" y="1428983"/>
                  </a:lnTo>
                  <a:lnTo>
                    <a:pt x="832023" y="1447069"/>
                  </a:lnTo>
                  <a:lnTo>
                    <a:pt x="787709" y="1461757"/>
                  </a:lnTo>
                  <a:lnTo>
                    <a:pt x="742592" y="1473040"/>
                  </a:lnTo>
                  <a:lnTo>
                    <a:pt x="696885" y="1480913"/>
                  </a:lnTo>
                  <a:lnTo>
                    <a:pt x="650800" y="1485373"/>
                  </a:lnTo>
                  <a:lnTo>
                    <a:pt x="604551" y="1486414"/>
                  </a:lnTo>
                  <a:lnTo>
                    <a:pt x="558349" y="1484032"/>
                  </a:lnTo>
                  <a:lnTo>
                    <a:pt x="512409" y="1478222"/>
                  </a:lnTo>
                  <a:lnTo>
                    <a:pt x="466942" y="1468979"/>
                  </a:lnTo>
                  <a:lnTo>
                    <a:pt x="422161" y="1456298"/>
                  </a:lnTo>
                  <a:lnTo>
                    <a:pt x="378280" y="1440175"/>
                  </a:lnTo>
                  <a:lnTo>
                    <a:pt x="335511" y="1420605"/>
                  </a:lnTo>
                  <a:lnTo>
                    <a:pt x="294067" y="1397583"/>
                  </a:lnTo>
                  <a:lnTo>
                    <a:pt x="254160" y="1371105"/>
                  </a:lnTo>
                  <a:lnTo>
                    <a:pt x="216004" y="1341165"/>
                  </a:lnTo>
                  <a:lnTo>
                    <a:pt x="179811" y="1307760"/>
                  </a:lnTo>
                  <a:lnTo>
                    <a:pt x="146384" y="1271589"/>
                  </a:lnTo>
                  <a:lnTo>
                    <a:pt x="116383" y="1233494"/>
                  </a:lnTo>
                  <a:lnTo>
                    <a:pt x="89811" y="1193681"/>
                  </a:lnTo>
                  <a:lnTo>
                    <a:pt x="66670" y="1152356"/>
                  </a:lnTo>
                  <a:lnTo>
                    <a:pt x="46962" y="1109725"/>
                  </a:lnTo>
                  <a:lnTo>
                    <a:pt x="30690" y="1065993"/>
                  </a:lnTo>
                  <a:lnTo>
                    <a:pt x="17855" y="1021366"/>
                  </a:lnTo>
                  <a:lnTo>
                    <a:pt x="8460" y="976051"/>
                  </a:lnTo>
                  <a:lnTo>
                    <a:pt x="2508" y="930253"/>
                  </a:lnTo>
                  <a:lnTo>
                    <a:pt x="0" y="884177"/>
                  </a:lnTo>
                  <a:lnTo>
                    <a:pt x="938" y="838031"/>
                  </a:lnTo>
                  <a:lnTo>
                    <a:pt x="5325" y="792019"/>
                  </a:lnTo>
                  <a:lnTo>
                    <a:pt x="13162" y="746348"/>
                  </a:lnTo>
                  <a:lnTo>
                    <a:pt x="24453" y="701223"/>
                  </a:lnTo>
                  <a:lnTo>
                    <a:pt x="39200" y="656850"/>
                  </a:lnTo>
                  <a:lnTo>
                    <a:pt x="57404" y="613435"/>
                  </a:lnTo>
                  <a:lnTo>
                    <a:pt x="79067" y="571185"/>
                  </a:lnTo>
                  <a:lnTo>
                    <a:pt x="104193" y="530304"/>
                  </a:lnTo>
                  <a:lnTo>
                    <a:pt x="132782" y="490999"/>
                  </a:lnTo>
                  <a:lnTo>
                    <a:pt x="164838" y="453475"/>
                  </a:lnTo>
                  <a:lnTo>
                    <a:pt x="161756" y="450393"/>
                  </a:lnTo>
                  <a:lnTo>
                    <a:pt x="612149" y="0"/>
                  </a:lnTo>
                  <a:lnTo>
                    <a:pt x="2326565" y="0"/>
                  </a:lnTo>
                  <a:lnTo>
                    <a:pt x="2309361" y="30374"/>
                  </a:lnTo>
                  <a:lnTo>
                    <a:pt x="2283158" y="69366"/>
                  </a:lnTo>
                  <a:lnTo>
                    <a:pt x="2253682" y="106661"/>
                  </a:lnTo>
                  <a:lnTo>
                    <a:pt x="2220934" y="142059"/>
                  </a:lnTo>
                  <a:close/>
                </a:path>
              </a:pathLst>
            </a:custGeom>
            <a:solidFill>
              <a:srgbClr val="61C2A2"/>
            </a:solidFill>
          </p:spPr>
          <p:txBody>
            <a:bodyPr wrap="square" lIns="0" tIns="0" rIns="0" bIns="0" rtlCol="0"/>
            <a:lstStyle/>
            <a:p>
              <a:endParaRPr/>
            </a:p>
          </p:txBody>
        </p:sp>
      </p:grpSp>
      <p:grpSp>
        <p:nvGrpSpPr>
          <p:cNvPr id="9" name="object 9"/>
          <p:cNvGrpSpPr/>
          <p:nvPr/>
        </p:nvGrpSpPr>
        <p:grpSpPr>
          <a:xfrm>
            <a:off x="0" y="-14806"/>
            <a:ext cx="17359311" cy="8887427"/>
            <a:chOff x="0" y="0"/>
            <a:chExt cx="18645187" cy="8887427"/>
          </a:xfrm>
        </p:grpSpPr>
        <p:sp>
          <p:nvSpPr>
            <p:cNvPr id="10" name="object 10"/>
            <p:cNvSpPr/>
            <p:nvPr/>
          </p:nvSpPr>
          <p:spPr>
            <a:xfrm>
              <a:off x="0" y="0"/>
              <a:ext cx="6530975" cy="5354955"/>
            </a:xfrm>
            <a:custGeom>
              <a:avLst/>
              <a:gdLst/>
              <a:ahLst/>
              <a:cxnLst/>
              <a:rect l="l" t="t" r="r" b="b"/>
              <a:pathLst>
                <a:path w="6530975" h="5354955">
                  <a:moveTo>
                    <a:pt x="6116592" y="773311"/>
                  </a:moveTo>
                  <a:lnTo>
                    <a:pt x="1930124" y="4959778"/>
                  </a:lnTo>
                  <a:lnTo>
                    <a:pt x="1922553" y="4952207"/>
                  </a:lnTo>
                  <a:lnTo>
                    <a:pt x="1886651" y="4984317"/>
                  </a:lnTo>
                  <a:lnTo>
                    <a:pt x="1849966" y="5015099"/>
                  </a:lnTo>
                  <a:lnTo>
                    <a:pt x="1812530" y="5044552"/>
                  </a:lnTo>
                  <a:lnTo>
                    <a:pt x="1774377" y="5072676"/>
                  </a:lnTo>
                  <a:lnTo>
                    <a:pt x="1735541" y="5099471"/>
                  </a:lnTo>
                  <a:lnTo>
                    <a:pt x="1696055" y="5124934"/>
                  </a:lnTo>
                  <a:lnTo>
                    <a:pt x="1655952" y="5149066"/>
                  </a:lnTo>
                  <a:lnTo>
                    <a:pt x="1615267" y="5171865"/>
                  </a:lnTo>
                  <a:lnTo>
                    <a:pt x="1574032" y="5193332"/>
                  </a:lnTo>
                  <a:lnTo>
                    <a:pt x="1532281" y="5213465"/>
                  </a:lnTo>
                  <a:lnTo>
                    <a:pt x="1490048" y="5232263"/>
                  </a:lnTo>
                  <a:lnTo>
                    <a:pt x="1447366" y="5249726"/>
                  </a:lnTo>
                  <a:lnTo>
                    <a:pt x="1404268" y="5265852"/>
                  </a:lnTo>
                  <a:lnTo>
                    <a:pt x="1360788" y="5280642"/>
                  </a:lnTo>
                  <a:lnTo>
                    <a:pt x="1316959" y="5294095"/>
                  </a:lnTo>
                  <a:lnTo>
                    <a:pt x="1272815" y="5306208"/>
                  </a:lnTo>
                  <a:lnTo>
                    <a:pt x="1228389" y="5316983"/>
                  </a:lnTo>
                  <a:lnTo>
                    <a:pt x="1183715" y="5326418"/>
                  </a:lnTo>
                  <a:lnTo>
                    <a:pt x="1138826" y="5334512"/>
                  </a:lnTo>
                  <a:lnTo>
                    <a:pt x="1093756" y="5341265"/>
                  </a:lnTo>
                  <a:lnTo>
                    <a:pt x="1048538" y="5346676"/>
                  </a:lnTo>
                  <a:lnTo>
                    <a:pt x="1003206" y="5350744"/>
                  </a:lnTo>
                  <a:lnTo>
                    <a:pt x="957793" y="5353468"/>
                  </a:lnTo>
                  <a:lnTo>
                    <a:pt x="912332" y="5354847"/>
                  </a:lnTo>
                  <a:lnTo>
                    <a:pt x="866857" y="5354882"/>
                  </a:lnTo>
                  <a:lnTo>
                    <a:pt x="821402" y="5353570"/>
                  </a:lnTo>
                  <a:lnTo>
                    <a:pt x="776000" y="5350912"/>
                  </a:lnTo>
                  <a:lnTo>
                    <a:pt x="730684" y="5346906"/>
                  </a:lnTo>
                  <a:lnTo>
                    <a:pt x="685488" y="5341552"/>
                  </a:lnTo>
                  <a:lnTo>
                    <a:pt x="640445" y="5334849"/>
                  </a:lnTo>
                  <a:lnTo>
                    <a:pt x="595590" y="5326796"/>
                  </a:lnTo>
                  <a:lnTo>
                    <a:pt x="550954" y="5317393"/>
                  </a:lnTo>
                  <a:lnTo>
                    <a:pt x="506572" y="5306638"/>
                  </a:lnTo>
                  <a:lnTo>
                    <a:pt x="462478" y="5294532"/>
                  </a:lnTo>
                  <a:lnTo>
                    <a:pt x="418704" y="5281072"/>
                  </a:lnTo>
                  <a:lnTo>
                    <a:pt x="375284" y="5266259"/>
                  </a:lnTo>
                  <a:lnTo>
                    <a:pt x="332252" y="5250092"/>
                  </a:lnTo>
                  <a:lnTo>
                    <a:pt x="289641" y="5232570"/>
                  </a:lnTo>
                  <a:lnTo>
                    <a:pt x="247485" y="5213691"/>
                  </a:lnTo>
                  <a:lnTo>
                    <a:pt x="205816" y="5193457"/>
                  </a:lnTo>
                  <a:lnTo>
                    <a:pt x="164669" y="5171864"/>
                  </a:lnTo>
                  <a:lnTo>
                    <a:pt x="124077" y="5148914"/>
                  </a:lnTo>
                  <a:lnTo>
                    <a:pt x="84074" y="5124605"/>
                  </a:lnTo>
                  <a:lnTo>
                    <a:pt x="44692" y="5098936"/>
                  </a:lnTo>
                  <a:lnTo>
                    <a:pt x="5966" y="5071907"/>
                  </a:lnTo>
                  <a:lnTo>
                    <a:pt x="0" y="2589426"/>
                  </a:lnTo>
                  <a:lnTo>
                    <a:pt x="2589426" y="0"/>
                  </a:lnTo>
                  <a:lnTo>
                    <a:pt x="6530493" y="0"/>
                  </a:lnTo>
                  <a:lnTo>
                    <a:pt x="6528532" y="10154"/>
                  </a:lnTo>
                  <a:lnTo>
                    <a:pt x="6518652" y="54287"/>
                  </a:lnTo>
                  <a:lnTo>
                    <a:pt x="6507460" y="98162"/>
                  </a:lnTo>
                  <a:lnTo>
                    <a:pt x="6494958" y="141747"/>
                  </a:lnTo>
                  <a:lnTo>
                    <a:pt x="6481144" y="185010"/>
                  </a:lnTo>
                  <a:lnTo>
                    <a:pt x="6466018" y="227919"/>
                  </a:lnTo>
                  <a:lnTo>
                    <a:pt x="6449582" y="270441"/>
                  </a:lnTo>
                  <a:lnTo>
                    <a:pt x="6431834" y="312544"/>
                  </a:lnTo>
                  <a:lnTo>
                    <a:pt x="6412775" y="354195"/>
                  </a:lnTo>
                  <a:lnTo>
                    <a:pt x="6392404" y="395362"/>
                  </a:lnTo>
                  <a:lnTo>
                    <a:pt x="6370723" y="436013"/>
                  </a:lnTo>
                  <a:lnTo>
                    <a:pt x="6347730" y="476116"/>
                  </a:lnTo>
                  <a:lnTo>
                    <a:pt x="6323427" y="515638"/>
                  </a:lnTo>
                  <a:lnTo>
                    <a:pt x="6297812" y="554547"/>
                  </a:lnTo>
                  <a:lnTo>
                    <a:pt x="6270886" y="592810"/>
                  </a:lnTo>
                  <a:lnTo>
                    <a:pt x="6242649" y="630395"/>
                  </a:lnTo>
                  <a:lnTo>
                    <a:pt x="6213101" y="667270"/>
                  </a:lnTo>
                  <a:lnTo>
                    <a:pt x="6182242" y="703403"/>
                  </a:lnTo>
                  <a:lnTo>
                    <a:pt x="6150072" y="738761"/>
                  </a:lnTo>
                  <a:lnTo>
                    <a:pt x="6116592" y="773311"/>
                  </a:lnTo>
                  <a:close/>
                </a:path>
              </a:pathLst>
            </a:custGeom>
            <a:solidFill>
              <a:srgbClr val="61C2A2">
                <a:alpha val="14898"/>
              </a:srgbClr>
            </a:solidFill>
          </p:spPr>
          <p:txBody>
            <a:bodyPr wrap="square" lIns="0" tIns="0" rIns="0" bIns="0" rtlCol="0"/>
            <a:lstStyle/>
            <a:p>
              <a:endParaRPr dirty="0"/>
            </a:p>
          </p:txBody>
        </p:sp>
        <p:sp>
          <p:nvSpPr>
            <p:cNvPr id="11" name="object 11"/>
            <p:cNvSpPr/>
            <p:nvPr/>
          </p:nvSpPr>
          <p:spPr>
            <a:xfrm>
              <a:off x="0" y="1726532"/>
              <a:ext cx="18645187" cy="7160895"/>
            </a:xfrm>
            <a:custGeom>
              <a:avLst/>
              <a:gdLst/>
              <a:ahLst/>
              <a:cxnLst/>
              <a:rect l="l" t="t" r="r" b="b"/>
              <a:pathLst>
                <a:path w="5013960" h="7160895">
                  <a:moveTo>
                    <a:pt x="4568290" y="2592026"/>
                  </a:moveTo>
                  <a:lnTo>
                    <a:pt x="0" y="7160316"/>
                  </a:lnTo>
                  <a:lnTo>
                    <a:pt x="0" y="2872477"/>
                  </a:lnTo>
                  <a:lnTo>
                    <a:pt x="2424370" y="448107"/>
                  </a:lnTo>
                  <a:lnTo>
                    <a:pt x="2459338" y="414205"/>
                  </a:lnTo>
                  <a:lnTo>
                    <a:pt x="2495077" y="381644"/>
                  </a:lnTo>
                  <a:lnTo>
                    <a:pt x="2531557" y="350423"/>
                  </a:lnTo>
                  <a:lnTo>
                    <a:pt x="2568745" y="320541"/>
                  </a:lnTo>
                  <a:lnTo>
                    <a:pt x="2606611" y="291996"/>
                  </a:lnTo>
                  <a:lnTo>
                    <a:pt x="2645123" y="264788"/>
                  </a:lnTo>
                  <a:lnTo>
                    <a:pt x="2684249" y="238916"/>
                  </a:lnTo>
                  <a:lnTo>
                    <a:pt x="2723960" y="214379"/>
                  </a:lnTo>
                  <a:lnTo>
                    <a:pt x="2764222" y="191177"/>
                  </a:lnTo>
                  <a:lnTo>
                    <a:pt x="2805005" y="169307"/>
                  </a:lnTo>
                  <a:lnTo>
                    <a:pt x="2846278" y="148770"/>
                  </a:lnTo>
                  <a:lnTo>
                    <a:pt x="2888009" y="129565"/>
                  </a:lnTo>
                  <a:lnTo>
                    <a:pt x="2930167" y="111690"/>
                  </a:lnTo>
                  <a:lnTo>
                    <a:pt x="2972721" y="95145"/>
                  </a:lnTo>
                  <a:lnTo>
                    <a:pt x="3015639" y="79929"/>
                  </a:lnTo>
                  <a:lnTo>
                    <a:pt x="3058889" y="66041"/>
                  </a:lnTo>
                  <a:lnTo>
                    <a:pt x="3102442" y="53480"/>
                  </a:lnTo>
                  <a:lnTo>
                    <a:pt x="3146265" y="42245"/>
                  </a:lnTo>
                  <a:lnTo>
                    <a:pt x="3190326" y="32335"/>
                  </a:lnTo>
                  <a:lnTo>
                    <a:pt x="3234596" y="23750"/>
                  </a:lnTo>
                  <a:lnTo>
                    <a:pt x="3279042" y="16488"/>
                  </a:lnTo>
                  <a:lnTo>
                    <a:pt x="3323632" y="10549"/>
                  </a:lnTo>
                  <a:lnTo>
                    <a:pt x="3368337" y="5931"/>
                  </a:lnTo>
                  <a:lnTo>
                    <a:pt x="3413124" y="2634"/>
                  </a:lnTo>
                  <a:lnTo>
                    <a:pt x="3457962" y="657"/>
                  </a:lnTo>
                  <a:lnTo>
                    <a:pt x="3502820" y="0"/>
                  </a:lnTo>
                  <a:lnTo>
                    <a:pt x="3547666" y="660"/>
                  </a:lnTo>
                  <a:lnTo>
                    <a:pt x="3592469" y="2637"/>
                  </a:lnTo>
                  <a:lnTo>
                    <a:pt x="3637198" y="5931"/>
                  </a:lnTo>
                  <a:lnTo>
                    <a:pt x="3681822" y="10540"/>
                  </a:lnTo>
                  <a:lnTo>
                    <a:pt x="3726308" y="16464"/>
                  </a:lnTo>
                  <a:lnTo>
                    <a:pt x="3770627" y="23702"/>
                  </a:lnTo>
                  <a:lnTo>
                    <a:pt x="3814746" y="32252"/>
                  </a:lnTo>
                  <a:lnTo>
                    <a:pt x="3858634" y="42114"/>
                  </a:lnTo>
                  <a:lnTo>
                    <a:pt x="3902261" y="53287"/>
                  </a:lnTo>
                  <a:lnTo>
                    <a:pt x="3945593" y="65770"/>
                  </a:lnTo>
                  <a:lnTo>
                    <a:pt x="3988601" y="79563"/>
                  </a:lnTo>
                  <a:lnTo>
                    <a:pt x="4031253" y="94663"/>
                  </a:lnTo>
                  <a:lnTo>
                    <a:pt x="4073518" y="111071"/>
                  </a:lnTo>
                  <a:lnTo>
                    <a:pt x="4115364" y="128786"/>
                  </a:lnTo>
                  <a:lnTo>
                    <a:pt x="4156759" y="147806"/>
                  </a:lnTo>
                  <a:lnTo>
                    <a:pt x="4197674" y="168131"/>
                  </a:lnTo>
                  <a:lnTo>
                    <a:pt x="4238075" y="189760"/>
                  </a:lnTo>
                  <a:lnTo>
                    <a:pt x="4277933" y="212691"/>
                  </a:lnTo>
                  <a:lnTo>
                    <a:pt x="4317216" y="236925"/>
                  </a:lnTo>
                  <a:lnTo>
                    <a:pt x="4355891" y="262460"/>
                  </a:lnTo>
                  <a:lnTo>
                    <a:pt x="4393929" y="289295"/>
                  </a:lnTo>
                  <a:lnTo>
                    <a:pt x="4431298" y="317430"/>
                  </a:lnTo>
                  <a:lnTo>
                    <a:pt x="4467966" y="346862"/>
                  </a:lnTo>
                  <a:lnTo>
                    <a:pt x="4503902" y="377593"/>
                  </a:lnTo>
                  <a:lnTo>
                    <a:pt x="4539075" y="409620"/>
                  </a:lnTo>
                  <a:lnTo>
                    <a:pt x="4573453" y="442943"/>
                  </a:lnTo>
                  <a:lnTo>
                    <a:pt x="4606768" y="477330"/>
                  </a:lnTo>
                  <a:lnTo>
                    <a:pt x="4638771" y="512527"/>
                  </a:lnTo>
                  <a:lnTo>
                    <a:pt x="4669462" y="548502"/>
                  </a:lnTo>
                  <a:lnTo>
                    <a:pt x="4698842" y="585223"/>
                  </a:lnTo>
                  <a:lnTo>
                    <a:pt x="4726911" y="622657"/>
                  </a:lnTo>
                  <a:lnTo>
                    <a:pt x="4753668" y="660773"/>
                  </a:lnTo>
                  <a:lnTo>
                    <a:pt x="4779114" y="699537"/>
                  </a:lnTo>
                  <a:lnTo>
                    <a:pt x="4803249" y="738919"/>
                  </a:lnTo>
                  <a:lnTo>
                    <a:pt x="4826073" y="778884"/>
                  </a:lnTo>
                  <a:lnTo>
                    <a:pt x="4847585" y="819402"/>
                  </a:lnTo>
                  <a:lnTo>
                    <a:pt x="4867787" y="860440"/>
                  </a:lnTo>
                  <a:lnTo>
                    <a:pt x="4886678" y="901965"/>
                  </a:lnTo>
                  <a:lnTo>
                    <a:pt x="4904258" y="943945"/>
                  </a:lnTo>
                  <a:lnTo>
                    <a:pt x="4920527" y="986348"/>
                  </a:lnTo>
                  <a:lnTo>
                    <a:pt x="4935486" y="1029142"/>
                  </a:lnTo>
                  <a:lnTo>
                    <a:pt x="4949134" y="1072294"/>
                  </a:lnTo>
                  <a:lnTo>
                    <a:pt x="4961472" y="1115772"/>
                  </a:lnTo>
                  <a:lnTo>
                    <a:pt x="4972499" y="1159544"/>
                  </a:lnTo>
                  <a:lnTo>
                    <a:pt x="4982216" y="1203578"/>
                  </a:lnTo>
                  <a:lnTo>
                    <a:pt x="4990623" y="1247841"/>
                  </a:lnTo>
                  <a:lnTo>
                    <a:pt x="4997719" y="1292300"/>
                  </a:lnTo>
                  <a:lnTo>
                    <a:pt x="5003506" y="1336924"/>
                  </a:lnTo>
                  <a:lnTo>
                    <a:pt x="5007982" y="1381681"/>
                  </a:lnTo>
                  <a:lnTo>
                    <a:pt x="5011149" y="1426537"/>
                  </a:lnTo>
                  <a:lnTo>
                    <a:pt x="5013005" y="1471461"/>
                  </a:lnTo>
                  <a:lnTo>
                    <a:pt x="5013552" y="1516421"/>
                  </a:lnTo>
                  <a:lnTo>
                    <a:pt x="5012789" y="1561384"/>
                  </a:lnTo>
                  <a:lnTo>
                    <a:pt x="5010717" y="1606317"/>
                  </a:lnTo>
                  <a:lnTo>
                    <a:pt x="5007335" y="1651190"/>
                  </a:lnTo>
                  <a:lnTo>
                    <a:pt x="5002643" y="1695968"/>
                  </a:lnTo>
                  <a:lnTo>
                    <a:pt x="4996642" y="1740621"/>
                  </a:lnTo>
                  <a:lnTo>
                    <a:pt x="4989332" y="1785115"/>
                  </a:lnTo>
                  <a:lnTo>
                    <a:pt x="4980712" y="1829418"/>
                  </a:lnTo>
                  <a:lnTo>
                    <a:pt x="4970784" y="1873499"/>
                  </a:lnTo>
                  <a:lnTo>
                    <a:pt x="4959546" y="1917324"/>
                  </a:lnTo>
                  <a:lnTo>
                    <a:pt x="4946999" y="1960862"/>
                  </a:lnTo>
                  <a:lnTo>
                    <a:pt x="4933144" y="2004081"/>
                  </a:lnTo>
                  <a:lnTo>
                    <a:pt x="4917979" y="2046947"/>
                  </a:lnTo>
                  <a:lnTo>
                    <a:pt x="4901506" y="2089429"/>
                  </a:lnTo>
                  <a:lnTo>
                    <a:pt x="4883724" y="2131494"/>
                  </a:lnTo>
                  <a:lnTo>
                    <a:pt x="4864633" y="2173110"/>
                  </a:lnTo>
                  <a:lnTo>
                    <a:pt x="4844234" y="2214246"/>
                  </a:lnTo>
                  <a:lnTo>
                    <a:pt x="4822526" y="2254867"/>
                  </a:lnTo>
                  <a:lnTo>
                    <a:pt x="4799510" y="2294943"/>
                  </a:lnTo>
                  <a:lnTo>
                    <a:pt x="4775186" y="2334441"/>
                  </a:lnTo>
                  <a:lnTo>
                    <a:pt x="4749553" y="2373328"/>
                  </a:lnTo>
                  <a:lnTo>
                    <a:pt x="4722613" y="2411573"/>
                  </a:lnTo>
                  <a:lnTo>
                    <a:pt x="4694364" y="2449142"/>
                  </a:lnTo>
                  <a:lnTo>
                    <a:pt x="4664807" y="2486005"/>
                  </a:lnTo>
                  <a:lnTo>
                    <a:pt x="4633942" y="2522128"/>
                  </a:lnTo>
                  <a:lnTo>
                    <a:pt x="4601770" y="2557479"/>
                  </a:lnTo>
                  <a:lnTo>
                    <a:pt x="4568290" y="2592026"/>
                  </a:lnTo>
                  <a:close/>
                </a:path>
              </a:pathLst>
            </a:custGeom>
            <a:solidFill>
              <a:srgbClr val="1C6179">
                <a:alpha val="14898"/>
              </a:srgbClr>
            </a:solidFill>
          </p:spPr>
          <p:txBody>
            <a:bodyPr wrap="square" lIns="0" tIns="0" rIns="0" bIns="0" rtlCol="0"/>
            <a:lstStyle/>
            <a:p>
              <a:endParaRPr dirty="0"/>
            </a:p>
          </p:txBody>
        </p:sp>
      </p:grpSp>
      <p:sp>
        <p:nvSpPr>
          <p:cNvPr id="13" name="object 13"/>
          <p:cNvSpPr txBox="1">
            <a:spLocks noGrp="1"/>
          </p:cNvSpPr>
          <p:nvPr>
            <p:ph type="subTitle" idx="4"/>
          </p:nvPr>
        </p:nvSpPr>
        <p:spPr>
          <a:xfrm>
            <a:off x="250326" y="451022"/>
            <a:ext cx="12336417" cy="751489"/>
          </a:xfrm>
          <a:prstGeom prst="rect">
            <a:avLst/>
          </a:prstGeom>
        </p:spPr>
        <p:txBody>
          <a:bodyPr vert="horz" wrap="square" lIns="0" tIns="12701" rIns="0" bIns="0" rtlCol="0">
            <a:spAutoFit/>
          </a:bodyPr>
          <a:lstStyle/>
          <a:p>
            <a:r>
              <a:rPr lang="en-IN" sz="4400" dirty="0">
                <a:solidFill>
                  <a:schemeClr val="tx1"/>
                </a:solidFill>
              </a:rPr>
              <a:t>Sample size Determination</a:t>
            </a:r>
            <a:r>
              <a:rPr lang="en-IN" sz="4800" dirty="0">
                <a:solidFill>
                  <a:schemeClr val="tx1"/>
                </a:solidFill>
              </a:rPr>
              <a:t>:</a:t>
            </a:r>
            <a:endParaRPr lang="en-IN" sz="4800" dirty="0">
              <a:solidFill>
                <a:schemeClr val="tx1"/>
              </a:solidFill>
              <a:latin typeface="Arial" panose="020B0604020202020204" pitchFamily="34" charset="0"/>
              <a:cs typeface="Arial" panose="020B0604020202020204" pitchFamily="34" charset="0"/>
            </a:endParaRPr>
          </a:p>
        </p:txBody>
      </p:sp>
      <p:sp>
        <p:nvSpPr>
          <p:cNvPr id="16" name="TextBox 15">
            <a:extLst>
              <a:ext uri="{FF2B5EF4-FFF2-40B4-BE49-F238E27FC236}">
                <a16:creationId xmlns:a16="http://schemas.microsoft.com/office/drawing/2014/main" id="{08FDCEC5-D5F5-4202-9DCF-3B000FED9B15}"/>
              </a:ext>
            </a:extLst>
          </p:cNvPr>
          <p:cNvSpPr txBox="1"/>
          <p:nvPr/>
        </p:nvSpPr>
        <p:spPr>
          <a:xfrm>
            <a:off x="675861" y="2100107"/>
            <a:ext cx="15697614" cy="7278916"/>
          </a:xfrm>
          <a:prstGeom prst="rect">
            <a:avLst/>
          </a:prstGeom>
          <a:noFill/>
        </p:spPr>
        <p:txBody>
          <a:bodyPr wrap="square" rtlCol="0">
            <a:spAutoFit/>
          </a:bodyPr>
          <a:lstStyle/>
          <a:p>
            <a:r>
              <a:rPr lang="en-IN" sz="3200" dirty="0">
                <a:latin typeface="Aparajita" panose="02020603050405020304" pitchFamily="18" charset="0"/>
                <a:cs typeface="Aparajita" panose="02020603050405020304" pitchFamily="18" charset="0"/>
              </a:rPr>
              <a:t>Using Power package in R for each of the objective of our study we have determined the sample size corresponding to the appropriate statistical tool.</a:t>
            </a:r>
          </a:p>
          <a:p>
            <a:endParaRPr lang="en-IN" sz="3200" dirty="0">
              <a:latin typeface="Aparajita" panose="02020603050405020304" pitchFamily="18" charset="0"/>
              <a:cs typeface="Aparajita" panose="02020603050405020304" pitchFamily="18" charset="0"/>
            </a:endParaRPr>
          </a:p>
          <a:p>
            <a:r>
              <a:rPr lang="en-IN" sz="3200" dirty="0">
                <a:latin typeface="Aparajita" panose="02020603050405020304" pitchFamily="18" charset="0"/>
                <a:cs typeface="Aparajita" panose="02020603050405020304" pitchFamily="18" charset="0"/>
              </a:rPr>
              <a:t>Example:</a:t>
            </a:r>
          </a:p>
          <a:p>
            <a:r>
              <a:rPr lang="en-IN" sz="3200" dirty="0">
                <a:latin typeface="Aparajita" panose="02020603050405020304" pitchFamily="18" charset="0"/>
                <a:cs typeface="Aparajita" panose="02020603050405020304" pitchFamily="18" charset="0"/>
              </a:rPr>
              <a:t>For determining the effective sample size in order to achieve the required accuracy in chi-square tests, we use pwr.chisq.test (w =, N = , df = , sig.level =, power = ) Where w is the effect size = 0.24 (according to Cohen’s convention of medium effect size) df is the degrees of freedom = 20, power = 0.8, ε = Margin of error = 0.05</a:t>
            </a:r>
          </a:p>
          <a:p>
            <a:endParaRPr lang="en-IN" sz="2700" dirty="0"/>
          </a:p>
          <a:p>
            <a:endParaRPr lang="en-IN" sz="2700" dirty="0"/>
          </a:p>
          <a:p>
            <a:endParaRPr lang="en-IN" sz="2700" dirty="0"/>
          </a:p>
          <a:p>
            <a:endParaRPr lang="en-IN" sz="2700" dirty="0"/>
          </a:p>
          <a:p>
            <a:endParaRPr lang="en-IN" sz="2700" dirty="0"/>
          </a:p>
          <a:p>
            <a:endParaRPr lang="en-IN" sz="2700" dirty="0"/>
          </a:p>
          <a:p>
            <a:endParaRPr lang="en-IN" sz="2700" dirty="0"/>
          </a:p>
          <a:p>
            <a:endParaRPr lang="en-IN" sz="2700" dirty="0"/>
          </a:p>
          <a:p>
            <a:endParaRPr lang="en-IN" sz="2700" dirty="0"/>
          </a:p>
        </p:txBody>
      </p:sp>
      <p:pic>
        <p:nvPicPr>
          <p:cNvPr id="18" name="Picture 17">
            <a:extLst>
              <a:ext uri="{FF2B5EF4-FFF2-40B4-BE49-F238E27FC236}">
                <a16:creationId xmlns:a16="http://schemas.microsoft.com/office/drawing/2014/main" id="{372F35AF-E362-40C3-8D84-E120F9D26C88}"/>
              </a:ext>
            </a:extLst>
          </p:cNvPr>
          <p:cNvPicPr>
            <a:picLocks noChangeAspect="1"/>
          </p:cNvPicPr>
          <p:nvPr/>
        </p:nvPicPr>
        <p:blipFill>
          <a:blip r:embed="rId2"/>
          <a:stretch>
            <a:fillRect/>
          </a:stretch>
        </p:blipFill>
        <p:spPr>
          <a:xfrm>
            <a:off x="2233124" y="5800722"/>
            <a:ext cx="11316282" cy="3372024"/>
          </a:xfrm>
          <a:prstGeom prst="rect">
            <a:avLst/>
          </a:prstGeom>
        </p:spPr>
      </p:pic>
    </p:spTree>
    <p:extLst>
      <p:ext uri="{BB962C8B-B14F-4D97-AF65-F5344CB8AC3E}">
        <p14:creationId xmlns:p14="http://schemas.microsoft.com/office/powerpoint/2010/main" val="21078347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solidFill>
            <a:srgbClr val="DAEFE1"/>
          </a:solidFill>
        </p:spPr>
        <p:txBody>
          <a:bodyPr wrap="square" lIns="0" tIns="0" rIns="0" bIns="0" rtlCol="0"/>
          <a:lstStyle/>
          <a:p>
            <a:endParaRPr b="1" dirty="0"/>
          </a:p>
        </p:txBody>
      </p:sp>
      <p:grpSp>
        <p:nvGrpSpPr>
          <p:cNvPr id="3" name="object 3"/>
          <p:cNvGrpSpPr/>
          <p:nvPr/>
        </p:nvGrpSpPr>
        <p:grpSpPr>
          <a:xfrm>
            <a:off x="13887337" y="5464112"/>
            <a:ext cx="4401185" cy="4823460"/>
            <a:chOff x="13887335" y="5464111"/>
            <a:chExt cx="4401185" cy="4823460"/>
          </a:xfrm>
        </p:grpSpPr>
        <p:sp>
          <p:nvSpPr>
            <p:cNvPr id="4" name="object 4"/>
            <p:cNvSpPr/>
            <p:nvPr/>
          </p:nvSpPr>
          <p:spPr>
            <a:xfrm>
              <a:off x="14756188" y="5464111"/>
              <a:ext cx="3531870" cy="4031615"/>
            </a:xfrm>
            <a:custGeom>
              <a:avLst/>
              <a:gdLst/>
              <a:ahLst/>
              <a:cxnLst/>
              <a:rect l="l" t="t" r="r" b="b"/>
              <a:pathLst>
                <a:path w="3531869" h="4031615">
                  <a:moveTo>
                    <a:pt x="3531810" y="1708729"/>
                  </a:moveTo>
                  <a:lnTo>
                    <a:pt x="1431031" y="3809509"/>
                  </a:lnTo>
                  <a:lnTo>
                    <a:pt x="1426779" y="3805257"/>
                  </a:lnTo>
                  <a:lnTo>
                    <a:pt x="1390465" y="3836934"/>
                  </a:lnTo>
                  <a:lnTo>
                    <a:pt x="1352795" y="3866233"/>
                  </a:lnTo>
                  <a:lnTo>
                    <a:pt x="1313876" y="3893151"/>
                  </a:lnTo>
                  <a:lnTo>
                    <a:pt x="1273814" y="3917685"/>
                  </a:lnTo>
                  <a:lnTo>
                    <a:pt x="1232717" y="3939833"/>
                  </a:lnTo>
                  <a:lnTo>
                    <a:pt x="1190692" y="3959593"/>
                  </a:lnTo>
                  <a:lnTo>
                    <a:pt x="1147845" y="3976962"/>
                  </a:lnTo>
                  <a:lnTo>
                    <a:pt x="1104284" y="3991937"/>
                  </a:lnTo>
                  <a:lnTo>
                    <a:pt x="1060116" y="4004517"/>
                  </a:lnTo>
                  <a:lnTo>
                    <a:pt x="1015448" y="4014698"/>
                  </a:lnTo>
                  <a:lnTo>
                    <a:pt x="970386" y="4022479"/>
                  </a:lnTo>
                  <a:lnTo>
                    <a:pt x="925038" y="4027857"/>
                  </a:lnTo>
                  <a:lnTo>
                    <a:pt x="879511" y="4030830"/>
                  </a:lnTo>
                  <a:lnTo>
                    <a:pt x="833912" y="4031394"/>
                  </a:lnTo>
                  <a:lnTo>
                    <a:pt x="788348" y="4029548"/>
                  </a:lnTo>
                  <a:lnTo>
                    <a:pt x="742926" y="4025290"/>
                  </a:lnTo>
                  <a:lnTo>
                    <a:pt x="697752" y="4018616"/>
                  </a:lnTo>
                  <a:lnTo>
                    <a:pt x="652935" y="4009525"/>
                  </a:lnTo>
                  <a:lnTo>
                    <a:pt x="608580" y="3998013"/>
                  </a:lnTo>
                  <a:lnTo>
                    <a:pt x="564796" y="3984079"/>
                  </a:lnTo>
                  <a:lnTo>
                    <a:pt x="521689" y="3967721"/>
                  </a:lnTo>
                  <a:lnTo>
                    <a:pt x="479365" y="3948935"/>
                  </a:lnTo>
                  <a:lnTo>
                    <a:pt x="437933" y="3927719"/>
                  </a:lnTo>
                  <a:lnTo>
                    <a:pt x="397499" y="3904071"/>
                  </a:lnTo>
                  <a:lnTo>
                    <a:pt x="358170" y="3877988"/>
                  </a:lnTo>
                  <a:lnTo>
                    <a:pt x="320053" y="3849468"/>
                  </a:lnTo>
                  <a:lnTo>
                    <a:pt x="283255" y="3818509"/>
                  </a:lnTo>
                  <a:lnTo>
                    <a:pt x="247883" y="3785108"/>
                  </a:lnTo>
                  <a:lnTo>
                    <a:pt x="214466" y="3749752"/>
                  </a:lnTo>
                  <a:lnTo>
                    <a:pt x="183462" y="3712999"/>
                  </a:lnTo>
                  <a:lnTo>
                    <a:pt x="154872" y="3674953"/>
                  </a:lnTo>
                  <a:lnTo>
                    <a:pt x="128697" y="3635716"/>
                  </a:lnTo>
                  <a:lnTo>
                    <a:pt x="104938" y="3595393"/>
                  </a:lnTo>
                  <a:lnTo>
                    <a:pt x="83596" y="3554087"/>
                  </a:lnTo>
                  <a:lnTo>
                    <a:pt x="64671" y="3511902"/>
                  </a:lnTo>
                  <a:lnTo>
                    <a:pt x="48167" y="3468940"/>
                  </a:lnTo>
                  <a:lnTo>
                    <a:pt x="34082" y="3425307"/>
                  </a:lnTo>
                  <a:lnTo>
                    <a:pt x="22419" y="3381104"/>
                  </a:lnTo>
                  <a:lnTo>
                    <a:pt x="13178" y="3336436"/>
                  </a:lnTo>
                  <a:lnTo>
                    <a:pt x="6360" y="3291407"/>
                  </a:lnTo>
                  <a:lnTo>
                    <a:pt x="1967" y="3246119"/>
                  </a:lnTo>
                  <a:lnTo>
                    <a:pt x="0" y="3200677"/>
                  </a:lnTo>
                  <a:lnTo>
                    <a:pt x="459" y="3155183"/>
                  </a:lnTo>
                  <a:lnTo>
                    <a:pt x="3345" y="3109741"/>
                  </a:lnTo>
                  <a:lnTo>
                    <a:pt x="8661" y="3064456"/>
                  </a:lnTo>
                  <a:lnTo>
                    <a:pt x="16406" y="3019430"/>
                  </a:lnTo>
                  <a:lnTo>
                    <a:pt x="26583" y="2974767"/>
                  </a:lnTo>
                  <a:lnTo>
                    <a:pt x="39191" y="2930570"/>
                  </a:lnTo>
                  <a:lnTo>
                    <a:pt x="54232" y="2886943"/>
                  </a:lnTo>
                  <a:lnTo>
                    <a:pt x="71708" y="2843990"/>
                  </a:lnTo>
                  <a:lnTo>
                    <a:pt x="91618" y="2801814"/>
                  </a:lnTo>
                  <a:lnTo>
                    <a:pt x="113965" y="2760518"/>
                  </a:lnTo>
                  <a:lnTo>
                    <a:pt x="138749" y="2720207"/>
                  </a:lnTo>
                  <a:lnTo>
                    <a:pt x="165971" y="2680983"/>
                  </a:lnTo>
                  <a:lnTo>
                    <a:pt x="195632" y="2642951"/>
                  </a:lnTo>
                  <a:lnTo>
                    <a:pt x="227735" y="2606213"/>
                  </a:lnTo>
                  <a:lnTo>
                    <a:pt x="223483" y="2601961"/>
                  </a:lnTo>
                  <a:lnTo>
                    <a:pt x="2574554" y="250889"/>
                  </a:lnTo>
                  <a:lnTo>
                    <a:pt x="2610080" y="217287"/>
                  </a:lnTo>
                  <a:lnTo>
                    <a:pt x="2646960" y="186110"/>
                  </a:lnTo>
                  <a:lnTo>
                    <a:pt x="2685091" y="157354"/>
                  </a:lnTo>
                  <a:lnTo>
                    <a:pt x="2724373" y="131017"/>
                  </a:lnTo>
                  <a:lnTo>
                    <a:pt x="2764704" y="107096"/>
                  </a:lnTo>
                  <a:lnTo>
                    <a:pt x="2805982" y="85587"/>
                  </a:lnTo>
                  <a:lnTo>
                    <a:pt x="2848106" y="66487"/>
                  </a:lnTo>
                  <a:lnTo>
                    <a:pt x="2890974" y="49794"/>
                  </a:lnTo>
                  <a:lnTo>
                    <a:pt x="2934485" y="35504"/>
                  </a:lnTo>
                  <a:lnTo>
                    <a:pt x="2978537" y="23615"/>
                  </a:lnTo>
                  <a:lnTo>
                    <a:pt x="3023029" y="14123"/>
                  </a:lnTo>
                  <a:lnTo>
                    <a:pt x="3067858" y="7025"/>
                  </a:lnTo>
                  <a:lnTo>
                    <a:pt x="3112924" y="2318"/>
                  </a:lnTo>
                  <a:lnTo>
                    <a:pt x="3158125" y="0"/>
                  </a:lnTo>
                  <a:lnTo>
                    <a:pt x="3203359" y="66"/>
                  </a:lnTo>
                  <a:lnTo>
                    <a:pt x="3248525" y="2515"/>
                  </a:lnTo>
                  <a:lnTo>
                    <a:pt x="3293521" y="7342"/>
                  </a:lnTo>
                  <a:lnTo>
                    <a:pt x="3338246" y="14546"/>
                  </a:lnTo>
                  <a:lnTo>
                    <a:pt x="3382598" y="24122"/>
                  </a:lnTo>
                  <a:lnTo>
                    <a:pt x="3426475" y="36069"/>
                  </a:lnTo>
                  <a:lnTo>
                    <a:pt x="3469777" y="50382"/>
                  </a:lnTo>
                  <a:lnTo>
                    <a:pt x="3512400" y="67059"/>
                  </a:lnTo>
                  <a:lnTo>
                    <a:pt x="3531810" y="75890"/>
                  </a:lnTo>
                  <a:lnTo>
                    <a:pt x="3531810" y="1708729"/>
                  </a:lnTo>
                  <a:close/>
                </a:path>
              </a:pathLst>
            </a:custGeom>
            <a:solidFill>
              <a:srgbClr val="61C2A2"/>
            </a:solidFill>
          </p:spPr>
          <p:txBody>
            <a:bodyPr wrap="square" lIns="0" tIns="0" rIns="0" bIns="0" rtlCol="0"/>
            <a:lstStyle/>
            <a:p>
              <a:endParaRPr b="1"/>
            </a:p>
          </p:txBody>
        </p:sp>
        <p:sp>
          <p:nvSpPr>
            <p:cNvPr id="5" name="object 5"/>
            <p:cNvSpPr/>
            <p:nvPr/>
          </p:nvSpPr>
          <p:spPr>
            <a:xfrm>
              <a:off x="13887335" y="7458158"/>
              <a:ext cx="4031615" cy="2828925"/>
            </a:xfrm>
            <a:custGeom>
              <a:avLst/>
              <a:gdLst/>
              <a:ahLst/>
              <a:cxnLst/>
              <a:rect l="l" t="t" r="r" b="b"/>
              <a:pathLst>
                <a:path w="4031615" h="2828925">
                  <a:moveTo>
                    <a:pt x="3781482" y="1455356"/>
                  </a:moveTo>
                  <a:lnTo>
                    <a:pt x="2407997" y="2828841"/>
                  </a:lnTo>
                  <a:lnTo>
                    <a:pt x="0" y="2828841"/>
                  </a:lnTo>
                  <a:lnTo>
                    <a:pt x="2577483" y="251357"/>
                  </a:lnTo>
                  <a:lnTo>
                    <a:pt x="2613004" y="217754"/>
                  </a:lnTo>
                  <a:lnTo>
                    <a:pt x="2649874" y="186570"/>
                  </a:lnTo>
                  <a:lnTo>
                    <a:pt x="2687990" y="157802"/>
                  </a:lnTo>
                  <a:lnTo>
                    <a:pt x="2727251" y="131448"/>
                  </a:lnTo>
                  <a:lnTo>
                    <a:pt x="2767556" y="107504"/>
                  </a:lnTo>
                  <a:lnTo>
                    <a:pt x="2808804" y="85968"/>
                  </a:lnTo>
                  <a:lnTo>
                    <a:pt x="2850893" y="66836"/>
                  </a:lnTo>
                  <a:lnTo>
                    <a:pt x="2893721" y="50106"/>
                  </a:lnTo>
                  <a:lnTo>
                    <a:pt x="2937187" y="35774"/>
                  </a:lnTo>
                  <a:lnTo>
                    <a:pt x="2981191" y="23839"/>
                  </a:lnTo>
                  <a:lnTo>
                    <a:pt x="3025630" y="14297"/>
                  </a:lnTo>
                  <a:lnTo>
                    <a:pt x="3070402" y="7145"/>
                  </a:lnTo>
                  <a:lnTo>
                    <a:pt x="3115408" y="2380"/>
                  </a:lnTo>
                  <a:lnTo>
                    <a:pt x="3160544" y="0"/>
                  </a:lnTo>
                  <a:lnTo>
                    <a:pt x="3205711" y="1"/>
                  </a:lnTo>
                  <a:lnTo>
                    <a:pt x="3250806" y="2380"/>
                  </a:lnTo>
                  <a:lnTo>
                    <a:pt x="3295728" y="7136"/>
                  </a:lnTo>
                  <a:lnTo>
                    <a:pt x="3340375" y="14264"/>
                  </a:lnTo>
                  <a:lnTo>
                    <a:pt x="3384647" y="23762"/>
                  </a:lnTo>
                  <a:lnTo>
                    <a:pt x="3428441" y="35627"/>
                  </a:lnTo>
                  <a:lnTo>
                    <a:pt x="3471657" y="49857"/>
                  </a:lnTo>
                  <a:lnTo>
                    <a:pt x="3514193" y="66447"/>
                  </a:lnTo>
                  <a:lnTo>
                    <a:pt x="3555947" y="85396"/>
                  </a:lnTo>
                  <a:lnTo>
                    <a:pt x="3596819" y="106700"/>
                  </a:lnTo>
                  <a:lnTo>
                    <a:pt x="3636707" y="130357"/>
                  </a:lnTo>
                  <a:lnTo>
                    <a:pt x="3675508" y="156364"/>
                  </a:lnTo>
                  <a:lnTo>
                    <a:pt x="3713123" y="184717"/>
                  </a:lnTo>
                  <a:lnTo>
                    <a:pt x="3749450" y="215415"/>
                  </a:lnTo>
                  <a:lnTo>
                    <a:pt x="3784386" y="248453"/>
                  </a:lnTo>
                  <a:lnTo>
                    <a:pt x="3817410" y="283404"/>
                  </a:lnTo>
                  <a:lnTo>
                    <a:pt x="3848065" y="319772"/>
                  </a:lnTo>
                  <a:lnTo>
                    <a:pt x="3876352" y="357453"/>
                  </a:lnTo>
                  <a:lnTo>
                    <a:pt x="3902272" y="396342"/>
                  </a:lnTo>
                  <a:lnTo>
                    <a:pt x="3925824" y="436334"/>
                  </a:lnTo>
                  <a:lnTo>
                    <a:pt x="3947009" y="477325"/>
                  </a:lnTo>
                  <a:lnTo>
                    <a:pt x="3965827" y="519211"/>
                  </a:lnTo>
                  <a:lnTo>
                    <a:pt x="3982278" y="561886"/>
                  </a:lnTo>
                  <a:lnTo>
                    <a:pt x="3996363" y="605247"/>
                  </a:lnTo>
                  <a:lnTo>
                    <a:pt x="4008081" y="649188"/>
                  </a:lnTo>
                  <a:lnTo>
                    <a:pt x="4017434" y="693605"/>
                  </a:lnTo>
                  <a:lnTo>
                    <a:pt x="4024421" y="738394"/>
                  </a:lnTo>
                  <a:lnTo>
                    <a:pt x="4029042" y="783450"/>
                  </a:lnTo>
                  <a:lnTo>
                    <a:pt x="4031298" y="828669"/>
                  </a:lnTo>
                  <a:lnTo>
                    <a:pt x="4031189" y="873945"/>
                  </a:lnTo>
                  <a:lnTo>
                    <a:pt x="4028715" y="919175"/>
                  </a:lnTo>
                  <a:lnTo>
                    <a:pt x="4023877" y="964254"/>
                  </a:lnTo>
                  <a:lnTo>
                    <a:pt x="4016675" y="1009077"/>
                  </a:lnTo>
                  <a:lnTo>
                    <a:pt x="4007108" y="1053540"/>
                  </a:lnTo>
                  <a:lnTo>
                    <a:pt x="3995178" y="1097538"/>
                  </a:lnTo>
                  <a:lnTo>
                    <a:pt x="3980885" y="1140967"/>
                  </a:lnTo>
                  <a:lnTo>
                    <a:pt x="3964228" y="1183722"/>
                  </a:lnTo>
                  <a:lnTo>
                    <a:pt x="3945208" y="1225698"/>
                  </a:lnTo>
                  <a:lnTo>
                    <a:pt x="3923826" y="1266792"/>
                  </a:lnTo>
                  <a:lnTo>
                    <a:pt x="3900081" y="1306898"/>
                  </a:lnTo>
                  <a:lnTo>
                    <a:pt x="3873974" y="1345912"/>
                  </a:lnTo>
                  <a:lnTo>
                    <a:pt x="3845505" y="1383729"/>
                  </a:lnTo>
                  <a:lnTo>
                    <a:pt x="3814674" y="1420245"/>
                  </a:lnTo>
                  <a:lnTo>
                    <a:pt x="3781482" y="1455356"/>
                  </a:lnTo>
                  <a:close/>
                </a:path>
              </a:pathLst>
            </a:custGeom>
            <a:solidFill>
              <a:srgbClr val="1C6179"/>
            </a:solidFill>
          </p:spPr>
          <p:txBody>
            <a:bodyPr wrap="square" lIns="0" tIns="0" rIns="0" bIns="0" rtlCol="0"/>
            <a:lstStyle/>
            <a:p>
              <a:endParaRPr b="1"/>
            </a:p>
          </p:txBody>
        </p:sp>
      </p:grpSp>
      <p:grpSp>
        <p:nvGrpSpPr>
          <p:cNvPr id="6" name="object 6"/>
          <p:cNvGrpSpPr/>
          <p:nvPr/>
        </p:nvGrpSpPr>
        <p:grpSpPr>
          <a:xfrm>
            <a:off x="15622904" y="0"/>
            <a:ext cx="2665095" cy="2663190"/>
            <a:chOff x="11163593" y="0"/>
            <a:chExt cx="2665095" cy="2663190"/>
          </a:xfrm>
        </p:grpSpPr>
        <p:sp>
          <p:nvSpPr>
            <p:cNvPr id="7" name="object 7"/>
            <p:cNvSpPr/>
            <p:nvPr/>
          </p:nvSpPr>
          <p:spPr>
            <a:xfrm>
              <a:off x="11163593" y="80675"/>
              <a:ext cx="2582545" cy="2582545"/>
            </a:xfrm>
            <a:custGeom>
              <a:avLst/>
              <a:gdLst/>
              <a:ahLst/>
              <a:cxnLst/>
              <a:rect l="l" t="t" r="r" b="b"/>
              <a:pathLst>
                <a:path w="2582544" h="2582545">
                  <a:moveTo>
                    <a:pt x="2401902" y="1056712"/>
                  </a:moveTo>
                  <a:lnTo>
                    <a:pt x="1037035" y="2421579"/>
                  </a:lnTo>
                  <a:lnTo>
                    <a:pt x="1033953" y="2418497"/>
                  </a:lnTo>
                  <a:lnTo>
                    <a:pt x="996849" y="2450135"/>
                  </a:lnTo>
                  <a:lnTo>
                    <a:pt x="957878" y="2478392"/>
                  </a:lnTo>
                  <a:lnTo>
                    <a:pt x="917253" y="2503264"/>
                  </a:lnTo>
                  <a:lnTo>
                    <a:pt x="875188" y="2524746"/>
                  </a:lnTo>
                  <a:lnTo>
                    <a:pt x="831893" y="2542834"/>
                  </a:lnTo>
                  <a:lnTo>
                    <a:pt x="787583" y="2557523"/>
                  </a:lnTo>
                  <a:lnTo>
                    <a:pt x="742471" y="2568808"/>
                  </a:lnTo>
                  <a:lnTo>
                    <a:pt x="696768" y="2576684"/>
                  </a:lnTo>
                  <a:lnTo>
                    <a:pt x="650688" y="2581146"/>
                  </a:lnTo>
                  <a:lnTo>
                    <a:pt x="604443" y="2582191"/>
                  </a:lnTo>
                  <a:lnTo>
                    <a:pt x="558247" y="2579812"/>
                  </a:lnTo>
                  <a:lnTo>
                    <a:pt x="512312" y="2574006"/>
                  </a:lnTo>
                  <a:lnTo>
                    <a:pt x="466850" y="2564767"/>
                  </a:lnTo>
                  <a:lnTo>
                    <a:pt x="422076" y="2552090"/>
                  </a:lnTo>
                  <a:lnTo>
                    <a:pt x="378200" y="2535972"/>
                  </a:lnTo>
                  <a:lnTo>
                    <a:pt x="335437" y="2516407"/>
                  </a:lnTo>
                  <a:lnTo>
                    <a:pt x="293999" y="2493391"/>
                  </a:lnTo>
                  <a:lnTo>
                    <a:pt x="254099" y="2466918"/>
                  </a:lnTo>
                  <a:lnTo>
                    <a:pt x="215949" y="2436984"/>
                  </a:lnTo>
                  <a:lnTo>
                    <a:pt x="179762" y="2403585"/>
                  </a:lnTo>
                  <a:lnTo>
                    <a:pt x="146341" y="2367420"/>
                  </a:lnTo>
                  <a:lnTo>
                    <a:pt x="116346" y="2329332"/>
                  </a:lnTo>
                  <a:lnTo>
                    <a:pt x="89779" y="2289525"/>
                  </a:lnTo>
                  <a:lnTo>
                    <a:pt x="66644" y="2248206"/>
                  </a:lnTo>
                  <a:lnTo>
                    <a:pt x="46941" y="2205581"/>
                  </a:lnTo>
                  <a:lnTo>
                    <a:pt x="30674" y="2161855"/>
                  </a:lnTo>
                  <a:lnTo>
                    <a:pt x="17844" y="2117234"/>
                  </a:lnTo>
                  <a:lnTo>
                    <a:pt x="8453" y="2071924"/>
                  </a:lnTo>
                  <a:lnTo>
                    <a:pt x="2504" y="2026131"/>
                  </a:lnTo>
                  <a:lnTo>
                    <a:pt x="0" y="1980061"/>
                  </a:lnTo>
                  <a:lnTo>
                    <a:pt x="941" y="1933920"/>
                  </a:lnTo>
                  <a:lnTo>
                    <a:pt x="5330" y="1887912"/>
                  </a:lnTo>
                  <a:lnTo>
                    <a:pt x="13171" y="1842245"/>
                  </a:lnTo>
                  <a:lnTo>
                    <a:pt x="24463" y="1797125"/>
                  </a:lnTo>
                  <a:lnTo>
                    <a:pt x="39211" y="1752756"/>
                  </a:lnTo>
                  <a:lnTo>
                    <a:pt x="57416" y="1709345"/>
                  </a:lnTo>
                  <a:lnTo>
                    <a:pt x="79080" y="1667097"/>
                  </a:lnTo>
                  <a:lnTo>
                    <a:pt x="104206" y="1626219"/>
                  </a:lnTo>
                  <a:lnTo>
                    <a:pt x="132795" y="1586916"/>
                  </a:lnTo>
                  <a:lnTo>
                    <a:pt x="164850" y="1549395"/>
                  </a:lnTo>
                  <a:lnTo>
                    <a:pt x="161768" y="1546313"/>
                  </a:lnTo>
                  <a:lnTo>
                    <a:pt x="1526635" y="181446"/>
                  </a:lnTo>
                  <a:lnTo>
                    <a:pt x="1562432" y="148299"/>
                  </a:lnTo>
                  <a:lnTo>
                    <a:pt x="1600047" y="118502"/>
                  </a:lnTo>
                  <a:lnTo>
                    <a:pt x="1639286" y="92049"/>
                  </a:lnTo>
                  <a:lnTo>
                    <a:pt x="1679955" y="68933"/>
                  </a:lnTo>
                  <a:lnTo>
                    <a:pt x="1721861" y="49149"/>
                  </a:lnTo>
                  <a:lnTo>
                    <a:pt x="1764811" y="32691"/>
                  </a:lnTo>
                  <a:lnTo>
                    <a:pt x="1808609" y="19553"/>
                  </a:lnTo>
                  <a:lnTo>
                    <a:pt x="1853063" y="9729"/>
                  </a:lnTo>
                  <a:lnTo>
                    <a:pt x="1897978" y="3213"/>
                  </a:lnTo>
                  <a:lnTo>
                    <a:pt x="1943161" y="0"/>
                  </a:lnTo>
                  <a:lnTo>
                    <a:pt x="1988418" y="83"/>
                  </a:lnTo>
                  <a:lnTo>
                    <a:pt x="2033555" y="3456"/>
                  </a:lnTo>
                  <a:lnTo>
                    <a:pt x="2078378" y="10115"/>
                  </a:lnTo>
                  <a:lnTo>
                    <a:pt x="2122694" y="20052"/>
                  </a:lnTo>
                  <a:lnTo>
                    <a:pt x="2166309" y="33262"/>
                  </a:lnTo>
                  <a:lnTo>
                    <a:pt x="2209029" y="49739"/>
                  </a:lnTo>
                  <a:lnTo>
                    <a:pt x="2250660" y="69478"/>
                  </a:lnTo>
                  <a:lnTo>
                    <a:pt x="2291009" y="92472"/>
                  </a:lnTo>
                  <a:lnTo>
                    <a:pt x="2329881" y="118715"/>
                  </a:lnTo>
                  <a:lnTo>
                    <a:pt x="2367083" y="148202"/>
                  </a:lnTo>
                  <a:lnTo>
                    <a:pt x="2402421" y="180926"/>
                  </a:lnTo>
                  <a:lnTo>
                    <a:pt x="2435126" y="216284"/>
                  </a:lnTo>
                  <a:lnTo>
                    <a:pt x="2464556" y="253542"/>
                  </a:lnTo>
                  <a:lnTo>
                    <a:pt x="2490714" y="292500"/>
                  </a:lnTo>
                  <a:lnTo>
                    <a:pt x="2513598" y="332959"/>
                  </a:lnTo>
                  <a:lnTo>
                    <a:pt x="2533208" y="374718"/>
                  </a:lnTo>
                  <a:lnTo>
                    <a:pt x="2549546" y="417578"/>
                  </a:lnTo>
                  <a:lnTo>
                    <a:pt x="2562610" y="461339"/>
                  </a:lnTo>
                  <a:lnTo>
                    <a:pt x="2572401" y="505801"/>
                  </a:lnTo>
                  <a:lnTo>
                    <a:pt x="2578920" y="550764"/>
                  </a:lnTo>
                  <a:lnTo>
                    <a:pt x="2582165" y="596029"/>
                  </a:lnTo>
                  <a:lnTo>
                    <a:pt x="2582138" y="641396"/>
                  </a:lnTo>
                  <a:lnTo>
                    <a:pt x="2578839" y="686665"/>
                  </a:lnTo>
                  <a:lnTo>
                    <a:pt x="2572267" y="731636"/>
                  </a:lnTo>
                  <a:lnTo>
                    <a:pt x="2562423" y="776110"/>
                  </a:lnTo>
                  <a:lnTo>
                    <a:pt x="2549307" y="819886"/>
                  </a:lnTo>
                  <a:lnTo>
                    <a:pt x="2532919" y="862765"/>
                  </a:lnTo>
                  <a:lnTo>
                    <a:pt x="2513259" y="904548"/>
                  </a:lnTo>
                  <a:lnTo>
                    <a:pt x="2490327" y="945033"/>
                  </a:lnTo>
                  <a:lnTo>
                    <a:pt x="2464123" y="984022"/>
                  </a:lnTo>
                  <a:lnTo>
                    <a:pt x="2434648" y="1021315"/>
                  </a:lnTo>
                  <a:lnTo>
                    <a:pt x="2401902" y="1056712"/>
                  </a:lnTo>
                  <a:close/>
                </a:path>
              </a:pathLst>
            </a:custGeom>
            <a:solidFill>
              <a:srgbClr val="1C6179"/>
            </a:solidFill>
          </p:spPr>
          <p:txBody>
            <a:bodyPr wrap="square" lIns="0" tIns="0" rIns="0" bIns="0" rtlCol="0"/>
            <a:lstStyle/>
            <a:p>
              <a:endParaRPr b="1"/>
            </a:p>
          </p:txBody>
        </p:sp>
        <p:sp>
          <p:nvSpPr>
            <p:cNvPr id="8" name="object 8"/>
            <p:cNvSpPr/>
            <p:nvPr/>
          </p:nvSpPr>
          <p:spPr>
            <a:xfrm>
              <a:off x="11501565" y="0"/>
              <a:ext cx="2326640" cy="1486535"/>
            </a:xfrm>
            <a:custGeom>
              <a:avLst/>
              <a:gdLst/>
              <a:ahLst/>
              <a:cxnLst/>
              <a:rect l="l" t="t" r="r" b="b"/>
              <a:pathLst>
                <a:path w="2326640" h="1486535">
                  <a:moveTo>
                    <a:pt x="2220934" y="142059"/>
                  </a:moveTo>
                  <a:lnTo>
                    <a:pt x="1037178" y="1325815"/>
                  </a:lnTo>
                  <a:lnTo>
                    <a:pt x="1034096" y="1322733"/>
                  </a:lnTo>
                  <a:lnTo>
                    <a:pt x="996990" y="1354371"/>
                  </a:lnTo>
                  <a:lnTo>
                    <a:pt x="958017" y="1382629"/>
                  </a:lnTo>
                  <a:lnTo>
                    <a:pt x="917389" y="1407501"/>
                  </a:lnTo>
                  <a:lnTo>
                    <a:pt x="875321" y="1428983"/>
                  </a:lnTo>
                  <a:lnTo>
                    <a:pt x="832023" y="1447069"/>
                  </a:lnTo>
                  <a:lnTo>
                    <a:pt x="787709" y="1461757"/>
                  </a:lnTo>
                  <a:lnTo>
                    <a:pt x="742592" y="1473040"/>
                  </a:lnTo>
                  <a:lnTo>
                    <a:pt x="696885" y="1480913"/>
                  </a:lnTo>
                  <a:lnTo>
                    <a:pt x="650800" y="1485373"/>
                  </a:lnTo>
                  <a:lnTo>
                    <a:pt x="604551" y="1486414"/>
                  </a:lnTo>
                  <a:lnTo>
                    <a:pt x="558349" y="1484032"/>
                  </a:lnTo>
                  <a:lnTo>
                    <a:pt x="512409" y="1478222"/>
                  </a:lnTo>
                  <a:lnTo>
                    <a:pt x="466942" y="1468979"/>
                  </a:lnTo>
                  <a:lnTo>
                    <a:pt x="422161" y="1456298"/>
                  </a:lnTo>
                  <a:lnTo>
                    <a:pt x="378280" y="1440175"/>
                  </a:lnTo>
                  <a:lnTo>
                    <a:pt x="335511" y="1420605"/>
                  </a:lnTo>
                  <a:lnTo>
                    <a:pt x="294067" y="1397583"/>
                  </a:lnTo>
                  <a:lnTo>
                    <a:pt x="254160" y="1371105"/>
                  </a:lnTo>
                  <a:lnTo>
                    <a:pt x="216004" y="1341165"/>
                  </a:lnTo>
                  <a:lnTo>
                    <a:pt x="179811" y="1307760"/>
                  </a:lnTo>
                  <a:lnTo>
                    <a:pt x="146384" y="1271589"/>
                  </a:lnTo>
                  <a:lnTo>
                    <a:pt x="116383" y="1233494"/>
                  </a:lnTo>
                  <a:lnTo>
                    <a:pt x="89811" y="1193681"/>
                  </a:lnTo>
                  <a:lnTo>
                    <a:pt x="66670" y="1152356"/>
                  </a:lnTo>
                  <a:lnTo>
                    <a:pt x="46962" y="1109725"/>
                  </a:lnTo>
                  <a:lnTo>
                    <a:pt x="30690" y="1065993"/>
                  </a:lnTo>
                  <a:lnTo>
                    <a:pt x="17855" y="1021366"/>
                  </a:lnTo>
                  <a:lnTo>
                    <a:pt x="8460" y="976051"/>
                  </a:lnTo>
                  <a:lnTo>
                    <a:pt x="2508" y="930253"/>
                  </a:lnTo>
                  <a:lnTo>
                    <a:pt x="0" y="884177"/>
                  </a:lnTo>
                  <a:lnTo>
                    <a:pt x="938" y="838031"/>
                  </a:lnTo>
                  <a:lnTo>
                    <a:pt x="5325" y="792019"/>
                  </a:lnTo>
                  <a:lnTo>
                    <a:pt x="13162" y="746348"/>
                  </a:lnTo>
                  <a:lnTo>
                    <a:pt x="24453" y="701223"/>
                  </a:lnTo>
                  <a:lnTo>
                    <a:pt x="39200" y="656850"/>
                  </a:lnTo>
                  <a:lnTo>
                    <a:pt x="57404" y="613435"/>
                  </a:lnTo>
                  <a:lnTo>
                    <a:pt x="79067" y="571185"/>
                  </a:lnTo>
                  <a:lnTo>
                    <a:pt x="104193" y="530304"/>
                  </a:lnTo>
                  <a:lnTo>
                    <a:pt x="132782" y="490999"/>
                  </a:lnTo>
                  <a:lnTo>
                    <a:pt x="164838" y="453475"/>
                  </a:lnTo>
                  <a:lnTo>
                    <a:pt x="161756" y="450393"/>
                  </a:lnTo>
                  <a:lnTo>
                    <a:pt x="612149" y="0"/>
                  </a:lnTo>
                  <a:lnTo>
                    <a:pt x="2326565" y="0"/>
                  </a:lnTo>
                  <a:lnTo>
                    <a:pt x="2309361" y="30374"/>
                  </a:lnTo>
                  <a:lnTo>
                    <a:pt x="2283158" y="69366"/>
                  </a:lnTo>
                  <a:lnTo>
                    <a:pt x="2253682" y="106661"/>
                  </a:lnTo>
                  <a:lnTo>
                    <a:pt x="2220934" y="142059"/>
                  </a:lnTo>
                  <a:close/>
                </a:path>
              </a:pathLst>
            </a:custGeom>
            <a:solidFill>
              <a:srgbClr val="61C2A2"/>
            </a:solidFill>
          </p:spPr>
          <p:txBody>
            <a:bodyPr wrap="square" lIns="0" tIns="0" rIns="0" bIns="0" rtlCol="0"/>
            <a:lstStyle/>
            <a:p>
              <a:endParaRPr b="1"/>
            </a:p>
          </p:txBody>
        </p:sp>
      </p:grpSp>
      <p:grpSp>
        <p:nvGrpSpPr>
          <p:cNvPr id="9" name="object 9"/>
          <p:cNvGrpSpPr/>
          <p:nvPr/>
        </p:nvGrpSpPr>
        <p:grpSpPr>
          <a:xfrm>
            <a:off x="2" y="-28575"/>
            <a:ext cx="6530975" cy="8887460"/>
            <a:chOff x="0" y="0"/>
            <a:chExt cx="6530975" cy="8887460"/>
          </a:xfrm>
        </p:grpSpPr>
        <p:sp>
          <p:nvSpPr>
            <p:cNvPr id="10" name="object 10"/>
            <p:cNvSpPr/>
            <p:nvPr/>
          </p:nvSpPr>
          <p:spPr>
            <a:xfrm>
              <a:off x="0" y="0"/>
              <a:ext cx="6530975" cy="5354955"/>
            </a:xfrm>
            <a:custGeom>
              <a:avLst/>
              <a:gdLst/>
              <a:ahLst/>
              <a:cxnLst/>
              <a:rect l="l" t="t" r="r" b="b"/>
              <a:pathLst>
                <a:path w="6530975" h="5354955">
                  <a:moveTo>
                    <a:pt x="6116592" y="773311"/>
                  </a:moveTo>
                  <a:lnTo>
                    <a:pt x="1930124" y="4959778"/>
                  </a:lnTo>
                  <a:lnTo>
                    <a:pt x="1922553" y="4952207"/>
                  </a:lnTo>
                  <a:lnTo>
                    <a:pt x="1886651" y="4984317"/>
                  </a:lnTo>
                  <a:lnTo>
                    <a:pt x="1849966" y="5015099"/>
                  </a:lnTo>
                  <a:lnTo>
                    <a:pt x="1812530" y="5044552"/>
                  </a:lnTo>
                  <a:lnTo>
                    <a:pt x="1774377" y="5072676"/>
                  </a:lnTo>
                  <a:lnTo>
                    <a:pt x="1735541" y="5099471"/>
                  </a:lnTo>
                  <a:lnTo>
                    <a:pt x="1696055" y="5124934"/>
                  </a:lnTo>
                  <a:lnTo>
                    <a:pt x="1655952" y="5149066"/>
                  </a:lnTo>
                  <a:lnTo>
                    <a:pt x="1615267" y="5171865"/>
                  </a:lnTo>
                  <a:lnTo>
                    <a:pt x="1574032" y="5193332"/>
                  </a:lnTo>
                  <a:lnTo>
                    <a:pt x="1532281" y="5213465"/>
                  </a:lnTo>
                  <a:lnTo>
                    <a:pt x="1490048" y="5232263"/>
                  </a:lnTo>
                  <a:lnTo>
                    <a:pt x="1447366" y="5249726"/>
                  </a:lnTo>
                  <a:lnTo>
                    <a:pt x="1404268" y="5265852"/>
                  </a:lnTo>
                  <a:lnTo>
                    <a:pt x="1360788" y="5280642"/>
                  </a:lnTo>
                  <a:lnTo>
                    <a:pt x="1316959" y="5294095"/>
                  </a:lnTo>
                  <a:lnTo>
                    <a:pt x="1272815" y="5306208"/>
                  </a:lnTo>
                  <a:lnTo>
                    <a:pt x="1228389" y="5316983"/>
                  </a:lnTo>
                  <a:lnTo>
                    <a:pt x="1183715" y="5326418"/>
                  </a:lnTo>
                  <a:lnTo>
                    <a:pt x="1138826" y="5334512"/>
                  </a:lnTo>
                  <a:lnTo>
                    <a:pt x="1093756" y="5341265"/>
                  </a:lnTo>
                  <a:lnTo>
                    <a:pt x="1048538" y="5346676"/>
                  </a:lnTo>
                  <a:lnTo>
                    <a:pt x="1003206" y="5350744"/>
                  </a:lnTo>
                  <a:lnTo>
                    <a:pt x="957793" y="5353468"/>
                  </a:lnTo>
                  <a:lnTo>
                    <a:pt x="912332" y="5354847"/>
                  </a:lnTo>
                  <a:lnTo>
                    <a:pt x="866857" y="5354882"/>
                  </a:lnTo>
                  <a:lnTo>
                    <a:pt x="821402" y="5353570"/>
                  </a:lnTo>
                  <a:lnTo>
                    <a:pt x="776000" y="5350912"/>
                  </a:lnTo>
                  <a:lnTo>
                    <a:pt x="730684" y="5346906"/>
                  </a:lnTo>
                  <a:lnTo>
                    <a:pt x="685488" y="5341552"/>
                  </a:lnTo>
                  <a:lnTo>
                    <a:pt x="640445" y="5334849"/>
                  </a:lnTo>
                  <a:lnTo>
                    <a:pt x="595590" y="5326796"/>
                  </a:lnTo>
                  <a:lnTo>
                    <a:pt x="550954" y="5317393"/>
                  </a:lnTo>
                  <a:lnTo>
                    <a:pt x="506572" y="5306638"/>
                  </a:lnTo>
                  <a:lnTo>
                    <a:pt x="462478" y="5294532"/>
                  </a:lnTo>
                  <a:lnTo>
                    <a:pt x="418704" y="5281072"/>
                  </a:lnTo>
                  <a:lnTo>
                    <a:pt x="375284" y="5266259"/>
                  </a:lnTo>
                  <a:lnTo>
                    <a:pt x="332252" y="5250092"/>
                  </a:lnTo>
                  <a:lnTo>
                    <a:pt x="289641" y="5232570"/>
                  </a:lnTo>
                  <a:lnTo>
                    <a:pt x="247485" y="5213691"/>
                  </a:lnTo>
                  <a:lnTo>
                    <a:pt x="205816" y="5193457"/>
                  </a:lnTo>
                  <a:lnTo>
                    <a:pt x="164669" y="5171864"/>
                  </a:lnTo>
                  <a:lnTo>
                    <a:pt x="124077" y="5148914"/>
                  </a:lnTo>
                  <a:lnTo>
                    <a:pt x="84074" y="5124605"/>
                  </a:lnTo>
                  <a:lnTo>
                    <a:pt x="44692" y="5098936"/>
                  </a:lnTo>
                  <a:lnTo>
                    <a:pt x="5966" y="5071907"/>
                  </a:lnTo>
                  <a:lnTo>
                    <a:pt x="0" y="2589426"/>
                  </a:lnTo>
                  <a:lnTo>
                    <a:pt x="2589426" y="0"/>
                  </a:lnTo>
                  <a:lnTo>
                    <a:pt x="6530493" y="0"/>
                  </a:lnTo>
                  <a:lnTo>
                    <a:pt x="6528532" y="10154"/>
                  </a:lnTo>
                  <a:lnTo>
                    <a:pt x="6518652" y="54287"/>
                  </a:lnTo>
                  <a:lnTo>
                    <a:pt x="6507460" y="98162"/>
                  </a:lnTo>
                  <a:lnTo>
                    <a:pt x="6494958" y="141747"/>
                  </a:lnTo>
                  <a:lnTo>
                    <a:pt x="6481144" y="185010"/>
                  </a:lnTo>
                  <a:lnTo>
                    <a:pt x="6466018" y="227919"/>
                  </a:lnTo>
                  <a:lnTo>
                    <a:pt x="6449582" y="270441"/>
                  </a:lnTo>
                  <a:lnTo>
                    <a:pt x="6431834" y="312544"/>
                  </a:lnTo>
                  <a:lnTo>
                    <a:pt x="6412775" y="354195"/>
                  </a:lnTo>
                  <a:lnTo>
                    <a:pt x="6392404" y="395362"/>
                  </a:lnTo>
                  <a:lnTo>
                    <a:pt x="6370723" y="436013"/>
                  </a:lnTo>
                  <a:lnTo>
                    <a:pt x="6347730" y="476116"/>
                  </a:lnTo>
                  <a:lnTo>
                    <a:pt x="6323427" y="515638"/>
                  </a:lnTo>
                  <a:lnTo>
                    <a:pt x="6297812" y="554547"/>
                  </a:lnTo>
                  <a:lnTo>
                    <a:pt x="6270886" y="592810"/>
                  </a:lnTo>
                  <a:lnTo>
                    <a:pt x="6242649" y="630395"/>
                  </a:lnTo>
                  <a:lnTo>
                    <a:pt x="6213101" y="667270"/>
                  </a:lnTo>
                  <a:lnTo>
                    <a:pt x="6182242" y="703403"/>
                  </a:lnTo>
                  <a:lnTo>
                    <a:pt x="6150072" y="738761"/>
                  </a:lnTo>
                  <a:lnTo>
                    <a:pt x="6116592" y="773311"/>
                  </a:lnTo>
                  <a:close/>
                </a:path>
              </a:pathLst>
            </a:custGeom>
            <a:solidFill>
              <a:srgbClr val="61C2A2">
                <a:alpha val="14898"/>
              </a:srgbClr>
            </a:solidFill>
          </p:spPr>
          <p:txBody>
            <a:bodyPr wrap="square" lIns="0" tIns="0" rIns="0" bIns="0" rtlCol="0"/>
            <a:lstStyle/>
            <a:p>
              <a:endParaRPr b="1"/>
            </a:p>
          </p:txBody>
        </p:sp>
        <p:sp>
          <p:nvSpPr>
            <p:cNvPr id="11" name="object 11"/>
            <p:cNvSpPr/>
            <p:nvPr/>
          </p:nvSpPr>
          <p:spPr>
            <a:xfrm>
              <a:off x="0" y="1726532"/>
              <a:ext cx="5013960" cy="7160895"/>
            </a:xfrm>
            <a:custGeom>
              <a:avLst/>
              <a:gdLst/>
              <a:ahLst/>
              <a:cxnLst/>
              <a:rect l="l" t="t" r="r" b="b"/>
              <a:pathLst>
                <a:path w="5013960" h="7160895">
                  <a:moveTo>
                    <a:pt x="4568290" y="2592026"/>
                  </a:moveTo>
                  <a:lnTo>
                    <a:pt x="0" y="7160316"/>
                  </a:lnTo>
                  <a:lnTo>
                    <a:pt x="0" y="2872477"/>
                  </a:lnTo>
                  <a:lnTo>
                    <a:pt x="2424370" y="448107"/>
                  </a:lnTo>
                  <a:lnTo>
                    <a:pt x="2459338" y="414205"/>
                  </a:lnTo>
                  <a:lnTo>
                    <a:pt x="2495077" y="381644"/>
                  </a:lnTo>
                  <a:lnTo>
                    <a:pt x="2531557" y="350423"/>
                  </a:lnTo>
                  <a:lnTo>
                    <a:pt x="2568745" y="320541"/>
                  </a:lnTo>
                  <a:lnTo>
                    <a:pt x="2606611" y="291996"/>
                  </a:lnTo>
                  <a:lnTo>
                    <a:pt x="2645123" y="264788"/>
                  </a:lnTo>
                  <a:lnTo>
                    <a:pt x="2684249" y="238916"/>
                  </a:lnTo>
                  <a:lnTo>
                    <a:pt x="2723960" y="214379"/>
                  </a:lnTo>
                  <a:lnTo>
                    <a:pt x="2764222" y="191177"/>
                  </a:lnTo>
                  <a:lnTo>
                    <a:pt x="2805005" y="169307"/>
                  </a:lnTo>
                  <a:lnTo>
                    <a:pt x="2846278" y="148770"/>
                  </a:lnTo>
                  <a:lnTo>
                    <a:pt x="2888009" y="129565"/>
                  </a:lnTo>
                  <a:lnTo>
                    <a:pt x="2930167" y="111690"/>
                  </a:lnTo>
                  <a:lnTo>
                    <a:pt x="2972721" y="95145"/>
                  </a:lnTo>
                  <a:lnTo>
                    <a:pt x="3015639" y="79929"/>
                  </a:lnTo>
                  <a:lnTo>
                    <a:pt x="3058889" y="66041"/>
                  </a:lnTo>
                  <a:lnTo>
                    <a:pt x="3102442" y="53480"/>
                  </a:lnTo>
                  <a:lnTo>
                    <a:pt x="3146265" y="42245"/>
                  </a:lnTo>
                  <a:lnTo>
                    <a:pt x="3190326" y="32335"/>
                  </a:lnTo>
                  <a:lnTo>
                    <a:pt x="3234596" y="23750"/>
                  </a:lnTo>
                  <a:lnTo>
                    <a:pt x="3279042" y="16488"/>
                  </a:lnTo>
                  <a:lnTo>
                    <a:pt x="3323632" y="10549"/>
                  </a:lnTo>
                  <a:lnTo>
                    <a:pt x="3368337" y="5931"/>
                  </a:lnTo>
                  <a:lnTo>
                    <a:pt x="3413124" y="2634"/>
                  </a:lnTo>
                  <a:lnTo>
                    <a:pt x="3457962" y="657"/>
                  </a:lnTo>
                  <a:lnTo>
                    <a:pt x="3502820" y="0"/>
                  </a:lnTo>
                  <a:lnTo>
                    <a:pt x="3547666" y="660"/>
                  </a:lnTo>
                  <a:lnTo>
                    <a:pt x="3592469" y="2637"/>
                  </a:lnTo>
                  <a:lnTo>
                    <a:pt x="3637198" y="5931"/>
                  </a:lnTo>
                  <a:lnTo>
                    <a:pt x="3681822" y="10540"/>
                  </a:lnTo>
                  <a:lnTo>
                    <a:pt x="3726308" y="16464"/>
                  </a:lnTo>
                  <a:lnTo>
                    <a:pt x="3770627" y="23702"/>
                  </a:lnTo>
                  <a:lnTo>
                    <a:pt x="3814746" y="32252"/>
                  </a:lnTo>
                  <a:lnTo>
                    <a:pt x="3858634" y="42114"/>
                  </a:lnTo>
                  <a:lnTo>
                    <a:pt x="3902261" y="53287"/>
                  </a:lnTo>
                  <a:lnTo>
                    <a:pt x="3945593" y="65770"/>
                  </a:lnTo>
                  <a:lnTo>
                    <a:pt x="3988601" y="79563"/>
                  </a:lnTo>
                  <a:lnTo>
                    <a:pt x="4031253" y="94663"/>
                  </a:lnTo>
                  <a:lnTo>
                    <a:pt x="4073518" y="111071"/>
                  </a:lnTo>
                  <a:lnTo>
                    <a:pt x="4115364" y="128786"/>
                  </a:lnTo>
                  <a:lnTo>
                    <a:pt x="4156759" y="147806"/>
                  </a:lnTo>
                  <a:lnTo>
                    <a:pt x="4197674" y="168131"/>
                  </a:lnTo>
                  <a:lnTo>
                    <a:pt x="4238075" y="189760"/>
                  </a:lnTo>
                  <a:lnTo>
                    <a:pt x="4277933" y="212691"/>
                  </a:lnTo>
                  <a:lnTo>
                    <a:pt x="4317216" y="236925"/>
                  </a:lnTo>
                  <a:lnTo>
                    <a:pt x="4355891" y="262460"/>
                  </a:lnTo>
                  <a:lnTo>
                    <a:pt x="4393929" y="289295"/>
                  </a:lnTo>
                  <a:lnTo>
                    <a:pt x="4431298" y="317430"/>
                  </a:lnTo>
                  <a:lnTo>
                    <a:pt x="4467966" y="346862"/>
                  </a:lnTo>
                  <a:lnTo>
                    <a:pt x="4503902" y="377593"/>
                  </a:lnTo>
                  <a:lnTo>
                    <a:pt x="4539075" y="409620"/>
                  </a:lnTo>
                  <a:lnTo>
                    <a:pt x="4573453" y="442943"/>
                  </a:lnTo>
                  <a:lnTo>
                    <a:pt x="4606768" y="477330"/>
                  </a:lnTo>
                  <a:lnTo>
                    <a:pt x="4638771" y="512527"/>
                  </a:lnTo>
                  <a:lnTo>
                    <a:pt x="4669462" y="548502"/>
                  </a:lnTo>
                  <a:lnTo>
                    <a:pt x="4698842" y="585223"/>
                  </a:lnTo>
                  <a:lnTo>
                    <a:pt x="4726911" y="622657"/>
                  </a:lnTo>
                  <a:lnTo>
                    <a:pt x="4753668" y="660773"/>
                  </a:lnTo>
                  <a:lnTo>
                    <a:pt x="4779114" y="699537"/>
                  </a:lnTo>
                  <a:lnTo>
                    <a:pt x="4803249" y="738919"/>
                  </a:lnTo>
                  <a:lnTo>
                    <a:pt x="4826073" y="778884"/>
                  </a:lnTo>
                  <a:lnTo>
                    <a:pt x="4847585" y="819402"/>
                  </a:lnTo>
                  <a:lnTo>
                    <a:pt x="4867787" y="860440"/>
                  </a:lnTo>
                  <a:lnTo>
                    <a:pt x="4886678" y="901965"/>
                  </a:lnTo>
                  <a:lnTo>
                    <a:pt x="4904258" y="943945"/>
                  </a:lnTo>
                  <a:lnTo>
                    <a:pt x="4920527" y="986348"/>
                  </a:lnTo>
                  <a:lnTo>
                    <a:pt x="4935486" y="1029142"/>
                  </a:lnTo>
                  <a:lnTo>
                    <a:pt x="4949134" y="1072294"/>
                  </a:lnTo>
                  <a:lnTo>
                    <a:pt x="4961472" y="1115772"/>
                  </a:lnTo>
                  <a:lnTo>
                    <a:pt x="4972499" y="1159544"/>
                  </a:lnTo>
                  <a:lnTo>
                    <a:pt x="4982216" y="1203578"/>
                  </a:lnTo>
                  <a:lnTo>
                    <a:pt x="4990623" y="1247841"/>
                  </a:lnTo>
                  <a:lnTo>
                    <a:pt x="4997719" y="1292300"/>
                  </a:lnTo>
                  <a:lnTo>
                    <a:pt x="5003506" y="1336924"/>
                  </a:lnTo>
                  <a:lnTo>
                    <a:pt x="5007982" y="1381681"/>
                  </a:lnTo>
                  <a:lnTo>
                    <a:pt x="5011149" y="1426537"/>
                  </a:lnTo>
                  <a:lnTo>
                    <a:pt x="5013005" y="1471461"/>
                  </a:lnTo>
                  <a:lnTo>
                    <a:pt x="5013552" y="1516421"/>
                  </a:lnTo>
                  <a:lnTo>
                    <a:pt x="5012789" y="1561384"/>
                  </a:lnTo>
                  <a:lnTo>
                    <a:pt x="5010717" y="1606317"/>
                  </a:lnTo>
                  <a:lnTo>
                    <a:pt x="5007335" y="1651190"/>
                  </a:lnTo>
                  <a:lnTo>
                    <a:pt x="5002643" y="1695968"/>
                  </a:lnTo>
                  <a:lnTo>
                    <a:pt x="4996642" y="1740621"/>
                  </a:lnTo>
                  <a:lnTo>
                    <a:pt x="4989332" y="1785115"/>
                  </a:lnTo>
                  <a:lnTo>
                    <a:pt x="4980712" y="1829418"/>
                  </a:lnTo>
                  <a:lnTo>
                    <a:pt x="4970784" y="1873499"/>
                  </a:lnTo>
                  <a:lnTo>
                    <a:pt x="4959546" y="1917324"/>
                  </a:lnTo>
                  <a:lnTo>
                    <a:pt x="4946999" y="1960862"/>
                  </a:lnTo>
                  <a:lnTo>
                    <a:pt x="4933144" y="2004081"/>
                  </a:lnTo>
                  <a:lnTo>
                    <a:pt x="4917979" y="2046947"/>
                  </a:lnTo>
                  <a:lnTo>
                    <a:pt x="4901506" y="2089429"/>
                  </a:lnTo>
                  <a:lnTo>
                    <a:pt x="4883724" y="2131494"/>
                  </a:lnTo>
                  <a:lnTo>
                    <a:pt x="4864633" y="2173110"/>
                  </a:lnTo>
                  <a:lnTo>
                    <a:pt x="4844234" y="2214246"/>
                  </a:lnTo>
                  <a:lnTo>
                    <a:pt x="4822526" y="2254867"/>
                  </a:lnTo>
                  <a:lnTo>
                    <a:pt x="4799510" y="2294943"/>
                  </a:lnTo>
                  <a:lnTo>
                    <a:pt x="4775186" y="2334441"/>
                  </a:lnTo>
                  <a:lnTo>
                    <a:pt x="4749553" y="2373328"/>
                  </a:lnTo>
                  <a:lnTo>
                    <a:pt x="4722613" y="2411573"/>
                  </a:lnTo>
                  <a:lnTo>
                    <a:pt x="4694364" y="2449142"/>
                  </a:lnTo>
                  <a:lnTo>
                    <a:pt x="4664807" y="2486005"/>
                  </a:lnTo>
                  <a:lnTo>
                    <a:pt x="4633942" y="2522128"/>
                  </a:lnTo>
                  <a:lnTo>
                    <a:pt x="4601770" y="2557479"/>
                  </a:lnTo>
                  <a:lnTo>
                    <a:pt x="4568290" y="2592026"/>
                  </a:lnTo>
                  <a:close/>
                </a:path>
              </a:pathLst>
            </a:custGeom>
            <a:solidFill>
              <a:srgbClr val="1C6179">
                <a:alpha val="14898"/>
              </a:srgbClr>
            </a:solidFill>
          </p:spPr>
          <p:txBody>
            <a:bodyPr wrap="square" lIns="0" tIns="0" rIns="0" bIns="0" rtlCol="0"/>
            <a:lstStyle/>
            <a:p>
              <a:endParaRPr b="1"/>
            </a:p>
          </p:txBody>
        </p:sp>
      </p:grpSp>
      <p:graphicFrame>
        <p:nvGraphicFramePr>
          <p:cNvPr id="15" name="Table 14">
            <a:extLst>
              <a:ext uri="{FF2B5EF4-FFF2-40B4-BE49-F238E27FC236}">
                <a16:creationId xmlns:a16="http://schemas.microsoft.com/office/drawing/2014/main" id="{21F7E8B0-7D88-4AE4-BD64-4E63C7A29711}"/>
              </a:ext>
            </a:extLst>
          </p:cNvPr>
          <p:cNvGraphicFramePr>
            <a:graphicFrameLocks noGrp="1"/>
          </p:cNvGraphicFramePr>
          <p:nvPr>
            <p:extLst>
              <p:ext uri="{D42A27DB-BD31-4B8C-83A1-F6EECF244321}">
                <p14:modId xmlns:p14="http://schemas.microsoft.com/office/powerpoint/2010/main" val="2056399467"/>
              </p:ext>
            </p:extLst>
          </p:nvPr>
        </p:nvGraphicFramePr>
        <p:xfrm>
          <a:off x="1143000" y="571500"/>
          <a:ext cx="12962888" cy="9448798"/>
        </p:xfrm>
        <a:graphic>
          <a:graphicData uri="http://schemas.openxmlformats.org/drawingml/2006/table">
            <a:tbl>
              <a:tblPr firstRow="1" firstCol="1" bandRow="1">
                <a:tableStyleId>{5C22544A-7EE6-4342-B048-85BDC9FD1C3A}</a:tableStyleId>
              </a:tblPr>
              <a:tblGrid>
                <a:gridCol w="1313169">
                  <a:extLst>
                    <a:ext uri="{9D8B030D-6E8A-4147-A177-3AD203B41FA5}">
                      <a16:colId xmlns:a16="http://schemas.microsoft.com/office/drawing/2014/main" val="3356869149"/>
                    </a:ext>
                  </a:extLst>
                </a:gridCol>
                <a:gridCol w="6196020">
                  <a:extLst>
                    <a:ext uri="{9D8B030D-6E8A-4147-A177-3AD203B41FA5}">
                      <a16:colId xmlns:a16="http://schemas.microsoft.com/office/drawing/2014/main" val="398247781"/>
                    </a:ext>
                  </a:extLst>
                </a:gridCol>
                <a:gridCol w="3308261">
                  <a:extLst>
                    <a:ext uri="{9D8B030D-6E8A-4147-A177-3AD203B41FA5}">
                      <a16:colId xmlns:a16="http://schemas.microsoft.com/office/drawing/2014/main" val="3342222467"/>
                    </a:ext>
                  </a:extLst>
                </a:gridCol>
                <a:gridCol w="2145438">
                  <a:extLst>
                    <a:ext uri="{9D8B030D-6E8A-4147-A177-3AD203B41FA5}">
                      <a16:colId xmlns:a16="http://schemas.microsoft.com/office/drawing/2014/main" val="2557509277"/>
                    </a:ext>
                  </a:extLst>
                </a:gridCol>
              </a:tblGrid>
              <a:tr h="964634">
                <a:tc>
                  <a:txBody>
                    <a:bodyPr/>
                    <a:lstStyle/>
                    <a:p>
                      <a:pPr algn="just">
                        <a:lnSpc>
                          <a:spcPct val="100000"/>
                        </a:lnSpc>
                        <a:spcAft>
                          <a:spcPts val="0"/>
                        </a:spcAft>
                      </a:pPr>
                      <a:r>
                        <a:rPr lang="en-IN" sz="2400" b="1" dirty="0">
                          <a:solidFill>
                            <a:schemeClr val="tx1"/>
                          </a:solidFill>
                          <a:effectLst/>
                          <a:latin typeface="Times New Roman" panose="02020603050405020304" pitchFamily="18" charset="0"/>
                          <a:cs typeface="Times New Roman" panose="02020603050405020304" pitchFamily="18" charset="0"/>
                        </a:rPr>
                        <a:t>Sr.no</a:t>
                      </a:r>
                      <a:endParaRPr lang="en-IN" sz="21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74397" marR="74397"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just">
                        <a:lnSpc>
                          <a:spcPct val="100000"/>
                        </a:lnSpc>
                        <a:spcAft>
                          <a:spcPts val="0"/>
                        </a:spcAft>
                      </a:pPr>
                      <a:r>
                        <a:rPr lang="en-IN" sz="2400" b="1" dirty="0">
                          <a:solidFill>
                            <a:schemeClr val="tx1"/>
                          </a:solidFill>
                          <a:effectLst/>
                          <a:latin typeface="Times New Roman" panose="02020603050405020304" pitchFamily="18" charset="0"/>
                          <a:cs typeface="Times New Roman" panose="02020603050405020304" pitchFamily="18" charset="0"/>
                        </a:rPr>
                        <a:t>OBJECTIVES</a:t>
                      </a:r>
                      <a:endParaRPr lang="en-IN" sz="21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74397" marR="74397"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just">
                        <a:lnSpc>
                          <a:spcPct val="100000"/>
                        </a:lnSpc>
                        <a:spcAft>
                          <a:spcPts val="0"/>
                        </a:spcAft>
                      </a:pPr>
                      <a:r>
                        <a:rPr lang="en-IN" sz="2400" b="1" dirty="0">
                          <a:solidFill>
                            <a:schemeClr val="tx1"/>
                          </a:solidFill>
                          <a:effectLst/>
                          <a:latin typeface="Times New Roman" panose="02020603050405020304" pitchFamily="18" charset="0"/>
                          <a:cs typeface="Times New Roman" panose="02020603050405020304" pitchFamily="18" charset="0"/>
                        </a:rPr>
                        <a:t>Tools </a:t>
                      </a:r>
                      <a:endParaRPr lang="en-IN" sz="21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74397" marR="74397"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just">
                        <a:lnSpc>
                          <a:spcPct val="100000"/>
                        </a:lnSpc>
                        <a:spcAft>
                          <a:spcPts val="0"/>
                        </a:spcAft>
                      </a:pPr>
                      <a:r>
                        <a:rPr lang="en-IN" sz="2400" b="1" dirty="0">
                          <a:solidFill>
                            <a:schemeClr val="tx1"/>
                          </a:solidFill>
                          <a:effectLst/>
                          <a:latin typeface="Times New Roman" panose="02020603050405020304" pitchFamily="18" charset="0"/>
                          <a:cs typeface="Times New Roman" panose="02020603050405020304" pitchFamily="18" charset="0"/>
                        </a:rPr>
                        <a:t>SAMPLE SIZE</a:t>
                      </a:r>
                      <a:endParaRPr lang="en-IN" sz="21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74397" marR="74397"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3949566416"/>
                  </a:ext>
                </a:extLst>
              </a:tr>
              <a:tr h="923757">
                <a:tc>
                  <a:txBody>
                    <a:bodyPr/>
                    <a:lstStyle/>
                    <a:p>
                      <a:pPr algn="ctr">
                        <a:lnSpc>
                          <a:spcPct val="100000"/>
                        </a:lnSpc>
                        <a:spcAft>
                          <a:spcPts val="0"/>
                        </a:spcAft>
                      </a:pPr>
                      <a:r>
                        <a:rPr lang="en-IN" sz="2300" b="1" dirty="0">
                          <a:solidFill>
                            <a:schemeClr val="tx1"/>
                          </a:solidFill>
                          <a:effectLst/>
                          <a:latin typeface="Times New Roman" panose="02020603050405020304" pitchFamily="18" charset="0"/>
                          <a:cs typeface="Times New Roman" panose="02020603050405020304" pitchFamily="18" charset="0"/>
                        </a:rPr>
                        <a:t>1</a:t>
                      </a:r>
                      <a:endParaRPr lang="en-IN" sz="23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74397" marR="74397"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just">
                        <a:lnSpc>
                          <a:spcPct val="100000"/>
                        </a:lnSpc>
                        <a:spcAft>
                          <a:spcPts val="0"/>
                        </a:spcAft>
                      </a:pPr>
                      <a:r>
                        <a:rPr lang="en-IN" sz="2300" b="1" dirty="0">
                          <a:solidFill>
                            <a:schemeClr val="tx1"/>
                          </a:solidFill>
                          <a:effectLst/>
                          <a:latin typeface="Times New Roman" panose="02020603050405020304" pitchFamily="18" charset="0"/>
                          <a:cs typeface="Times New Roman" panose="02020603050405020304" pitchFamily="18" charset="0"/>
                        </a:rPr>
                        <a:t>Comparison of career satisfaction between private, gov. sector and business </a:t>
                      </a:r>
                      <a:endParaRPr lang="en-IN" sz="23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74397" marR="74397"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IN" sz="2300" b="1" dirty="0">
                          <a:solidFill>
                            <a:schemeClr val="tx1"/>
                          </a:solidFill>
                          <a:effectLst/>
                          <a:latin typeface="Times New Roman" panose="02020603050405020304" pitchFamily="18" charset="0"/>
                          <a:cs typeface="Times New Roman" panose="02020603050405020304" pitchFamily="18" charset="0"/>
                        </a:rPr>
                        <a:t>ANOVA </a:t>
                      </a:r>
                      <a:endParaRPr lang="en-IN" sz="23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74397" marR="74397"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IN" sz="2300" b="1" dirty="0">
                          <a:solidFill>
                            <a:schemeClr val="tx1"/>
                          </a:solidFill>
                          <a:effectLst/>
                          <a:latin typeface="Times New Roman" panose="02020603050405020304" pitchFamily="18" charset="0"/>
                          <a:cs typeface="Times New Roman" panose="02020603050405020304" pitchFamily="18" charset="0"/>
                        </a:rPr>
                        <a:t>57</a:t>
                      </a:r>
                      <a:endParaRPr lang="en-IN" sz="23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74397" marR="74397"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23767296"/>
                  </a:ext>
                </a:extLst>
              </a:tr>
              <a:tr h="923757">
                <a:tc>
                  <a:txBody>
                    <a:bodyPr/>
                    <a:lstStyle/>
                    <a:p>
                      <a:pPr algn="ctr">
                        <a:lnSpc>
                          <a:spcPct val="100000"/>
                        </a:lnSpc>
                        <a:spcAft>
                          <a:spcPts val="0"/>
                        </a:spcAft>
                      </a:pPr>
                      <a:r>
                        <a:rPr lang="en-IN" sz="2300" b="1" dirty="0">
                          <a:solidFill>
                            <a:schemeClr val="tx1"/>
                          </a:solidFill>
                          <a:effectLst/>
                          <a:latin typeface="Times New Roman" panose="02020603050405020304" pitchFamily="18" charset="0"/>
                          <a:cs typeface="Times New Roman" panose="02020603050405020304" pitchFamily="18" charset="0"/>
                        </a:rPr>
                        <a:t>2</a:t>
                      </a:r>
                      <a:endParaRPr lang="en-IN" sz="23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74397" marR="74397"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just">
                        <a:lnSpc>
                          <a:spcPct val="100000"/>
                        </a:lnSpc>
                        <a:spcAft>
                          <a:spcPts val="0"/>
                        </a:spcAft>
                      </a:pPr>
                      <a:r>
                        <a:rPr lang="en-IN" sz="2300" b="1" dirty="0">
                          <a:solidFill>
                            <a:schemeClr val="tx1"/>
                          </a:solidFill>
                          <a:effectLst/>
                          <a:latin typeface="Times New Roman" panose="02020603050405020304" pitchFamily="18" charset="0"/>
                          <a:cs typeface="Times New Roman" panose="02020603050405020304" pitchFamily="18" charset="0"/>
                        </a:rPr>
                        <a:t>Comparison of career satisfaction between working and non-working people</a:t>
                      </a:r>
                      <a:endParaRPr lang="en-IN" sz="23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74397" marR="74397"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IN" sz="23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Z-test</a:t>
                      </a:r>
                    </a:p>
                  </a:txBody>
                  <a:tcPr marL="74397" marR="7439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IN" sz="2300" b="1" dirty="0">
                          <a:solidFill>
                            <a:schemeClr val="tx1"/>
                          </a:solidFill>
                          <a:effectLst/>
                          <a:latin typeface="Times New Roman" panose="02020603050405020304" pitchFamily="18" charset="0"/>
                          <a:cs typeface="Times New Roman" panose="02020603050405020304" pitchFamily="18" charset="0"/>
                        </a:rPr>
                        <a:t>274</a:t>
                      </a:r>
                      <a:endParaRPr lang="en-IN" sz="23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74397" marR="74397"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42707989"/>
                  </a:ext>
                </a:extLst>
              </a:tr>
              <a:tr h="796650">
                <a:tc>
                  <a:txBody>
                    <a:bodyPr/>
                    <a:lstStyle/>
                    <a:p>
                      <a:pPr algn="ctr">
                        <a:lnSpc>
                          <a:spcPct val="100000"/>
                        </a:lnSpc>
                        <a:spcAft>
                          <a:spcPts val="0"/>
                        </a:spcAft>
                      </a:pPr>
                      <a:r>
                        <a:rPr lang="en-IN" sz="2300" b="1" dirty="0">
                          <a:solidFill>
                            <a:schemeClr val="tx1"/>
                          </a:solidFill>
                          <a:effectLst/>
                          <a:latin typeface="Times New Roman" panose="02020603050405020304" pitchFamily="18" charset="0"/>
                          <a:cs typeface="Times New Roman" panose="02020603050405020304" pitchFamily="18" charset="0"/>
                        </a:rPr>
                        <a:t>3</a:t>
                      </a:r>
                      <a:endParaRPr lang="en-IN" sz="23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74397" marR="74397"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just">
                        <a:lnSpc>
                          <a:spcPct val="100000"/>
                        </a:lnSpc>
                        <a:spcAft>
                          <a:spcPts val="0"/>
                        </a:spcAft>
                      </a:pPr>
                      <a:r>
                        <a:rPr lang="en-IN" sz="2300" b="1" dirty="0">
                          <a:solidFill>
                            <a:schemeClr val="tx1"/>
                          </a:solidFill>
                          <a:effectLst/>
                          <a:latin typeface="Times New Roman" panose="02020603050405020304" pitchFamily="18" charset="0"/>
                          <a:cs typeface="Times New Roman" panose="02020603050405020304" pitchFamily="18" charset="0"/>
                        </a:rPr>
                        <a:t>comparison of career satisfaction between male and female</a:t>
                      </a:r>
                      <a:endParaRPr lang="en-IN" sz="23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74397" marR="74397"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IN" sz="23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Z-test</a:t>
                      </a:r>
                    </a:p>
                  </a:txBody>
                  <a:tcPr marL="74397" marR="7439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IN" sz="2300" b="1" dirty="0">
                          <a:solidFill>
                            <a:schemeClr val="tx1"/>
                          </a:solidFill>
                          <a:effectLst/>
                          <a:latin typeface="Times New Roman" panose="02020603050405020304" pitchFamily="18" charset="0"/>
                          <a:cs typeface="Times New Roman" panose="02020603050405020304" pitchFamily="18" charset="0"/>
                        </a:rPr>
                        <a:t>274</a:t>
                      </a:r>
                      <a:endParaRPr lang="en-IN" sz="23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74397" marR="74397"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01140810"/>
                  </a:ext>
                </a:extLst>
              </a:tr>
              <a:tr h="923757">
                <a:tc>
                  <a:txBody>
                    <a:bodyPr/>
                    <a:lstStyle/>
                    <a:p>
                      <a:pPr algn="ctr">
                        <a:lnSpc>
                          <a:spcPct val="100000"/>
                        </a:lnSpc>
                        <a:spcAft>
                          <a:spcPts val="0"/>
                        </a:spcAft>
                      </a:pPr>
                      <a:r>
                        <a:rPr lang="en-IN" sz="2300" b="1" dirty="0">
                          <a:solidFill>
                            <a:schemeClr val="tx1"/>
                          </a:solidFill>
                          <a:effectLst/>
                          <a:latin typeface="Times New Roman" panose="02020603050405020304" pitchFamily="18" charset="0"/>
                          <a:cs typeface="Times New Roman" panose="02020603050405020304" pitchFamily="18" charset="0"/>
                        </a:rPr>
                        <a:t>4</a:t>
                      </a:r>
                      <a:endParaRPr lang="en-IN" sz="23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74397" marR="74397"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just">
                        <a:lnSpc>
                          <a:spcPct val="100000"/>
                        </a:lnSpc>
                        <a:spcAft>
                          <a:spcPts val="0"/>
                        </a:spcAft>
                      </a:pPr>
                      <a:r>
                        <a:rPr lang="en-IN" sz="2300" b="1" dirty="0">
                          <a:solidFill>
                            <a:schemeClr val="tx1"/>
                          </a:solidFill>
                          <a:effectLst/>
                          <a:latin typeface="Times New Roman" panose="02020603050405020304" pitchFamily="18" charset="0"/>
                          <a:cs typeface="Times New Roman" panose="02020603050405020304" pitchFamily="18" charset="0"/>
                        </a:rPr>
                        <a:t>Comparison of career satisfaction between occupation (Self-employed and job)</a:t>
                      </a:r>
                      <a:endParaRPr lang="en-IN" sz="23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74397" marR="74397"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IN" sz="23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Z-test</a:t>
                      </a:r>
                    </a:p>
                  </a:txBody>
                  <a:tcPr marL="74397" marR="7439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IN" sz="2300" b="1" dirty="0">
                          <a:solidFill>
                            <a:schemeClr val="tx1"/>
                          </a:solidFill>
                          <a:effectLst/>
                          <a:latin typeface="Times New Roman" panose="02020603050405020304" pitchFamily="18" charset="0"/>
                          <a:cs typeface="Times New Roman" panose="02020603050405020304" pitchFamily="18" charset="0"/>
                        </a:rPr>
                        <a:t>274</a:t>
                      </a:r>
                      <a:endParaRPr lang="en-IN" sz="23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74397" marR="74397"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30853508"/>
                  </a:ext>
                </a:extLst>
              </a:tr>
              <a:tr h="923757">
                <a:tc>
                  <a:txBody>
                    <a:bodyPr/>
                    <a:lstStyle/>
                    <a:p>
                      <a:pPr algn="ctr">
                        <a:lnSpc>
                          <a:spcPct val="100000"/>
                        </a:lnSpc>
                        <a:spcAft>
                          <a:spcPts val="0"/>
                        </a:spcAft>
                      </a:pPr>
                      <a:r>
                        <a:rPr lang="en-IN" sz="2300" b="1" dirty="0">
                          <a:solidFill>
                            <a:schemeClr val="tx1"/>
                          </a:solidFill>
                          <a:effectLst/>
                          <a:latin typeface="Times New Roman" panose="02020603050405020304" pitchFamily="18" charset="0"/>
                          <a:cs typeface="Times New Roman" panose="02020603050405020304" pitchFamily="18" charset="0"/>
                        </a:rPr>
                        <a:t>5</a:t>
                      </a:r>
                      <a:endParaRPr lang="en-IN" sz="23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74397" marR="74397"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just">
                        <a:lnSpc>
                          <a:spcPct val="100000"/>
                        </a:lnSpc>
                        <a:spcAft>
                          <a:spcPts val="0"/>
                        </a:spcAft>
                      </a:pPr>
                      <a:r>
                        <a:rPr lang="en-IN" sz="2300" b="1">
                          <a:solidFill>
                            <a:schemeClr val="tx1"/>
                          </a:solidFill>
                          <a:effectLst/>
                          <a:latin typeface="Times New Roman" panose="02020603050405020304" pitchFamily="18" charset="0"/>
                          <a:cs typeface="Times New Roman" panose="02020603050405020304" pitchFamily="18" charset="0"/>
                        </a:rPr>
                        <a:t>To check the association of career satisfaction with respect to Gender</a:t>
                      </a:r>
                      <a:endParaRPr lang="en-IN" sz="2300" b="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74397" marR="74397"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IN" sz="2300" b="1" dirty="0">
                          <a:solidFill>
                            <a:schemeClr val="tx1"/>
                          </a:solidFill>
                          <a:effectLst/>
                          <a:latin typeface="Times New Roman" panose="02020603050405020304" pitchFamily="18" charset="0"/>
                          <a:cs typeface="Times New Roman" panose="02020603050405020304" pitchFamily="18" charset="0"/>
                        </a:rPr>
                        <a:t>Chi -square test </a:t>
                      </a:r>
                      <a:endParaRPr lang="en-IN" sz="23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74397" marR="7439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IN" sz="2300" b="1" dirty="0">
                          <a:solidFill>
                            <a:schemeClr val="tx1"/>
                          </a:solidFill>
                          <a:effectLst/>
                          <a:latin typeface="Times New Roman" panose="02020603050405020304" pitchFamily="18" charset="0"/>
                          <a:cs typeface="Times New Roman" panose="02020603050405020304" pitchFamily="18" charset="0"/>
                        </a:rPr>
                        <a:t>207</a:t>
                      </a:r>
                      <a:endParaRPr lang="en-IN" sz="23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74397" marR="74397"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51016830"/>
                  </a:ext>
                </a:extLst>
              </a:tr>
              <a:tr h="923757">
                <a:tc>
                  <a:txBody>
                    <a:bodyPr/>
                    <a:lstStyle/>
                    <a:p>
                      <a:pPr algn="ctr">
                        <a:lnSpc>
                          <a:spcPct val="100000"/>
                        </a:lnSpc>
                        <a:spcAft>
                          <a:spcPts val="0"/>
                        </a:spcAft>
                      </a:pPr>
                      <a:r>
                        <a:rPr lang="en-IN" sz="2300" b="1" dirty="0">
                          <a:solidFill>
                            <a:schemeClr val="tx1"/>
                          </a:solidFill>
                          <a:effectLst/>
                          <a:latin typeface="Times New Roman" panose="02020603050405020304" pitchFamily="18" charset="0"/>
                          <a:cs typeface="Times New Roman" panose="02020603050405020304" pitchFamily="18" charset="0"/>
                        </a:rPr>
                        <a:t>6</a:t>
                      </a:r>
                      <a:endParaRPr lang="en-IN" sz="23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74397" marR="74397"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just">
                        <a:lnSpc>
                          <a:spcPct val="100000"/>
                        </a:lnSpc>
                        <a:spcAft>
                          <a:spcPts val="0"/>
                        </a:spcAft>
                      </a:pPr>
                      <a:r>
                        <a:rPr lang="en-IN" sz="2300" b="1">
                          <a:solidFill>
                            <a:schemeClr val="tx1"/>
                          </a:solidFill>
                          <a:effectLst/>
                          <a:latin typeface="Times New Roman" panose="02020603050405020304" pitchFamily="18" charset="0"/>
                          <a:cs typeface="Times New Roman" panose="02020603050405020304" pitchFamily="18" charset="0"/>
                        </a:rPr>
                        <a:t>To check the association of career satisfaction with respect to marital status.</a:t>
                      </a:r>
                      <a:endParaRPr lang="en-IN" sz="2300" b="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74397" marR="74397"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IN" sz="2300" b="1" dirty="0">
                          <a:solidFill>
                            <a:schemeClr val="tx1"/>
                          </a:solidFill>
                          <a:effectLst/>
                          <a:latin typeface="Times New Roman" panose="02020603050405020304" pitchFamily="18" charset="0"/>
                          <a:cs typeface="Times New Roman" panose="02020603050405020304" pitchFamily="18" charset="0"/>
                        </a:rPr>
                        <a:t>Chi -square test </a:t>
                      </a:r>
                      <a:endParaRPr lang="en-IN" sz="23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74397" marR="7439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IN" sz="2300" b="1" dirty="0">
                          <a:solidFill>
                            <a:schemeClr val="tx1"/>
                          </a:solidFill>
                          <a:effectLst/>
                          <a:latin typeface="Times New Roman" panose="02020603050405020304" pitchFamily="18" charset="0"/>
                          <a:cs typeface="Times New Roman" panose="02020603050405020304" pitchFamily="18" charset="0"/>
                        </a:rPr>
                        <a:t>301</a:t>
                      </a:r>
                      <a:endParaRPr lang="en-IN" sz="23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74397" marR="74397"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27661612"/>
                  </a:ext>
                </a:extLst>
              </a:tr>
              <a:tr h="923757">
                <a:tc>
                  <a:txBody>
                    <a:bodyPr/>
                    <a:lstStyle/>
                    <a:p>
                      <a:pPr algn="ctr">
                        <a:lnSpc>
                          <a:spcPct val="100000"/>
                        </a:lnSpc>
                        <a:spcAft>
                          <a:spcPts val="0"/>
                        </a:spcAft>
                      </a:pPr>
                      <a:r>
                        <a:rPr lang="en-IN" sz="2300" b="1" dirty="0">
                          <a:solidFill>
                            <a:schemeClr val="tx1"/>
                          </a:solidFill>
                          <a:effectLst/>
                          <a:latin typeface="Times New Roman" panose="02020603050405020304" pitchFamily="18" charset="0"/>
                          <a:cs typeface="Times New Roman" panose="02020603050405020304" pitchFamily="18" charset="0"/>
                        </a:rPr>
                        <a:t>7</a:t>
                      </a:r>
                      <a:endParaRPr lang="en-IN" sz="23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74397" marR="74397"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just">
                        <a:lnSpc>
                          <a:spcPct val="100000"/>
                        </a:lnSpc>
                        <a:spcAft>
                          <a:spcPts val="0"/>
                        </a:spcAft>
                      </a:pPr>
                      <a:r>
                        <a:rPr lang="en-IN" sz="2300" b="1">
                          <a:solidFill>
                            <a:schemeClr val="tx1"/>
                          </a:solidFill>
                          <a:effectLst/>
                          <a:latin typeface="Times New Roman" panose="02020603050405020304" pitchFamily="18" charset="0"/>
                          <a:cs typeface="Times New Roman" panose="02020603050405020304" pitchFamily="18" charset="0"/>
                        </a:rPr>
                        <a:t>To check the association of career satisfaction with respect to Grade of final education.</a:t>
                      </a:r>
                      <a:endParaRPr lang="en-IN" sz="2300" b="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74397" marR="74397"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IN" sz="2300" b="1" dirty="0">
                          <a:solidFill>
                            <a:schemeClr val="tx1"/>
                          </a:solidFill>
                          <a:effectLst/>
                          <a:latin typeface="Times New Roman" panose="02020603050405020304" pitchFamily="18" charset="0"/>
                          <a:cs typeface="Times New Roman" panose="02020603050405020304" pitchFamily="18" charset="0"/>
                        </a:rPr>
                        <a:t>Chi -square test </a:t>
                      </a:r>
                      <a:endParaRPr lang="en-IN" sz="23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74397" marR="7439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IN" sz="2300" b="1" dirty="0">
                          <a:solidFill>
                            <a:schemeClr val="tx1"/>
                          </a:solidFill>
                          <a:effectLst/>
                          <a:latin typeface="Times New Roman" panose="02020603050405020304" pitchFamily="18" charset="0"/>
                          <a:cs typeface="Times New Roman" panose="02020603050405020304" pitchFamily="18" charset="0"/>
                        </a:rPr>
                        <a:t>364</a:t>
                      </a:r>
                      <a:endParaRPr lang="en-IN" sz="23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74397" marR="74397"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96411442"/>
                  </a:ext>
                </a:extLst>
              </a:tr>
              <a:tr h="923757">
                <a:tc>
                  <a:txBody>
                    <a:bodyPr/>
                    <a:lstStyle/>
                    <a:p>
                      <a:pPr algn="ctr">
                        <a:lnSpc>
                          <a:spcPct val="100000"/>
                        </a:lnSpc>
                        <a:spcAft>
                          <a:spcPts val="0"/>
                        </a:spcAft>
                      </a:pPr>
                      <a:r>
                        <a:rPr lang="en-IN" sz="2300" b="1" dirty="0">
                          <a:solidFill>
                            <a:schemeClr val="tx1"/>
                          </a:solidFill>
                          <a:effectLst/>
                          <a:latin typeface="Times New Roman" panose="02020603050405020304" pitchFamily="18" charset="0"/>
                          <a:cs typeface="Times New Roman" panose="02020603050405020304" pitchFamily="18" charset="0"/>
                        </a:rPr>
                        <a:t>8</a:t>
                      </a:r>
                      <a:endParaRPr lang="en-IN" sz="23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74397" marR="74397"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just">
                        <a:lnSpc>
                          <a:spcPct val="100000"/>
                        </a:lnSpc>
                        <a:spcAft>
                          <a:spcPts val="0"/>
                        </a:spcAft>
                      </a:pPr>
                      <a:r>
                        <a:rPr lang="en-IN" sz="2300" b="1">
                          <a:solidFill>
                            <a:schemeClr val="tx1"/>
                          </a:solidFill>
                          <a:effectLst/>
                          <a:latin typeface="Times New Roman" panose="02020603050405020304" pitchFamily="18" charset="0"/>
                          <a:cs typeface="Times New Roman" panose="02020603050405020304" pitchFamily="18" charset="0"/>
                        </a:rPr>
                        <a:t>To check the association of career satisfaction with respect to working experience.</a:t>
                      </a:r>
                      <a:endParaRPr lang="en-IN" sz="2300" b="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74397" marR="74397"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IN" sz="2300" b="1" dirty="0">
                          <a:solidFill>
                            <a:schemeClr val="tx1"/>
                          </a:solidFill>
                          <a:effectLst/>
                          <a:latin typeface="Times New Roman" panose="02020603050405020304" pitchFamily="18" charset="0"/>
                          <a:cs typeface="Times New Roman" panose="02020603050405020304" pitchFamily="18" charset="0"/>
                        </a:rPr>
                        <a:t>Chi -square test </a:t>
                      </a:r>
                      <a:endParaRPr lang="en-IN" sz="23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74397" marR="7439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IN" sz="2300" b="1" dirty="0">
                          <a:solidFill>
                            <a:schemeClr val="tx1"/>
                          </a:solidFill>
                          <a:effectLst/>
                          <a:latin typeface="Times New Roman" panose="02020603050405020304" pitchFamily="18" charset="0"/>
                          <a:cs typeface="Times New Roman" panose="02020603050405020304" pitchFamily="18" charset="0"/>
                        </a:rPr>
                        <a:t>335</a:t>
                      </a:r>
                      <a:endParaRPr lang="en-IN" sz="23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74397" marR="74397"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6916528"/>
                  </a:ext>
                </a:extLst>
              </a:tr>
              <a:tr h="1221215">
                <a:tc>
                  <a:txBody>
                    <a:bodyPr/>
                    <a:lstStyle/>
                    <a:p>
                      <a:pPr algn="ctr">
                        <a:lnSpc>
                          <a:spcPct val="100000"/>
                        </a:lnSpc>
                        <a:spcAft>
                          <a:spcPts val="0"/>
                        </a:spcAft>
                      </a:pPr>
                      <a:r>
                        <a:rPr lang="en-IN" sz="2300" b="1" dirty="0">
                          <a:solidFill>
                            <a:schemeClr val="tx1"/>
                          </a:solidFill>
                          <a:effectLst/>
                          <a:latin typeface="Times New Roman" panose="02020603050405020304" pitchFamily="18" charset="0"/>
                          <a:cs typeface="Times New Roman" panose="02020603050405020304" pitchFamily="18" charset="0"/>
                        </a:rPr>
                        <a:t>9</a:t>
                      </a:r>
                      <a:endParaRPr lang="en-IN" sz="23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74397" marR="74397"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just">
                        <a:lnSpc>
                          <a:spcPct val="100000"/>
                        </a:lnSpc>
                        <a:spcAft>
                          <a:spcPts val="0"/>
                        </a:spcAft>
                      </a:pPr>
                      <a:r>
                        <a:rPr lang="en-IN" sz="2300" b="1">
                          <a:solidFill>
                            <a:schemeClr val="tx1"/>
                          </a:solidFill>
                          <a:effectLst/>
                          <a:latin typeface="Times New Roman" panose="02020603050405020304" pitchFamily="18" charset="0"/>
                          <a:cs typeface="Times New Roman" panose="02020603050405020304" pitchFamily="18" charset="0"/>
                        </a:rPr>
                        <a:t>Comparison career satisfaction amongst various disciplines. (Professional and Non-professional)</a:t>
                      </a:r>
                      <a:endParaRPr lang="en-IN" sz="2300" b="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74397" marR="74397"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IN" sz="23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Z-test</a:t>
                      </a:r>
                    </a:p>
                  </a:txBody>
                  <a:tcPr marL="74397" marR="7439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IN" sz="2300" b="1" dirty="0">
                          <a:solidFill>
                            <a:schemeClr val="tx1"/>
                          </a:solidFill>
                          <a:effectLst/>
                          <a:latin typeface="Times New Roman" panose="02020603050405020304" pitchFamily="18" charset="0"/>
                          <a:cs typeface="Times New Roman" panose="02020603050405020304" pitchFamily="18" charset="0"/>
                        </a:rPr>
                        <a:t>274</a:t>
                      </a:r>
                      <a:endParaRPr lang="en-IN" sz="23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74397" marR="74397"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43554606"/>
                  </a:ext>
                </a:extLst>
              </a:tr>
            </a:tbl>
          </a:graphicData>
        </a:graphic>
      </p:graphicFrame>
    </p:spTree>
    <p:extLst>
      <p:ext uri="{BB962C8B-B14F-4D97-AF65-F5344CB8AC3E}">
        <p14:creationId xmlns:p14="http://schemas.microsoft.com/office/powerpoint/2010/main" val="16690329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14288"/>
            <a:ext cx="18370548" cy="10491788"/>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solidFill>
            <a:srgbClr val="DAEFE1"/>
          </a:solidFill>
        </p:spPr>
        <p:txBody>
          <a:bodyPr wrap="square" lIns="0" tIns="0" rIns="0" bIns="0" rtlCol="0"/>
          <a:lstStyle/>
          <a:p>
            <a:endParaRPr dirty="0"/>
          </a:p>
        </p:txBody>
      </p:sp>
      <p:grpSp>
        <p:nvGrpSpPr>
          <p:cNvPr id="3" name="object 3"/>
          <p:cNvGrpSpPr/>
          <p:nvPr/>
        </p:nvGrpSpPr>
        <p:grpSpPr>
          <a:xfrm>
            <a:off x="13887337" y="5464112"/>
            <a:ext cx="4401185" cy="4823460"/>
            <a:chOff x="13887335" y="5464111"/>
            <a:chExt cx="4401185" cy="4823460"/>
          </a:xfrm>
        </p:grpSpPr>
        <p:sp>
          <p:nvSpPr>
            <p:cNvPr id="4" name="object 4"/>
            <p:cNvSpPr/>
            <p:nvPr/>
          </p:nvSpPr>
          <p:spPr>
            <a:xfrm>
              <a:off x="14756188" y="5464111"/>
              <a:ext cx="3531870" cy="4031615"/>
            </a:xfrm>
            <a:custGeom>
              <a:avLst/>
              <a:gdLst/>
              <a:ahLst/>
              <a:cxnLst/>
              <a:rect l="l" t="t" r="r" b="b"/>
              <a:pathLst>
                <a:path w="3531869" h="4031615">
                  <a:moveTo>
                    <a:pt x="3531810" y="1708729"/>
                  </a:moveTo>
                  <a:lnTo>
                    <a:pt x="1431031" y="3809509"/>
                  </a:lnTo>
                  <a:lnTo>
                    <a:pt x="1426779" y="3805257"/>
                  </a:lnTo>
                  <a:lnTo>
                    <a:pt x="1390465" y="3836934"/>
                  </a:lnTo>
                  <a:lnTo>
                    <a:pt x="1352795" y="3866233"/>
                  </a:lnTo>
                  <a:lnTo>
                    <a:pt x="1313876" y="3893151"/>
                  </a:lnTo>
                  <a:lnTo>
                    <a:pt x="1273814" y="3917685"/>
                  </a:lnTo>
                  <a:lnTo>
                    <a:pt x="1232717" y="3939833"/>
                  </a:lnTo>
                  <a:lnTo>
                    <a:pt x="1190692" y="3959593"/>
                  </a:lnTo>
                  <a:lnTo>
                    <a:pt x="1147845" y="3976962"/>
                  </a:lnTo>
                  <a:lnTo>
                    <a:pt x="1104284" y="3991937"/>
                  </a:lnTo>
                  <a:lnTo>
                    <a:pt x="1060116" y="4004517"/>
                  </a:lnTo>
                  <a:lnTo>
                    <a:pt x="1015448" y="4014698"/>
                  </a:lnTo>
                  <a:lnTo>
                    <a:pt x="970386" y="4022479"/>
                  </a:lnTo>
                  <a:lnTo>
                    <a:pt x="925038" y="4027857"/>
                  </a:lnTo>
                  <a:lnTo>
                    <a:pt x="879511" y="4030830"/>
                  </a:lnTo>
                  <a:lnTo>
                    <a:pt x="833912" y="4031394"/>
                  </a:lnTo>
                  <a:lnTo>
                    <a:pt x="788348" y="4029548"/>
                  </a:lnTo>
                  <a:lnTo>
                    <a:pt x="742926" y="4025290"/>
                  </a:lnTo>
                  <a:lnTo>
                    <a:pt x="697752" y="4018616"/>
                  </a:lnTo>
                  <a:lnTo>
                    <a:pt x="652935" y="4009525"/>
                  </a:lnTo>
                  <a:lnTo>
                    <a:pt x="608580" y="3998013"/>
                  </a:lnTo>
                  <a:lnTo>
                    <a:pt x="564796" y="3984079"/>
                  </a:lnTo>
                  <a:lnTo>
                    <a:pt x="521689" y="3967721"/>
                  </a:lnTo>
                  <a:lnTo>
                    <a:pt x="479365" y="3948935"/>
                  </a:lnTo>
                  <a:lnTo>
                    <a:pt x="437933" y="3927719"/>
                  </a:lnTo>
                  <a:lnTo>
                    <a:pt x="397499" y="3904071"/>
                  </a:lnTo>
                  <a:lnTo>
                    <a:pt x="358170" y="3877988"/>
                  </a:lnTo>
                  <a:lnTo>
                    <a:pt x="320053" y="3849468"/>
                  </a:lnTo>
                  <a:lnTo>
                    <a:pt x="283255" y="3818509"/>
                  </a:lnTo>
                  <a:lnTo>
                    <a:pt x="247883" y="3785108"/>
                  </a:lnTo>
                  <a:lnTo>
                    <a:pt x="214466" y="3749752"/>
                  </a:lnTo>
                  <a:lnTo>
                    <a:pt x="183462" y="3712999"/>
                  </a:lnTo>
                  <a:lnTo>
                    <a:pt x="154872" y="3674953"/>
                  </a:lnTo>
                  <a:lnTo>
                    <a:pt x="128697" y="3635716"/>
                  </a:lnTo>
                  <a:lnTo>
                    <a:pt x="104938" y="3595393"/>
                  </a:lnTo>
                  <a:lnTo>
                    <a:pt x="83596" y="3554087"/>
                  </a:lnTo>
                  <a:lnTo>
                    <a:pt x="64671" y="3511902"/>
                  </a:lnTo>
                  <a:lnTo>
                    <a:pt x="48167" y="3468940"/>
                  </a:lnTo>
                  <a:lnTo>
                    <a:pt x="34082" y="3425307"/>
                  </a:lnTo>
                  <a:lnTo>
                    <a:pt x="22419" y="3381104"/>
                  </a:lnTo>
                  <a:lnTo>
                    <a:pt x="13178" y="3336436"/>
                  </a:lnTo>
                  <a:lnTo>
                    <a:pt x="6360" y="3291407"/>
                  </a:lnTo>
                  <a:lnTo>
                    <a:pt x="1967" y="3246119"/>
                  </a:lnTo>
                  <a:lnTo>
                    <a:pt x="0" y="3200677"/>
                  </a:lnTo>
                  <a:lnTo>
                    <a:pt x="459" y="3155183"/>
                  </a:lnTo>
                  <a:lnTo>
                    <a:pt x="3345" y="3109741"/>
                  </a:lnTo>
                  <a:lnTo>
                    <a:pt x="8661" y="3064456"/>
                  </a:lnTo>
                  <a:lnTo>
                    <a:pt x="16406" y="3019430"/>
                  </a:lnTo>
                  <a:lnTo>
                    <a:pt x="26583" y="2974767"/>
                  </a:lnTo>
                  <a:lnTo>
                    <a:pt x="39191" y="2930570"/>
                  </a:lnTo>
                  <a:lnTo>
                    <a:pt x="54232" y="2886943"/>
                  </a:lnTo>
                  <a:lnTo>
                    <a:pt x="71708" y="2843990"/>
                  </a:lnTo>
                  <a:lnTo>
                    <a:pt x="91618" y="2801814"/>
                  </a:lnTo>
                  <a:lnTo>
                    <a:pt x="113965" y="2760518"/>
                  </a:lnTo>
                  <a:lnTo>
                    <a:pt x="138749" y="2720207"/>
                  </a:lnTo>
                  <a:lnTo>
                    <a:pt x="165971" y="2680983"/>
                  </a:lnTo>
                  <a:lnTo>
                    <a:pt x="195632" y="2642951"/>
                  </a:lnTo>
                  <a:lnTo>
                    <a:pt x="227735" y="2606213"/>
                  </a:lnTo>
                  <a:lnTo>
                    <a:pt x="223483" y="2601961"/>
                  </a:lnTo>
                  <a:lnTo>
                    <a:pt x="2574554" y="250889"/>
                  </a:lnTo>
                  <a:lnTo>
                    <a:pt x="2610080" y="217287"/>
                  </a:lnTo>
                  <a:lnTo>
                    <a:pt x="2646960" y="186110"/>
                  </a:lnTo>
                  <a:lnTo>
                    <a:pt x="2685091" y="157354"/>
                  </a:lnTo>
                  <a:lnTo>
                    <a:pt x="2724373" y="131017"/>
                  </a:lnTo>
                  <a:lnTo>
                    <a:pt x="2764704" y="107096"/>
                  </a:lnTo>
                  <a:lnTo>
                    <a:pt x="2805982" y="85587"/>
                  </a:lnTo>
                  <a:lnTo>
                    <a:pt x="2848106" y="66487"/>
                  </a:lnTo>
                  <a:lnTo>
                    <a:pt x="2890974" y="49794"/>
                  </a:lnTo>
                  <a:lnTo>
                    <a:pt x="2934485" y="35504"/>
                  </a:lnTo>
                  <a:lnTo>
                    <a:pt x="2978537" y="23615"/>
                  </a:lnTo>
                  <a:lnTo>
                    <a:pt x="3023029" y="14123"/>
                  </a:lnTo>
                  <a:lnTo>
                    <a:pt x="3067858" y="7025"/>
                  </a:lnTo>
                  <a:lnTo>
                    <a:pt x="3112924" y="2318"/>
                  </a:lnTo>
                  <a:lnTo>
                    <a:pt x="3158125" y="0"/>
                  </a:lnTo>
                  <a:lnTo>
                    <a:pt x="3203359" y="66"/>
                  </a:lnTo>
                  <a:lnTo>
                    <a:pt x="3248525" y="2515"/>
                  </a:lnTo>
                  <a:lnTo>
                    <a:pt x="3293521" y="7342"/>
                  </a:lnTo>
                  <a:lnTo>
                    <a:pt x="3338246" y="14546"/>
                  </a:lnTo>
                  <a:lnTo>
                    <a:pt x="3382598" y="24122"/>
                  </a:lnTo>
                  <a:lnTo>
                    <a:pt x="3426475" y="36069"/>
                  </a:lnTo>
                  <a:lnTo>
                    <a:pt x="3469777" y="50382"/>
                  </a:lnTo>
                  <a:lnTo>
                    <a:pt x="3512400" y="67059"/>
                  </a:lnTo>
                  <a:lnTo>
                    <a:pt x="3531810" y="75890"/>
                  </a:lnTo>
                  <a:lnTo>
                    <a:pt x="3531810" y="1708729"/>
                  </a:lnTo>
                  <a:close/>
                </a:path>
              </a:pathLst>
            </a:custGeom>
            <a:solidFill>
              <a:srgbClr val="61C2A2"/>
            </a:solidFill>
          </p:spPr>
          <p:txBody>
            <a:bodyPr wrap="square" lIns="0" tIns="0" rIns="0" bIns="0" rtlCol="0"/>
            <a:lstStyle/>
            <a:p>
              <a:endParaRPr/>
            </a:p>
          </p:txBody>
        </p:sp>
        <p:sp>
          <p:nvSpPr>
            <p:cNvPr id="5" name="object 5"/>
            <p:cNvSpPr/>
            <p:nvPr/>
          </p:nvSpPr>
          <p:spPr>
            <a:xfrm>
              <a:off x="13887335" y="7458158"/>
              <a:ext cx="4031615" cy="2828925"/>
            </a:xfrm>
            <a:custGeom>
              <a:avLst/>
              <a:gdLst/>
              <a:ahLst/>
              <a:cxnLst/>
              <a:rect l="l" t="t" r="r" b="b"/>
              <a:pathLst>
                <a:path w="4031615" h="2828925">
                  <a:moveTo>
                    <a:pt x="3781482" y="1455356"/>
                  </a:moveTo>
                  <a:lnTo>
                    <a:pt x="2407997" y="2828841"/>
                  </a:lnTo>
                  <a:lnTo>
                    <a:pt x="0" y="2828841"/>
                  </a:lnTo>
                  <a:lnTo>
                    <a:pt x="2577483" y="251357"/>
                  </a:lnTo>
                  <a:lnTo>
                    <a:pt x="2613004" y="217754"/>
                  </a:lnTo>
                  <a:lnTo>
                    <a:pt x="2649874" y="186570"/>
                  </a:lnTo>
                  <a:lnTo>
                    <a:pt x="2687990" y="157802"/>
                  </a:lnTo>
                  <a:lnTo>
                    <a:pt x="2727251" y="131448"/>
                  </a:lnTo>
                  <a:lnTo>
                    <a:pt x="2767556" y="107504"/>
                  </a:lnTo>
                  <a:lnTo>
                    <a:pt x="2808804" y="85968"/>
                  </a:lnTo>
                  <a:lnTo>
                    <a:pt x="2850893" y="66836"/>
                  </a:lnTo>
                  <a:lnTo>
                    <a:pt x="2893721" y="50106"/>
                  </a:lnTo>
                  <a:lnTo>
                    <a:pt x="2937187" y="35774"/>
                  </a:lnTo>
                  <a:lnTo>
                    <a:pt x="2981191" y="23839"/>
                  </a:lnTo>
                  <a:lnTo>
                    <a:pt x="3025630" y="14297"/>
                  </a:lnTo>
                  <a:lnTo>
                    <a:pt x="3070402" y="7145"/>
                  </a:lnTo>
                  <a:lnTo>
                    <a:pt x="3115408" y="2380"/>
                  </a:lnTo>
                  <a:lnTo>
                    <a:pt x="3160544" y="0"/>
                  </a:lnTo>
                  <a:lnTo>
                    <a:pt x="3205711" y="1"/>
                  </a:lnTo>
                  <a:lnTo>
                    <a:pt x="3250806" y="2380"/>
                  </a:lnTo>
                  <a:lnTo>
                    <a:pt x="3295728" y="7136"/>
                  </a:lnTo>
                  <a:lnTo>
                    <a:pt x="3340375" y="14264"/>
                  </a:lnTo>
                  <a:lnTo>
                    <a:pt x="3384647" y="23762"/>
                  </a:lnTo>
                  <a:lnTo>
                    <a:pt x="3428441" y="35627"/>
                  </a:lnTo>
                  <a:lnTo>
                    <a:pt x="3471657" y="49857"/>
                  </a:lnTo>
                  <a:lnTo>
                    <a:pt x="3514193" y="66447"/>
                  </a:lnTo>
                  <a:lnTo>
                    <a:pt x="3555947" y="85396"/>
                  </a:lnTo>
                  <a:lnTo>
                    <a:pt x="3596819" y="106700"/>
                  </a:lnTo>
                  <a:lnTo>
                    <a:pt x="3636707" y="130357"/>
                  </a:lnTo>
                  <a:lnTo>
                    <a:pt x="3675508" y="156364"/>
                  </a:lnTo>
                  <a:lnTo>
                    <a:pt x="3713123" y="184717"/>
                  </a:lnTo>
                  <a:lnTo>
                    <a:pt x="3749450" y="215415"/>
                  </a:lnTo>
                  <a:lnTo>
                    <a:pt x="3784386" y="248453"/>
                  </a:lnTo>
                  <a:lnTo>
                    <a:pt x="3817410" y="283404"/>
                  </a:lnTo>
                  <a:lnTo>
                    <a:pt x="3848065" y="319772"/>
                  </a:lnTo>
                  <a:lnTo>
                    <a:pt x="3876352" y="357453"/>
                  </a:lnTo>
                  <a:lnTo>
                    <a:pt x="3902272" y="396342"/>
                  </a:lnTo>
                  <a:lnTo>
                    <a:pt x="3925824" y="436334"/>
                  </a:lnTo>
                  <a:lnTo>
                    <a:pt x="3947009" y="477325"/>
                  </a:lnTo>
                  <a:lnTo>
                    <a:pt x="3965827" y="519211"/>
                  </a:lnTo>
                  <a:lnTo>
                    <a:pt x="3982278" y="561886"/>
                  </a:lnTo>
                  <a:lnTo>
                    <a:pt x="3996363" y="605247"/>
                  </a:lnTo>
                  <a:lnTo>
                    <a:pt x="4008081" y="649188"/>
                  </a:lnTo>
                  <a:lnTo>
                    <a:pt x="4017434" y="693605"/>
                  </a:lnTo>
                  <a:lnTo>
                    <a:pt x="4024421" y="738394"/>
                  </a:lnTo>
                  <a:lnTo>
                    <a:pt x="4029042" y="783450"/>
                  </a:lnTo>
                  <a:lnTo>
                    <a:pt x="4031298" y="828669"/>
                  </a:lnTo>
                  <a:lnTo>
                    <a:pt x="4031189" y="873945"/>
                  </a:lnTo>
                  <a:lnTo>
                    <a:pt x="4028715" y="919175"/>
                  </a:lnTo>
                  <a:lnTo>
                    <a:pt x="4023877" y="964254"/>
                  </a:lnTo>
                  <a:lnTo>
                    <a:pt x="4016675" y="1009077"/>
                  </a:lnTo>
                  <a:lnTo>
                    <a:pt x="4007108" y="1053540"/>
                  </a:lnTo>
                  <a:lnTo>
                    <a:pt x="3995178" y="1097538"/>
                  </a:lnTo>
                  <a:lnTo>
                    <a:pt x="3980885" y="1140967"/>
                  </a:lnTo>
                  <a:lnTo>
                    <a:pt x="3964228" y="1183722"/>
                  </a:lnTo>
                  <a:lnTo>
                    <a:pt x="3945208" y="1225698"/>
                  </a:lnTo>
                  <a:lnTo>
                    <a:pt x="3923826" y="1266792"/>
                  </a:lnTo>
                  <a:lnTo>
                    <a:pt x="3900081" y="1306898"/>
                  </a:lnTo>
                  <a:lnTo>
                    <a:pt x="3873974" y="1345912"/>
                  </a:lnTo>
                  <a:lnTo>
                    <a:pt x="3845505" y="1383729"/>
                  </a:lnTo>
                  <a:lnTo>
                    <a:pt x="3814674" y="1420245"/>
                  </a:lnTo>
                  <a:lnTo>
                    <a:pt x="3781482" y="1455356"/>
                  </a:lnTo>
                  <a:close/>
                </a:path>
              </a:pathLst>
            </a:custGeom>
            <a:solidFill>
              <a:srgbClr val="1C6179"/>
            </a:solidFill>
          </p:spPr>
          <p:txBody>
            <a:bodyPr wrap="square" lIns="0" tIns="0" rIns="0" bIns="0" rtlCol="0"/>
            <a:lstStyle/>
            <a:p>
              <a:endParaRPr/>
            </a:p>
          </p:txBody>
        </p:sp>
      </p:grpSp>
      <p:grpSp>
        <p:nvGrpSpPr>
          <p:cNvPr id="6" name="object 6"/>
          <p:cNvGrpSpPr/>
          <p:nvPr/>
        </p:nvGrpSpPr>
        <p:grpSpPr>
          <a:xfrm>
            <a:off x="15622907" y="0"/>
            <a:ext cx="2665095" cy="2663190"/>
            <a:chOff x="11163593" y="0"/>
            <a:chExt cx="2665095" cy="2663190"/>
          </a:xfrm>
        </p:grpSpPr>
        <p:sp>
          <p:nvSpPr>
            <p:cNvPr id="7" name="object 7"/>
            <p:cNvSpPr/>
            <p:nvPr/>
          </p:nvSpPr>
          <p:spPr>
            <a:xfrm>
              <a:off x="11163593" y="80675"/>
              <a:ext cx="2582545" cy="2582545"/>
            </a:xfrm>
            <a:custGeom>
              <a:avLst/>
              <a:gdLst/>
              <a:ahLst/>
              <a:cxnLst/>
              <a:rect l="l" t="t" r="r" b="b"/>
              <a:pathLst>
                <a:path w="2582544" h="2582545">
                  <a:moveTo>
                    <a:pt x="2401902" y="1056712"/>
                  </a:moveTo>
                  <a:lnTo>
                    <a:pt x="1037035" y="2421579"/>
                  </a:lnTo>
                  <a:lnTo>
                    <a:pt x="1033953" y="2418497"/>
                  </a:lnTo>
                  <a:lnTo>
                    <a:pt x="996849" y="2450135"/>
                  </a:lnTo>
                  <a:lnTo>
                    <a:pt x="957878" y="2478392"/>
                  </a:lnTo>
                  <a:lnTo>
                    <a:pt x="917253" y="2503264"/>
                  </a:lnTo>
                  <a:lnTo>
                    <a:pt x="875188" y="2524746"/>
                  </a:lnTo>
                  <a:lnTo>
                    <a:pt x="831893" y="2542834"/>
                  </a:lnTo>
                  <a:lnTo>
                    <a:pt x="787583" y="2557523"/>
                  </a:lnTo>
                  <a:lnTo>
                    <a:pt x="742471" y="2568808"/>
                  </a:lnTo>
                  <a:lnTo>
                    <a:pt x="696768" y="2576684"/>
                  </a:lnTo>
                  <a:lnTo>
                    <a:pt x="650688" y="2581146"/>
                  </a:lnTo>
                  <a:lnTo>
                    <a:pt x="604443" y="2582191"/>
                  </a:lnTo>
                  <a:lnTo>
                    <a:pt x="558247" y="2579812"/>
                  </a:lnTo>
                  <a:lnTo>
                    <a:pt x="512312" y="2574006"/>
                  </a:lnTo>
                  <a:lnTo>
                    <a:pt x="466850" y="2564767"/>
                  </a:lnTo>
                  <a:lnTo>
                    <a:pt x="422076" y="2552090"/>
                  </a:lnTo>
                  <a:lnTo>
                    <a:pt x="378200" y="2535972"/>
                  </a:lnTo>
                  <a:lnTo>
                    <a:pt x="335437" y="2516407"/>
                  </a:lnTo>
                  <a:lnTo>
                    <a:pt x="293999" y="2493391"/>
                  </a:lnTo>
                  <a:lnTo>
                    <a:pt x="254099" y="2466918"/>
                  </a:lnTo>
                  <a:lnTo>
                    <a:pt x="215949" y="2436984"/>
                  </a:lnTo>
                  <a:lnTo>
                    <a:pt x="179762" y="2403585"/>
                  </a:lnTo>
                  <a:lnTo>
                    <a:pt x="146341" y="2367420"/>
                  </a:lnTo>
                  <a:lnTo>
                    <a:pt x="116346" y="2329332"/>
                  </a:lnTo>
                  <a:lnTo>
                    <a:pt x="89779" y="2289525"/>
                  </a:lnTo>
                  <a:lnTo>
                    <a:pt x="66644" y="2248206"/>
                  </a:lnTo>
                  <a:lnTo>
                    <a:pt x="46941" y="2205581"/>
                  </a:lnTo>
                  <a:lnTo>
                    <a:pt x="30674" y="2161855"/>
                  </a:lnTo>
                  <a:lnTo>
                    <a:pt x="17844" y="2117234"/>
                  </a:lnTo>
                  <a:lnTo>
                    <a:pt x="8453" y="2071924"/>
                  </a:lnTo>
                  <a:lnTo>
                    <a:pt x="2504" y="2026131"/>
                  </a:lnTo>
                  <a:lnTo>
                    <a:pt x="0" y="1980061"/>
                  </a:lnTo>
                  <a:lnTo>
                    <a:pt x="941" y="1933920"/>
                  </a:lnTo>
                  <a:lnTo>
                    <a:pt x="5330" y="1887912"/>
                  </a:lnTo>
                  <a:lnTo>
                    <a:pt x="13171" y="1842245"/>
                  </a:lnTo>
                  <a:lnTo>
                    <a:pt x="24463" y="1797125"/>
                  </a:lnTo>
                  <a:lnTo>
                    <a:pt x="39211" y="1752756"/>
                  </a:lnTo>
                  <a:lnTo>
                    <a:pt x="57416" y="1709345"/>
                  </a:lnTo>
                  <a:lnTo>
                    <a:pt x="79080" y="1667097"/>
                  </a:lnTo>
                  <a:lnTo>
                    <a:pt x="104206" y="1626219"/>
                  </a:lnTo>
                  <a:lnTo>
                    <a:pt x="132795" y="1586916"/>
                  </a:lnTo>
                  <a:lnTo>
                    <a:pt x="164850" y="1549395"/>
                  </a:lnTo>
                  <a:lnTo>
                    <a:pt x="161768" y="1546313"/>
                  </a:lnTo>
                  <a:lnTo>
                    <a:pt x="1526635" y="181446"/>
                  </a:lnTo>
                  <a:lnTo>
                    <a:pt x="1562432" y="148299"/>
                  </a:lnTo>
                  <a:lnTo>
                    <a:pt x="1600047" y="118502"/>
                  </a:lnTo>
                  <a:lnTo>
                    <a:pt x="1639286" y="92049"/>
                  </a:lnTo>
                  <a:lnTo>
                    <a:pt x="1679955" y="68933"/>
                  </a:lnTo>
                  <a:lnTo>
                    <a:pt x="1721861" y="49149"/>
                  </a:lnTo>
                  <a:lnTo>
                    <a:pt x="1764811" y="32691"/>
                  </a:lnTo>
                  <a:lnTo>
                    <a:pt x="1808609" y="19553"/>
                  </a:lnTo>
                  <a:lnTo>
                    <a:pt x="1853063" y="9729"/>
                  </a:lnTo>
                  <a:lnTo>
                    <a:pt x="1897978" y="3213"/>
                  </a:lnTo>
                  <a:lnTo>
                    <a:pt x="1943161" y="0"/>
                  </a:lnTo>
                  <a:lnTo>
                    <a:pt x="1988418" y="83"/>
                  </a:lnTo>
                  <a:lnTo>
                    <a:pt x="2033555" y="3456"/>
                  </a:lnTo>
                  <a:lnTo>
                    <a:pt x="2078378" y="10115"/>
                  </a:lnTo>
                  <a:lnTo>
                    <a:pt x="2122694" y="20052"/>
                  </a:lnTo>
                  <a:lnTo>
                    <a:pt x="2166309" y="33262"/>
                  </a:lnTo>
                  <a:lnTo>
                    <a:pt x="2209029" y="49739"/>
                  </a:lnTo>
                  <a:lnTo>
                    <a:pt x="2250660" y="69478"/>
                  </a:lnTo>
                  <a:lnTo>
                    <a:pt x="2291009" y="92472"/>
                  </a:lnTo>
                  <a:lnTo>
                    <a:pt x="2329881" y="118715"/>
                  </a:lnTo>
                  <a:lnTo>
                    <a:pt x="2367083" y="148202"/>
                  </a:lnTo>
                  <a:lnTo>
                    <a:pt x="2402421" y="180926"/>
                  </a:lnTo>
                  <a:lnTo>
                    <a:pt x="2435126" y="216284"/>
                  </a:lnTo>
                  <a:lnTo>
                    <a:pt x="2464556" y="253542"/>
                  </a:lnTo>
                  <a:lnTo>
                    <a:pt x="2490714" y="292500"/>
                  </a:lnTo>
                  <a:lnTo>
                    <a:pt x="2513598" y="332959"/>
                  </a:lnTo>
                  <a:lnTo>
                    <a:pt x="2533208" y="374718"/>
                  </a:lnTo>
                  <a:lnTo>
                    <a:pt x="2549546" y="417578"/>
                  </a:lnTo>
                  <a:lnTo>
                    <a:pt x="2562610" y="461339"/>
                  </a:lnTo>
                  <a:lnTo>
                    <a:pt x="2572401" y="505801"/>
                  </a:lnTo>
                  <a:lnTo>
                    <a:pt x="2578920" y="550764"/>
                  </a:lnTo>
                  <a:lnTo>
                    <a:pt x="2582165" y="596029"/>
                  </a:lnTo>
                  <a:lnTo>
                    <a:pt x="2582138" y="641396"/>
                  </a:lnTo>
                  <a:lnTo>
                    <a:pt x="2578839" y="686665"/>
                  </a:lnTo>
                  <a:lnTo>
                    <a:pt x="2572267" y="731636"/>
                  </a:lnTo>
                  <a:lnTo>
                    <a:pt x="2562423" y="776110"/>
                  </a:lnTo>
                  <a:lnTo>
                    <a:pt x="2549307" y="819886"/>
                  </a:lnTo>
                  <a:lnTo>
                    <a:pt x="2532919" y="862765"/>
                  </a:lnTo>
                  <a:lnTo>
                    <a:pt x="2513259" y="904548"/>
                  </a:lnTo>
                  <a:lnTo>
                    <a:pt x="2490327" y="945033"/>
                  </a:lnTo>
                  <a:lnTo>
                    <a:pt x="2464123" y="984022"/>
                  </a:lnTo>
                  <a:lnTo>
                    <a:pt x="2434648" y="1021315"/>
                  </a:lnTo>
                  <a:lnTo>
                    <a:pt x="2401902" y="1056712"/>
                  </a:lnTo>
                  <a:close/>
                </a:path>
              </a:pathLst>
            </a:custGeom>
            <a:solidFill>
              <a:srgbClr val="1C6179"/>
            </a:solidFill>
          </p:spPr>
          <p:txBody>
            <a:bodyPr wrap="square" lIns="0" tIns="0" rIns="0" bIns="0" rtlCol="0"/>
            <a:lstStyle/>
            <a:p>
              <a:endParaRPr/>
            </a:p>
          </p:txBody>
        </p:sp>
        <p:sp>
          <p:nvSpPr>
            <p:cNvPr id="8" name="object 8"/>
            <p:cNvSpPr/>
            <p:nvPr/>
          </p:nvSpPr>
          <p:spPr>
            <a:xfrm>
              <a:off x="11501565" y="0"/>
              <a:ext cx="2326640" cy="1486535"/>
            </a:xfrm>
            <a:custGeom>
              <a:avLst/>
              <a:gdLst/>
              <a:ahLst/>
              <a:cxnLst/>
              <a:rect l="l" t="t" r="r" b="b"/>
              <a:pathLst>
                <a:path w="2326640" h="1486535">
                  <a:moveTo>
                    <a:pt x="2220934" y="142059"/>
                  </a:moveTo>
                  <a:lnTo>
                    <a:pt x="1037178" y="1325815"/>
                  </a:lnTo>
                  <a:lnTo>
                    <a:pt x="1034096" y="1322733"/>
                  </a:lnTo>
                  <a:lnTo>
                    <a:pt x="996990" y="1354371"/>
                  </a:lnTo>
                  <a:lnTo>
                    <a:pt x="958017" y="1382629"/>
                  </a:lnTo>
                  <a:lnTo>
                    <a:pt x="917389" y="1407501"/>
                  </a:lnTo>
                  <a:lnTo>
                    <a:pt x="875321" y="1428983"/>
                  </a:lnTo>
                  <a:lnTo>
                    <a:pt x="832023" y="1447069"/>
                  </a:lnTo>
                  <a:lnTo>
                    <a:pt x="787709" y="1461757"/>
                  </a:lnTo>
                  <a:lnTo>
                    <a:pt x="742592" y="1473040"/>
                  </a:lnTo>
                  <a:lnTo>
                    <a:pt x="696885" y="1480913"/>
                  </a:lnTo>
                  <a:lnTo>
                    <a:pt x="650800" y="1485373"/>
                  </a:lnTo>
                  <a:lnTo>
                    <a:pt x="604551" y="1486414"/>
                  </a:lnTo>
                  <a:lnTo>
                    <a:pt x="558349" y="1484032"/>
                  </a:lnTo>
                  <a:lnTo>
                    <a:pt x="512409" y="1478222"/>
                  </a:lnTo>
                  <a:lnTo>
                    <a:pt x="466942" y="1468979"/>
                  </a:lnTo>
                  <a:lnTo>
                    <a:pt x="422161" y="1456298"/>
                  </a:lnTo>
                  <a:lnTo>
                    <a:pt x="378280" y="1440175"/>
                  </a:lnTo>
                  <a:lnTo>
                    <a:pt x="335511" y="1420605"/>
                  </a:lnTo>
                  <a:lnTo>
                    <a:pt x="294067" y="1397583"/>
                  </a:lnTo>
                  <a:lnTo>
                    <a:pt x="254160" y="1371105"/>
                  </a:lnTo>
                  <a:lnTo>
                    <a:pt x="216004" y="1341165"/>
                  </a:lnTo>
                  <a:lnTo>
                    <a:pt x="179811" y="1307760"/>
                  </a:lnTo>
                  <a:lnTo>
                    <a:pt x="146384" y="1271589"/>
                  </a:lnTo>
                  <a:lnTo>
                    <a:pt x="116383" y="1233494"/>
                  </a:lnTo>
                  <a:lnTo>
                    <a:pt x="89811" y="1193681"/>
                  </a:lnTo>
                  <a:lnTo>
                    <a:pt x="66670" y="1152356"/>
                  </a:lnTo>
                  <a:lnTo>
                    <a:pt x="46962" y="1109725"/>
                  </a:lnTo>
                  <a:lnTo>
                    <a:pt x="30690" y="1065993"/>
                  </a:lnTo>
                  <a:lnTo>
                    <a:pt x="17855" y="1021366"/>
                  </a:lnTo>
                  <a:lnTo>
                    <a:pt x="8460" y="976051"/>
                  </a:lnTo>
                  <a:lnTo>
                    <a:pt x="2508" y="930253"/>
                  </a:lnTo>
                  <a:lnTo>
                    <a:pt x="0" y="884177"/>
                  </a:lnTo>
                  <a:lnTo>
                    <a:pt x="938" y="838031"/>
                  </a:lnTo>
                  <a:lnTo>
                    <a:pt x="5325" y="792019"/>
                  </a:lnTo>
                  <a:lnTo>
                    <a:pt x="13162" y="746348"/>
                  </a:lnTo>
                  <a:lnTo>
                    <a:pt x="24453" y="701223"/>
                  </a:lnTo>
                  <a:lnTo>
                    <a:pt x="39200" y="656850"/>
                  </a:lnTo>
                  <a:lnTo>
                    <a:pt x="57404" y="613435"/>
                  </a:lnTo>
                  <a:lnTo>
                    <a:pt x="79067" y="571185"/>
                  </a:lnTo>
                  <a:lnTo>
                    <a:pt x="104193" y="530304"/>
                  </a:lnTo>
                  <a:lnTo>
                    <a:pt x="132782" y="490999"/>
                  </a:lnTo>
                  <a:lnTo>
                    <a:pt x="164838" y="453475"/>
                  </a:lnTo>
                  <a:lnTo>
                    <a:pt x="161756" y="450393"/>
                  </a:lnTo>
                  <a:lnTo>
                    <a:pt x="612149" y="0"/>
                  </a:lnTo>
                  <a:lnTo>
                    <a:pt x="2326565" y="0"/>
                  </a:lnTo>
                  <a:lnTo>
                    <a:pt x="2309361" y="30374"/>
                  </a:lnTo>
                  <a:lnTo>
                    <a:pt x="2283158" y="69366"/>
                  </a:lnTo>
                  <a:lnTo>
                    <a:pt x="2253682" y="106661"/>
                  </a:lnTo>
                  <a:lnTo>
                    <a:pt x="2220934" y="142059"/>
                  </a:lnTo>
                  <a:close/>
                </a:path>
              </a:pathLst>
            </a:custGeom>
            <a:solidFill>
              <a:srgbClr val="61C2A2"/>
            </a:solidFill>
          </p:spPr>
          <p:txBody>
            <a:bodyPr wrap="square" lIns="0" tIns="0" rIns="0" bIns="0" rtlCol="0"/>
            <a:lstStyle/>
            <a:p>
              <a:endParaRPr/>
            </a:p>
          </p:txBody>
        </p:sp>
      </p:grpSp>
      <p:grpSp>
        <p:nvGrpSpPr>
          <p:cNvPr id="9" name="object 9"/>
          <p:cNvGrpSpPr/>
          <p:nvPr/>
        </p:nvGrpSpPr>
        <p:grpSpPr>
          <a:xfrm>
            <a:off x="2" y="-14287"/>
            <a:ext cx="6530975" cy="8887460"/>
            <a:chOff x="0" y="0"/>
            <a:chExt cx="6530975" cy="8887460"/>
          </a:xfrm>
        </p:grpSpPr>
        <p:sp>
          <p:nvSpPr>
            <p:cNvPr id="10" name="object 10"/>
            <p:cNvSpPr/>
            <p:nvPr/>
          </p:nvSpPr>
          <p:spPr>
            <a:xfrm>
              <a:off x="0" y="0"/>
              <a:ext cx="6530975" cy="5354955"/>
            </a:xfrm>
            <a:custGeom>
              <a:avLst/>
              <a:gdLst/>
              <a:ahLst/>
              <a:cxnLst/>
              <a:rect l="l" t="t" r="r" b="b"/>
              <a:pathLst>
                <a:path w="6530975" h="5354955">
                  <a:moveTo>
                    <a:pt x="6116592" y="773311"/>
                  </a:moveTo>
                  <a:lnTo>
                    <a:pt x="1930124" y="4959778"/>
                  </a:lnTo>
                  <a:lnTo>
                    <a:pt x="1922553" y="4952207"/>
                  </a:lnTo>
                  <a:lnTo>
                    <a:pt x="1886651" y="4984317"/>
                  </a:lnTo>
                  <a:lnTo>
                    <a:pt x="1849966" y="5015099"/>
                  </a:lnTo>
                  <a:lnTo>
                    <a:pt x="1812530" y="5044552"/>
                  </a:lnTo>
                  <a:lnTo>
                    <a:pt x="1774377" y="5072676"/>
                  </a:lnTo>
                  <a:lnTo>
                    <a:pt x="1735541" y="5099471"/>
                  </a:lnTo>
                  <a:lnTo>
                    <a:pt x="1696055" y="5124934"/>
                  </a:lnTo>
                  <a:lnTo>
                    <a:pt x="1655952" y="5149066"/>
                  </a:lnTo>
                  <a:lnTo>
                    <a:pt x="1615267" y="5171865"/>
                  </a:lnTo>
                  <a:lnTo>
                    <a:pt x="1574032" y="5193332"/>
                  </a:lnTo>
                  <a:lnTo>
                    <a:pt x="1532281" y="5213465"/>
                  </a:lnTo>
                  <a:lnTo>
                    <a:pt x="1490048" y="5232263"/>
                  </a:lnTo>
                  <a:lnTo>
                    <a:pt x="1447366" y="5249726"/>
                  </a:lnTo>
                  <a:lnTo>
                    <a:pt x="1404268" y="5265852"/>
                  </a:lnTo>
                  <a:lnTo>
                    <a:pt x="1360788" y="5280642"/>
                  </a:lnTo>
                  <a:lnTo>
                    <a:pt x="1316959" y="5294095"/>
                  </a:lnTo>
                  <a:lnTo>
                    <a:pt x="1272815" y="5306208"/>
                  </a:lnTo>
                  <a:lnTo>
                    <a:pt x="1228389" y="5316983"/>
                  </a:lnTo>
                  <a:lnTo>
                    <a:pt x="1183715" y="5326418"/>
                  </a:lnTo>
                  <a:lnTo>
                    <a:pt x="1138826" y="5334512"/>
                  </a:lnTo>
                  <a:lnTo>
                    <a:pt x="1093756" y="5341265"/>
                  </a:lnTo>
                  <a:lnTo>
                    <a:pt x="1048538" y="5346676"/>
                  </a:lnTo>
                  <a:lnTo>
                    <a:pt x="1003206" y="5350744"/>
                  </a:lnTo>
                  <a:lnTo>
                    <a:pt x="957793" y="5353468"/>
                  </a:lnTo>
                  <a:lnTo>
                    <a:pt x="912332" y="5354847"/>
                  </a:lnTo>
                  <a:lnTo>
                    <a:pt x="866857" y="5354882"/>
                  </a:lnTo>
                  <a:lnTo>
                    <a:pt x="821402" y="5353570"/>
                  </a:lnTo>
                  <a:lnTo>
                    <a:pt x="776000" y="5350912"/>
                  </a:lnTo>
                  <a:lnTo>
                    <a:pt x="730684" y="5346906"/>
                  </a:lnTo>
                  <a:lnTo>
                    <a:pt x="685488" y="5341552"/>
                  </a:lnTo>
                  <a:lnTo>
                    <a:pt x="640445" y="5334849"/>
                  </a:lnTo>
                  <a:lnTo>
                    <a:pt x="595590" y="5326796"/>
                  </a:lnTo>
                  <a:lnTo>
                    <a:pt x="550954" y="5317393"/>
                  </a:lnTo>
                  <a:lnTo>
                    <a:pt x="506572" y="5306638"/>
                  </a:lnTo>
                  <a:lnTo>
                    <a:pt x="462478" y="5294532"/>
                  </a:lnTo>
                  <a:lnTo>
                    <a:pt x="418704" y="5281072"/>
                  </a:lnTo>
                  <a:lnTo>
                    <a:pt x="375284" y="5266259"/>
                  </a:lnTo>
                  <a:lnTo>
                    <a:pt x="332252" y="5250092"/>
                  </a:lnTo>
                  <a:lnTo>
                    <a:pt x="289641" y="5232570"/>
                  </a:lnTo>
                  <a:lnTo>
                    <a:pt x="247485" y="5213691"/>
                  </a:lnTo>
                  <a:lnTo>
                    <a:pt x="205816" y="5193457"/>
                  </a:lnTo>
                  <a:lnTo>
                    <a:pt x="164669" y="5171864"/>
                  </a:lnTo>
                  <a:lnTo>
                    <a:pt x="124077" y="5148914"/>
                  </a:lnTo>
                  <a:lnTo>
                    <a:pt x="84074" y="5124605"/>
                  </a:lnTo>
                  <a:lnTo>
                    <a:pt x="44692" y="5098936"/>
                  </a:lnTo>
                  <a:lnTo>
                    <a:pt x="5966" y="5071907"/>
                  </a:lnTo>
                  <a:lnTo>
                    <a:pt x="0" y="2589426"/>
                  </a:lnTo>
                  <a:lnTo>
                    <a:pt x="2589426" y="0"/>
                  </a:lnTo>
                  <a:lnTo>
                    <a:pt x="6530493" y="0"/>
                  </a:lnTo>
                  <a:lnTo>
                    <a:pt x="6528532" y="10154"/>
                  </a:lnTo>
                  <a:lnTo>
                    <a:pt x="6518652" y="54287"/>
                  </a:lnTo>
                  <a:lnTo>
                    <a:pt x="6507460" y="98162"/>
                  </a:lnTo>
                  <a:lnTo>
                    <a:pt x="6494958" y="141747"/>
                  </a:lnTo>
                  <a:lnTo>
                    <a:pt x="6481144" y="185010"/>
                  </a:lnTo>
                  <a:lnTo>
                    <a:pt x="6466018" y="227919"/>
                  </a:lnTo>
                  <a:lnTo>
                    <a:pt x="6449582" y="270441"/>
                  </a:lnTo>
                  <a:lnTo>
                    <a:pt x="6431834" y="312544"/>
                  </a:lnTo>
                  <a:lnTo>
                    <a:pt x="6412775" y="354195"/>
                  </a:lnTo>
                  <a:lnTo>
                    <a:pt x="6392404" y="395362"/>
                  </a:lnTo>
                  <a:lnTo>
                    <a:pt x="6370723" y="436013"/>
                  </a:lnTo>
                  <a:lnTo>
                    <a:pt x="6347730" y="476116"/>
                  </a:lnTo>
                  <a:lnTo>
                    <a:pt x="6323427" y="515638"/>
                  </a:lnTo>
                  <a:lnTo>
                    <a:pt x="6297812" y="554547"/>
                  </a:lnTo>
                  <a:lnTo>
                    <a:pt x="6270886" y="592810"/>
                  </a:lnTo>
                  <a:lnTo>
                    <a:pt x="6242649" y="630395"/>
                  </a:lnTo>
                  <a:lnTo>
                    <a:pt x="6213101" y="667270"/>
                  </a:lnTo>
                  <a:lnTo>
                    <a:pt x="6182242" y="703403"/>
                  </a:lnTo>
                  <a:lnTo>
                    <a:pt x="6150072" y="738761"/>
                  </a:lnTo>
                  <a:lnTo>
                    <a:pt x="6116592" y="773311"/>
                  </a:lnTo>
                  <a:close/>
                </a:path>
              </a:pathLst>
            </a:custGeom>
            <a:solidFill>
              <a:srgbClr val="61C2A2">
                <a:alpha val="14898"/>
              </a:srgbClr>
            </a:solidFill>
          </p:spPr>
          <p:txBody>
            <a:bodyPr wrap="square" lIns="0" tIns="0" rIns="0" bIns="0" rtlCol="0"/>
            <a:lstStyle/>
            <a:p>
              <a:endParaRPr/>
            </a:p>
          </p:txBody>
        </p:sp>
        <p:sp>
          <p:nvSpPr>
            <p:cNvPr id="11" name="object 11"/>
            <p:cNvSpPr/>
            <p:nvPr/>
          </p:nvSpPr>
          <p:spPr>
            <a:xfrm>
              <a:off x="0" y="1726532"/>
              <a:ext cx="5013960" cy="7160895"/>
            </a:xfrm>
            <a:custGeom>
              <a:avLst/>
              <a:gdLst/>
              <a:ahLst/>
              <a:cxnLst/>
              <a:rect l="l" t="t" r="r" b="b"/>
              <a:pathLst>
                <a:path w="5013960" h="7160895">
                  <a:moveTo>
                    <a:pt x="4568290" y="2592026"/>
                  </a:moveTo>
                  <a:lnTo>
                    <a:pt x="0" y="7160316"/>
                  </a:lnTo>
                  <a:lnTo>
                    <a:pt x="0" y="2872477"/>
                  </a:lnTo>
                  <a:lnTo>
                    <a:pt x="2424370" y="448107"/>
                  </a:lnTo>
                  <a:lnTo>
                    <a:pt x="2459338" y="414205"/>
                  </a:lnTo>
                  <a:lnTo>
                    <a:pt x="2495077" y="381644"/>
                  </a:lnTo>
                  <a:lnTo>
                    <a:pt x="2531557" y="350423"/>
                  </a:lnTo>
                  <a:lnTo>
                    <a:pt x="2568745" y="320541"/>
                  </a:lnTo>
                  <a:lnTo>
                    <a:pt x="2606611" y="291996"/>
                  </a:lnTo>
                  <a:lnTo>
                    <a:pt x="2645123" y="264788"/>
                  </a:lnTo>
                  <a:lnTo>
                    <a:pt x="2684249" y="238916"/>
                  </a:lnTo>
                  <a:lnTo>
                    <a:pt x="2723960" y="214379"/>
                  </a:lnTo>
                  <a:lnTo>
                    <a:pt x="2764222" y="191177"/>
                  </a:lnTo>
                  <a:lnTo>
                    <a:pt x="2805005" y="169307"/>
                  </a:lnTo>
                  <a:lnTo>
                    <a:pt x="2846278" y="148770"/>
                  </a:lnTo>
                  <a:lnTo>
                    <a:pt x="2888009" y="129565"/>
                  </a:lnTo>
                  <a:lnTo>
                    <a:pt x="2930167" y="111690"/>
                  </a:lnTo>
                  <a:lnTo>
                    <a:pt x="2972721" y="95145"/>
                  </a:lnTo>
                  <a:lnTo>
                    <a:pt x="3015639" y="79929"/>
                  </a:lnTo>
                  <a:lnTo>
                    <a:pt x="3058889" y="66041"/>
                  </a:lnTo>
                  <a:lnTo>
                    <a:pt x="3102442" y="53480"/>
                  </a:lnTo>
                  <a:lnTo>
                    <a:pt x="3146265" y="42245"/>
                  </a:lnTo>
                  <a:lnTo>
                    <a:pt x="3190326" y="32335"/>
                  </a:lnTo>
                  <a:lnTo>
                    <a:pt x="3234596" y="23750"/>
                  </a:lnTo>
                  <a:lnTo>
                    <a:pt x="3279042" y="16488"/>
                  </a:lnTo>
                  <a:lnTo>
                    <a:pt x="3323632" y="10549"/>
                  </a:lnTo>
                  <a:lnTo>
                    <a:pt x="3368337" y="5931"/>
                  </a:lnTo>
                  <a:lnTo>
                    <a:pt x="3413124" y="2634"/>
                  </a:lnTo>
                  <a:lnTo>
                    <a:pt x="3457962" y="657"/>
                  </a:lnTo>
                  <a:lnTo>
                    <a:pt x="3502820" y="0"/>
                  </a:lnTo>
                  <a:lnTo>
                    <a:pt x="3547666" y="660"/>
                  </a:lnTo>
                  <a:lnTo>
                    <a:pt x="3592469" y="2637"/>
                  </a:lnTo>
                  <a:lnTo>
                    <a:pt x="3637198" y="5931"/>
                  </a:lnTo>
                  <a:lnTo>
                    <a:pt x="3681822" y="10540"/>
                  </a:lnTo>
                  <a:lnTo>
                    <a:pt x="3726308" y="16464"/>
                  </a:lnTo>
                  <a:lnTo>
                    <a:pt x="3770627" y="23702"/>
                  </a:lnTo>
                  <a:lnTo>
                    <a:pt x="3814746" y="32252"/>
                  </a:lnTo>
                  <a:lnTo>
                    <a:pt x="3858634" y="42114"/>
                  </a:lnTo>
                  <a:lnTo>
                    <a:pt x="3902261" y="53287"/>
                  </a:lnTo>
                  <a:lnTo>
                    <a:pt x="3945593" y="65770"/>
                  </a:lnTo>
                  <a:lnTo>
                    <a:pt x="3988601" y="79563"/>
                  </a:lnTo>
                  <a:lnTo>
                    <a:pt x="4031253" y="94663"/>
                  </a:lnTo>
                  <a:lnTo>
                    <a:pt x="4073518" y="111071"/>
                  </a:lnTo>
                  <a:lnTo>
                    <a:pt x="4115364" y="128786"/>
                  </a:lnTo>
                  <a:lnTo>
                    <a:pt x="4156759" y="147806"/>
                  </a:lnTo>
                  <a:lnTo>
                    <a:pt x="4197674" y="168131"/>
                  </a:lnTo>
                  <a:lnTo>
                    <a:pt x="4238075" y="189760"/>
                  </a:lnTo>
                  <a:lnTo>
                    <a:pt x="4277933" y="212691"/>
                  </a:lnTo>
                  <a:lnTo>
                    <a:pt x="4317216" y="236925"/>
                  </a:lnTo>
                  <a:lnTo>
                    <a:pt x="4355891" y="262460"/>
                  </a:lnTo>
                  <a:lnTo>
                    <a:pt x="4393929" y="289295"/>
                  </a:lnTo>
                  <a:lnTo>
                    <a:pt x="4431298" y="317430"/>
                  </a:lnTo>
                  <a:lnTo>
                    <a:pt x="4467966" y="346862"/>
                  </a:lnTo>
                  <a:lnTo>
                    <a:pt x="4503902" y="377593"/>
                  </a:lnTo>
                  <a:lnTo>
                    <a:pt x="4539075" y="409620"/>
                  </a:lnTo>
                  <a:lnTo>
                    <a:pt x="4573453" y="442943"/>
                  </a:lnTo>
                  <a:lnTo>
                    <a:pt x="4606768" y="477330"/>
                  </a:lnTo>
                  <a:lnTo>
                    <a:pt x="4638771" y="512527"/>
                  </a:lnTo>
                  <a:lnTo>
                    <a:pt x="4669462" y="548502"/>
                  </a:lnTo>
                  <a:lnTo>
                    <a:pt x="4698842" y="585223"/>
                  </a:lnTo>
                  <a:lnTo>
                    <a:pt x="4726911" y="622657"/>
                  </a:lnTo>
                  <a:lnTo>
                    <a:pt x="4753668" y="660773"/>
                  </a:lnTo>
                  <a:lnTo>
                    <a:pt x="4779114" y="699537"/>
                  </a:lnTo>
                  <a:lnTo>
                    <a:pt x="4803249" y="738919"/>
                  </a:lnTo>
                  <a:lnTo>
                    <a:pt x="4826073" y="778884"/>
                  </a:lnTo>
                  <a:lnTo>
                    <a:pt x="4847585" y="819402"/>
                  </a:lnTo>
                  <a:lnTo>
                    <a:pt x="4867787" y="860440"/>
                  </a:lnTo>
                  <a:lnTo>
                    <a:pt x="4886678" y="901965"/>
                  </a:lnTo>
                  <a:lnTo>
                    <a:pt x="4904258" y="943945"/>
                  </a:lnTo>
                  <a:lnTo>
                    <a:pt x="4920527" y="986348"/>
                  </a:lnTo>
                  <a:lnTo>
                    <a:pt x="4935486" y="1029142"/>
                  </a:lnTo>
                  <a:lnTo>
                    <a:pt x="4949134" y="1072294"/>
                  </a:lnTo>
                  <a:lnTo>
                    <a:pt x="4961472" y="1115772"/>
                  </a:lnTo>
                  <a:lnTo>
                    <a:pt x="4972499" y="1159544"/>
                  </a:lnTo>
                  <a:lnTo>
                    <a:pt x="4982216" y="1203578"/>
                  </a:lnTo>
                  <a:lnTo>
                    <a:pt x="4990623" y="1247841"/>
                  </a:lnTo>
                  <a:lnTo>
                    <a:pt x="4997719" y="1292300"/>
                  </a:lnTo>
                  <a:lnTo>
                    <a:pt x="5003506" y="1336924"/>
                  </a:lnTo>
                  <a:lnTo>
                    <a:pt x="5007982" y="1381681"/>
                  </a:lnTo>
                  <a:lnTo>
                    <a:pt x="5011149" y="1426537"/>
                  </a:lnTo>
                  <a:lnTo>
                    <a:pt x="5013005" y="1471461"/>
                  </a:lnTo>
                  <a:lnTo>
                    <a:pt x="5013552" y="1516421"/>
                  </a:lnTo>
                  <a:lnTo>
                    <a:pt x="5012789" y="1561384"/>
                  </a:lnTo>
                  <a:lnTo>
                    <a:pt x="5010717" y="1606317"/>
                  </a:lnTo>
                  <a:lnTo>
                    <a:pt x="5007335" y="1651190"/>
                  </a:lnTo>
                  <a:lnTo>
                    <a:pt x="5002643" y="1695968"/>
                  </a:lnTo>
                  <a:lnTo>
                    <a:pt x="4996642" y="1740621"/>
                  </a:lnTo>
                  <a:lnTo>
                    <a:pt x="4989332" y="1785115"/>
                  </a:lnTo>
                  <a:lnTo>
                    <a:pt x="4980712" y="1829418"/>
                  </a:lnTo>
                  <a:lnTo>
                    <a:pt x="4970784" y="1873499"/>
                  </a:lnTo>
                  <a:lnTo>
                    <a:pt x="4959546" y="1917324"/>
                  </a:lnTo>
                  <a:lnTo>
                    <a:pt x="4946999" y="1960862"/>
                  </a:lnTo>
                  <a:lnTo>
                    <a:pt x="4933144" y="2004081"/>
                  </a:lnTo>
                  <a:lnTo>
                    <a:pt x="4917979" y="2046947"/>
                  </a:lnTo>
                  <a:lnTo>
                    <a:pt x="4901506" y="2089429"/>
                  </a:lnTo>
                  <a:lnTo>
                    <a:pt x="4883724" y="2131494"/>
                  </a:lnTo>
                  <a:lnTo>
                    <a:pt x="4864633" y="2173110"/>
                  </a:lnTo>
                  <a:lnTo>
                    <a:pt x="4844234" y="2214246"/>
                  </a:lnTo>
                  <a:lnTo>
                    <a:pt x="4822526" y="2254867"/>
                  </a:lnTo>
                  <a:lnTo>
                    <a:pt x="4799510" y="2294943"/>
                  </a:lnTo>
                  <a:lnTo>
                    <a:pt x="4775186" y="2334441"/>
                  </a:lnTo>
                  <a:lnTo>
                    <a:pt x="4749553" y="2373328"/>
                  </a:lnTo>
                  <a:lnTo>
                    <a:pt x="4722613" y="2411573"/>
                  </a:lnTo>
                  <a:lnTo>
                    <a:pt x="4694364" y="2449142"/>
                  </a:lnTo>
                  <a:lnTo>
                    <a:pt x="4664807" y="2486005"/>
                  </a:lnTo>
                  <a:lnTo>
                    <a:pt x="4633942" y="2522128"/>
                  </a:lnTo>
                  <a:lnTo>
                    <a:pt x="4601770" y="2557479"/>
                  </a:lnTo>
                  <a:lnTo>
                    <a:pt x="4568290" y="2592026"/>
                  </a:lnTo>
                  <a:close/>
                </a:path>
              </a:pathLst>
            </a:custGeom>
            <a:solidFill>
              <a:srgbClr val="1C6179">
                <a:alpha val="14898"/>
              </a:srgbClr>
            </a:solidFill>
          </p:spPr>
          <p:txBody>
            <a:bodyPr wrap="square" lIns="0" tIns="0" rIns="0" bIns="0" rtlCol="0"/>
            <a:lstStyle/>
            <a:p>
              <a:endParaRPr/>
            </a:p>
          </p:txBody>
        </p:sp>
      </p:grpSp>
      <p:sp>
        <p:nvSpPr>
          <p:cNvPr id="14" name="Subtitle 13">
            <a:extLst>
              <a:ext uri="{FF2B5EF4-FFF2-40B4-BE49-F238E27FC236}">
                <a16:creationId xmlns:a16="http://schemas.microsoft.com/office/drawing/2014/main" id="{27EE9824-61AB-4686-BA84-7866F36A7603}"/>
              </a:ext>
            </a:extLst>
          </p:cNvPr>
          <p:cNvSpPr>
            <a:spLocks noGrp="1"/>
          </p:cNvSpPr>
          <p:nvPr>
            <p:ph type="subTitle" idx="4"/>
          </p:nvPr>
        </p:nvSpPr>
        <p:spPr>
          <a:xfrm>
            <a:off x="82548" y="455160"/>
            <a:ext cx="16062327" cy="1292662"/>
          </a:xfrm>
        </p:spPr>
        <p:txBody>
          <a:bodyPr/>
          <a:lstStyle/>
          <a:p>
            <a:r>
              <a:rPr lang="en-IN" sz="4200" dirty="0">
                <a:solidFill>
                  <a:schemeClr val="tx1"/>
                </a:solidFill>
              </a:rPr>
              <a:t>Sample size determination by using proportional stratified sampling for each strata (department)</a:t>
            </a:r>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A19FA233-C3ED-47E9-B0E9-B6F804B2598E}"/>
                  </a:ext>
                </a:extLst>
              </p:cNvPr>
              <p:cNvSpPr txBox="1"/>
              <p:nvPr/>
            </p:nvSpPr>
            <p:spPr>
              <a:xfrm>
                <a:off x="1315838" y="2821582"/>
                <a:ext cx="12446838" cy="4942250"/>
              </a:xfrm>
              <a:prstGeom prst="rect">
                <a:avLst/>
              </a:prstGeom>
              <a:noFill/>
            </p:spPr>
            <p:txBody>
              <a:bodyPr wrap="square" rtlCol="0">
                <a:spAutoFit/>
              </a:bodyPr>
              <a:lstStyle/>
              <a:p>
                <a:r>
                  <a:rPr lang="es-ES" sz="2700" dirty="0"/>
                  <a:t> </a:t>
                </a:r>
                <a14:m>
                  <m:oMath xmlns:m="http://schemas.openxmlformats.org/officeDocument/2006/math">
                    <m:sSub>
                      <m:sSubPr>
                        <m:ctrlPr>
                          <a:rPr lang="en-IN" sz="3000" i="1">
                            <a:latin typeface="Cambria Math" panose="02040503050406030204" pitchFamily="18" charset="0"/>
                          </a:rPr>
                        </m:ctrlPr>
                      </m:sSubPr>
                      <m:e>
                        <m:r>
                          <m:rPr>
                            <m:sty m:val="p"/>
                          </m:rPr>
                          <a:rPr lang="en-IN" sz="3000">
                            <a:latin typeface="Cambria Math" panose="02040503050406030204" pitchFamily="18" charset="0"/>
                          </a:rPr>
                          <m:t>n</m:t>
                        </m:r>
                      </m:e>
                      <m:sub>
                        <m:r>
                          <m:rPr>
                            <m:sty m:val="p"/>
                          </m:rPr>
                          <a:rPr lang="en-IN" sz="3000">
                            <a:latin typeface="Cambria Math" panose="02040503050406030204" pitchFamily="18" charset="0"/>
                          </a:rPr>
                          <m:t>i</m:t>
                        </m:r>
                      </m:sub>
                    </m:sSub>
                    <m:r>
                      <a:rPr lang="en-IN" sz="3000">
                        <a:latin typeface="Cambria Math" panose="02040503050406030204" pitchFamily="18" charset="0"/>
                      </a:rPr>
                      <m:t>=</m:t>
                    </m:r>
                    <m:f>
                      <m:fPr>
                        <m:ctrlPr>
                          <a:rPr lang="en-IN" sz="3000" i="1">
                            <a:latin typeface="Cambria Math" panose="02040503050406030204" pitchFamily="18" charset="0"/>
                          </a:rPr>
                        </m:ctrlPr>
                      </m:fPr>
                      <m:num>
                        <m:sSub>
                          <m:sSubPr>
                            <m:ctrlPr>
                              <a:rPr lang="en-IN" sz="3000" i="1">
                                <a:latin typeface="Cambria Math" panose="02040503050406030204" pitchFamily="18" charset="0"/>
                              </a:rPr>
                            </m:ctrlPr>
                          </m:sSubPr>
                          <m:e>
                            <m:r>
                              <m:rPr>
                                <m:sty m:val="p"/>
                              </m:rPr>
                              <a:rPr lang="en-IN" sz="3000">
                                <a:latin typeface="Cambria Math" panose="02040503050406030204" pitchFamily="18" charset="0"/>
                              </a:rPr>
                              <m:t>n</m:t>
                            </m:r>
                          </m:e>
                          <m:sub>
                            <m:r>
                              <a:rPr lang="en-IN" sz="3000">
                                <a:latin typeface="Cambria Math" panose="02040503050406030204" pitchFamily="18" charset="0"/>
                              </a:rPr>
                              <m:t>(</m:t>
                            </m:r>
                            <m:r>
                              <m:rPr>
                                <m:sty m:val="p"/>
                              </m:rPr>
                              <a:rPr lang="en-IN" sz="3000">
                                <a:latin typeface="Cambria Math" panose="02040503050406030204" pitchFamily="18" charset="0"/>
                              </a:rPr>
                              <m:t>srswor</m:t>
                            </m:r>
                            <m:r>
                              <a:rPr lang="en-IN" sz="3000">
                                <a:latin typeface="Cambria Math" panose="02040503050406030204" pitchFamily="18" charset="0"/>
                              </a:rPr>
                              <m:t>)</m:t>
                            </m:r>
                          </m:sub>
                        </m:sSub>
                        <m:sSub>
                          <m:sSubPr>
                            <m:ctrlPr>
                              <a:rPr lang="en-IN" sz="3000" i="1">
                                <a:latin typeface="Cambria Math" panose="02040503050406030204" pitchFamily="18" charset="0"/>
                              </a:rPr>
                            </m:ctrlPr>
                          </m:sSubPr>
                          <m:e>
                            <m:r>
                              <m:rPr>
                                <m:sty m:val="p"/>
                              </m:rPr>
                              <a:rPr lang="en-IN" sz="3000">
                                <a:latin typeface="Cambria Math" panose="02040503050406030204" pitchFamily="18" charset="0"/>
                              </a:rPr>
                              <m:t>N</m:t>
                            </m:r>
                          </m:e>
                          <m:sub>
                            <m:r>
                              <m:rPr>
                                <m:sty m:val="p"/>
                              </m:rPr>
                              <a:rPr lang="en-IN" sz="3000">
                                <a:latin typeface="Cambria Math" panose="02040503050406030204" pitchFamily="18" charset="0"/>
                              </a:rPr>
                              <m:t>i</m:t>
                            </m:r>
                          </m:sub>
                        </m:sSub>
                      </m:num>
                      <m:den>
                        <m:r>
                          <m:rPr>
                            <m:sty m:val="p"/>
                          </m:rPr>
                          <a:rPr lang="en-IN" sz="3000">
                            <a:latin typeface="Cambria Math" panose="02040503050406030204" pitchFamily="18" charset="0"/>
                          </a:rPr>
                          <m:t>N</m:t>
                        </m:r>
                      </m:den>
                    </m:f>
                  </m:oMath>
                </a14:m>
                <a:endParaRPr lang="en-IN" sz="3000" dirty="0">
                  <a:latin typeface="Aparajita" panose="02020603050405020304" pitchFamily="18" charset="0"/>
                  <a:cs typeface="Aparajita" panose="02020603050405020304" pitchFamily="18" charset="0"/>
                </a:endParaRPr>
              </a:p>
              <a:p>
                <a:endParaRPr lang="es-ES" sz="3000" dirty="0">
                  <a:latin typeface="Aparajita" panose="02020603050405020304" pitchFamily="18" charset="0"/>
                  <a:cs typeface="Aparajita" panose="02020603050405020304" pitchFamily="18" charset="0"/>
                </a:endParaRPr>
              </a:p>
              <a:p>
                <a:endParaRPr lang="es-ES" sz="3000" dirty="0">
                  <a:latin typeface="Aparajita" panose="02020603050405020304" pitchFamily="18" charset="0"/>
                  <a:cs typeface="Aparajita" panose="02020603050405020304" pitchFamily="18" charset="0"/>
                </a:endParaRPr>
              </a:p>
              <a:p>
                <a:endParaRPr lang="es-ES" sz="3000" dirty="0">
                  <a:latin typeface="Aparajita" panose="02020603050405020304" pitchFamily="18" charset="0"/>
                  <a:cs typeface="Aparajita" panose="02020603050405020304" pitchFamily="18" charset="0"/>
                </a:endParaRPr>
              </a:p>
              <a:p>
                <a:r>
                  <a:rPr lang="en-IN" sz="3000" dirty="0">
                    <a:latin typeface="Aparajita" panose="02020603050405020304" pitchFamily="18" charset="0"/>
                    <a:cs typeface="Aparajita" panose="02020603050405020304" pitchFamily="18" charset="0"/>
                  </a:rPr>
                  <a:t>Where, </a:t>
                </a:r>
              </a:p>
              <a:p>
                <a:endParaRPr lang="en-IN" sz="3000" dirty="0">
                  <a:latin typeface="Aparajita" panose="02020603050405020304" pitchFamily="18" charset="0"/>
                  <a:cs typeface="Aparajita" panose="02020603050405020304" pitchFamily="18" charset="0"/>
                </a:endParaRPr>
              </a:p>
              <a:p>
                <a:r>
                  <a:rPr lang="en-IN" sz="3000" dirty="0">
                    <a:latin typeface="Aparajita" panose="02020603050405020304" pitchFamily="18" charset="0"/>
                    <a:cs typeface="Aparajita" panose="02020603050405020304" pitchFamily="18" charset="0"/>
                  </a:rPr>
                  <a:t>N = Total Students Passed their final education in 2014 to 2018 </a:t>
                </a:r>
              </a:p>
              <a:p>
                <a:r>
                  <a:rPr lang="en-IN" sz="3000" dirty="0">
                    <a:latin typeface="Aparajita" panose="02020603050405020304" pitchFamily="18" charset="0"/>
                    <a:cs typeface="Aparajita" panose="02020603050405020304" pitchFamily="18" charset="0"/>
                  </a:rPr>
                  <a:t>Ni = Total Students Passed their final education in 2014 to 2018 in each Department </a:t>
                </a:r>
              </a:p>
              <a:p>
                <a:r>
                  <a:rPr lang="en-IN" sz="3000" dirty="0">
                    <a:latin typeface="Aparajita" panose="02020603050405020304" pitchFamily="18" charset="0"/>
                    <a:cs typeface="Aparajita" panose="02020603050405020304" pitchFamily="18" charset="0"/>
                  </a:rPr>
                  <a:t>n(</a:t>
                </a:r>
                <a:r>
                  <a:rPr lang="en-IN" sz="3000" dirty="0" err="1">
                    <a:latin typeface="Aparajita" panose="02020603050405020304" pitchFamily="18" charset="0"/>
                    <a:cs typeface="Aparajita" panose="02020603050405020304" pitchFamily="18" charset="0"/>
                  </a:rPr>
                  <a:t>srswor</a:t>
                </a:r>
                <a:r>
                  <a:rPr lang="en-IN" sz="3000" dirty="0">
                    <a:latin typeface="Aparajita" panose="02020603050405020304" pitchFamily="18" charset="0"/>
                    <a:cs typeface="Aparajita" panose="02020603050405020304" pitchFamily="18" charset="0"/>
                  </a:rPr>
                  <a:t>) = Sample size of the total population</a:t>
                </a:r>
              </a:p>
              <a:p>
                <a:r>
                  <a:rPr lang="en-IN" sz="3000" dirty="0" err="1">
                    <a:latin typeface="Aparajita" panose="02020603050405020304" pitchFamily="18" charset="0"/>
                    <a:cs typeface="Aparajita" panose="02020603050405020304" pitchFamily="18" charset="0"/>
                  </a:rPr>
                  <a:t>ni</a:t>
                </a:r>
                <a:r>
                  <a:rPr lang="en-IN" sz="3000" dirty="0">
                    <a:latin typeface="Aparajita" panose="02020603050405020304" pitchFamily="18" charset="0"/>
                    <a:cs typeface="Aparajita" panose="02020603050405020304" pitchFamily="18" charset="0"/>
                  </a:rPr>
                  <a:t> = Sample size of each department based on proportion </a:t>
                </a:r>
                <a:endParaRPr lang="en-IN" sz="2700" dirty="0">
                  <a:latin typeface="Aparajita" panose="02020603050405020304" pitchFamily="18" charset="0"/>
                  <a:cs typeface="Aparajita" panose="02020603050405020304" pitchFamily="18" charset="0"/>
                </a:endParaRPr>
              </a:p>
            </p:txBody>
          </p:sp>
        </mc:Choice>
        <mc:Fallback xmlns="">
          <p:sp>
            <p:nvSpPr>
              <p:cNvPr id="15" name="TextBox 14">
                <a:extLst>
                  <a:ext uri="{FF2B5EF4-FFF2-40B4-BE49-F238E27FC236}">
                    <a16:creationId xmlns:a16="http://schemas.microsoft.com/office/drawing/2014/main" id="{A19FA233-C3ED-47E9-B0E9-B6F804B2598E}"/>
                  </a:ext>
                </a:extLst>
              </p:cNvPr>
              <p:cNvSpPr txBox="1">
                <a:spLocks noRot="1" noChangeAspect="1" noMove="1" noResize="1" noEditPoints="1" noAdjustHandles="1" noChangeArrowheads="1" noChangeShapeType="1" noTextEdit="1"/>
              </p:cNvSpPr>
              <p:nvPr/>
            </p:nvSpPr>
            <p:spPr>
              <a:xfrm>
                <a:off x="1315838" y="2821582"/>
                <a:ext cx="12446838" cy="4942250"/>
              </a:xfrm>
              <a:prstGeom prst="rect">
                <a:avLst/>
              </a:prstGeom>
              <a:blipFill>
                <a:blip r:embed="rId2"/>
                <a:stretch>
                  <a:fillRect l="-1175" b="-2836"/>
                </a:stretch>
              </a:blipFill>
            </p:spPr>
            <p:txBody>
              <a:bodyPr/>
              <a:lstStyle/>
              <a:p>
                <a:r>
                  <a:rPr lang="en-IN">
                    <a:noFill/>
                  </a:rPr>
                  <a:t> </a:t>
                </a:r>
              </a:p>
            </p:txBody>
          </p:sp>
        </mc:Fallback>
      </mc:AlternateContent>
    </p:spTree>
    <p:extLst>
      <p:ext uri="{BB962C8B-B14F-4D97-AF65-F5344CB8AC3E}">
        <p14:creationId xmlns:p14="http://schemas.microsoft.com/office/powerpoint/2010/main" val="39351329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3383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solidFill>
            <a:srgbClr val="DAEFE1"/>
          </a:solidFill>
        </p:spPr>
        <p:txBody>
          <a:bodyPr wrap="square" lIns="0" tIns="0" rIns="0" bIns="0" rtlCol="0"/>
          <a:lstStyle/>
          <a:p>
            <a:endParaRPr sz="2100" dirty="0"/>
          </a:p>
        </p:txBody>
      </p:sp>
      <p:grpSp>
        <p:nvGrpSpPr>
          <p:cNvPr id="3" name="object 3"/>
          <p:cNvGrpSpPr/>
          <p:nvPr/>
        </p:nvGrpSpPr>
        <p:grpSpPr>
          <a:xfrm>
            <a:off x="13887337" y="5464112"/>
            <a:ext cx="4401185" cy="4823460"/>
            <a:chOff x="13887335" y="5464111"/>
            <a:chExt cx="4401185" cy="4823460"/>
          </a:xfrm>
        </p:grpSpPr>
        <p:sp>
          <p:nvSpPr>
            <p:cNvPr id="4" name="object 4"/>
            <p:cNvSpPr/>
            <p:nvPr/>
          </p:nvSpPr>
          <p:spPr>
            <a:xfrm>
              <a:off x="14756188" y="5464111"/>
              <a:ext cx="3531870" cy="4031615"/>
            </a:xfrm>
            <a:custGeom>
              <a:avLst/>
              <a:gdLst/>
              <a:ahLst/>
              <a:cxnLst/>
              <a:rect l="l" t="t" r="r" b="b"/>
              <a:pathLst>
                <a:path w="3531869" h="4031615">
                  <a:moveTo>
                    <a:pt x="3531810" y="1708729"/>
                  </a:moveTo>
                  <a:lnTo>
                    <a:pt x="1431031" y="3809509"/>
                  </a:lnTo>
                  <a:lnTo>
                    <a:pt x="1426779" y="3805257"/>
                  </a:lnTo>
                  <a:lnTo>
                    <a:pt x="1390465" y="3836934"/>
                  </a:lnTo>
                  <a:lnTo>
                    <a:pt x="1352795" y="3866233"/>
                  </a:lnTo>
                  <a:lnTo>
                    <a:pt x="1313876" y="3893151"/>
                  </a:lnTo>
                  <a:lnTo>
                    <a:pt x="1273814" y="3917685"/>
                  </a:lnTo>
                  <a:lnTo>
                    <a:pt x="1232717" y="3939833"/>
                  </a:lnTo>
                  <a:lnTo>
                    <a:pt x="1190692" y="3959593"/>
                  </a:lnTo>
                  <a:lnTo>
                    <a:pt x="1147845" y="3976962"/>
                  </a:lnTo>
                  <a:lnTo>
                    <a:pt x="1104284" y="3991937"/>
                  </a:lnTo>
                  <a:lnTo>
                    <a:pt x="1060116" y="4004517"/>
                  </a:lnTo>
                  <a:lnTo>
                    <a:pt x="1015448" y="4014698"/>
                  </a:lnTo>
                  <a:lnTo>
                    <a:pt x="970386" y="4022479"/>
                  </a:lnTo>
                  <a:lnTo>
                    <a:pt x="925038" y="4027857"/>
                  </a:lnTo>
                  <a:lnTo>
                    <a:pt x="879511" y="4030830"/>
                  </a:lnTo>
                  <a:lnTo>
                    <a:pt x="833912" y="4031394"/>
                  </a:lnTo>
                  <a:lnTo>
                    <a:pt x="788348" y="4029548"/>
                  </a:lnTo>
                  <a:lnTo>
                    <a:pt x="742926" y="4025290"/>
                  </a:lnTo>
                  <a:lnTo>
                    <a:pt x="697752" y="4018616"/>
                  </a:lnTo>
                  <a:lnTo>
                    <a:pt x="652935" y="4009525"/>
                  </a:lnTo>
                  <a:lnTo>
                    <a:pt x="608580" y="3998013"/>
                  </a:lnTo>
                  <a:lnTo>
                    <a:pt x="564796" y="3984079"/>
                  </a:lnTo>
                  <a:lnTo>
                    <a:pt x="521689" y="3967721"/>
                  </a:lnTo>
                  <a:lnTo>
                    <a:pt x="479365" y="3948935"/>
                  </a:lnTo>
                  <a:lnTo>
                    <a:pt x="437933" y="3927719"/>
                  </a:lnTo>
                  <a:lnTo>
                    <a:pt x="397499" y="3904071"/>
                  </a:lnTo>
                  <a:lnTo>
                    <a:pt x="358170" y="3877988"/>
                  </a:lnTo>
                  <a:lnTo>
                    <a:pt x="320053" y="3849468"/>
                  </a:lnTo>
                  <a:lnTo>
                    <a:pt x="283255" y="3818509"/>
                  </a:lnTo>
                  <a:lnTo>
                    <a:pt x="247883" y="3785108"/>
                  </a:lnTo>
                  <a:lnTo>
                    <a:pt x="214466" y="3749752"/>
                  </a:lnTo>
                  <a:lnTo>
                    <a:pt x="183462" y="3712999"/>
                  </a:lnTo>
                  <a:lnTo>
                    <a:pt x="154872" y="3674953"/>
                  </a:lnTo>
                  <a:lnTo>
                    <a:pt x="128697" y="3635716"/>
                  </a:lnTo>
                  <a:lnTo>
                    <a:pt x="104938" y="3595393"/>
                  </a:lnTo>
                  <a:lnTo>
                    <a:pt x="83596" y="3554087"/>
                  </a:lnTo>
                  <a:lnTo>
                    <a:pt x="64671" y="3511902"/>
                  </a:lnTo>
                  <a:lnTo>
                    <a:pt x="48167" y="3468940"/>
                  </a:lnTo>
                  <a:lnTo>
                    <a:pt x="34082" y="3425307"/>
                  </a:lnTo>
                  <a:lnTo>
                    <a:pt x="22419" y="3381104"/>
                  </a:lnTo>
                  <a:lnTo>
                    <a:pt x="13178" y="3336436"/>
                  </a:lnTo>
                  <a:lnTo>
                    <a:pt x="6360" y="3291407"/>
                  </a:lnTo>
                  <a:lnTo>
                    <a:pt x="1967" y="3246119"/>
                  </a:lnTo>
                  <a:lnTo>
                    <a:pt x="0" y="3200677"/>
                  </a:lnTo>
                  <a:lnTo>
                    <a:pt x="459" y="3155183"/>
                  </a:lnTo>
                  <a:lnTo>
                    <a:pt x="3345" y="3109741"/>
                  </a:lnTo>
                  <a:lnTo>
                    <a:pt x="8661" y="3064456"/>
                  </a:lnTo>
                  <a:lnTo>
                    <a:pt x="16406" y="3019430"/>
                  </a:lnTo>
                  <a:lnTo>
                    <a:pt x="26583" y="2974767"/>
                  </a:lnTo>
                  <a:lnTo>
                    <a:pt x="39191" y="2930570"/>
                  </a:lnTo>
                  <a:lnTo>
                    <a:pt x="54232" y="2886943"/>
                  </a:lnTo>
                  <a:lnTo>
                    <a:pt x="71708" y="2843990"/>
                  </a:lnTo>
                  <a:lnTo>
                    <a:pt x="91618" y="2801814"/>
                  </a:lnTo>
                  <a:lnTo>
                    <a:pt x="113965" y="2760518"/>
                  </a:lnTo>
                  <a:lnTo>
                    <a:pt x="138749" y="2720207"/>
                  </a:lnTo>
                  <a:lnTo>
                    <a:pt x="165971" y="2680983"/>
                  </a:lnTo>
                  <a:lnTo>
                    <a:pt x="195632" y="2642951"/>
                  </a:lnTo>
                  <a:lnTo>
                    <a:pt x="227735" y="2606213"/>
                  </a:lnTo>
                  <a:lnTo>
                    <a:pt x="223483" y="2601961"/>
                  </a:lnTo>
                  <a:lnTo>
                    <a:pt x="2574554" y="250889"/>
                  </a:lnTo>
                  <a:lnTo>
                    <a:pt x="2610080" y="217287"/>
                  </a:lnTo>
                  <a:lnTo>
                    <a:pt x="2646960" y="186110"/>
                  </a:lnTo>
                  <a:lnTo>
                    <a:pt x="2685091" y="157354"/>
                  </a:lnTo>
                  <a:lnTo>
                    <a:pt x="2724373" y="131017"/>
                  </a:lnTo>
                  <a:lnTo>
                    <a:pt x="2764704" y="107096"/>
                  </a:lnTo>
                  <a:lnTo>
                    <a:pt x="2805982" y="85587"/>
                  </a:lnTo>
                  <a:lnTo>
                    <a:pt x="2848106" y="66487"/>
                  </a:lnTo>
                  <a:lnTo>
                    <a:pt x="2890974" y="49794"/>
                  </a:lnTo>
                  <a:lnTo>
                    <a:pt x="2934485" y="35504"/>
                  </a:lnTo>
                  <a:lnTo>
                    <a:pt x="2978537" y="23615"/>
                  </a:lnTo>
                  <a:lnTo>
                    <a:pt x="3023029" y="14123"/>
                  </a:lnTo>
                  <a:lnTo>
                    <a:pt x="3067858" y="7025"/>
                  </a:lnTo>
                  <a:lnTo>
                    <a:pt x="3112924" y="2318"/>
                  </a:lnTo>
                  <a:lnTo>
                    <a:pt x="3158125" y="0"/>
                  </a:lnTo>
                  <a:lnTo>
                    <a:pt x="3203359" y="66"/>
                  </a:lnTo>
                  <a:lnTo>
                    <a:pt x="3248525" y="2515"/>
                  </a:lnTo>
                  <a:lnTo>
                    <a:pt x="3293521" y="7342"/>
                  </a:lnTo>
                  <a:lnTo>
                    <a:pt x="3338246" y="14546"/>
                  </a:lnTo>
                  <a:lnTo>
                    <a:pt x="3382598" y="24122"/>
                  </a:lnTo>
                  <a:lnTo>
                    <a:pt x="3426475" y="36069"/>
                  </a:lnTo>
                  <a:lnTo>
                    <a:pt x="3469777" y="50382"/>
                  </a:lnTo>
                  <a:lnTo>
                    <a:pt x="3512400" y="67059"/>
                  </a:lnTo>
                  <a:lnTo>
                    <a:pt x="3531810" y="75890"/>
                  </a:lnTo>
                  <a:lnTo>
                    <a:pt x="3531810" y="1708729"/>
                  </a:lnTo>
                  <a:close/>
                </a:path>
              </a:pathLst>
            </a:custGeom>
            <a:solidFill>
              <a:srgbClr val="61C2A2"/>
            </a:solidFill>
          </p:spPr>
          <p:txBody>
            <a:bodyPr wrap="square" lIns="0" tIns="0" rIns="0" bIns="0" rtlCol="0"/>
            <a:lstStyle/>
            <a:p>
              <a:endParaRPr sz="2100"/>
            </a:p>
          </p:txBody>
        </p:sp>
        <p:sp>
          <p:nvSpPr>
            <p:cNvPr id="5" name="object 5"/>
            <p:cNvSpPr/>
            <p:nvPr/>
          </p:nvSpPr>
          <p:spPr>
            <a:xfrm>
              <a:off x="13887335" y="7458158"/>
              <a:ext cx="4031615" cy="2828925"/>
            </a:xfrm>
            <a:custGeom>
              <a:avLst/>
              <a:gdLst/>
              <a:ahLst/>
              <a:cxnLst/>
              <a:rect l="l" t="t" r="r" b="b"/>
              <a:pathLst>
                <a:path w="4031615" h="2828925">
                  <a:moveTo>
                    <a:pt x="3781482" y="1455356"/>
                  </a:moveTo>
                  <a:lnTo>
                    <a:pt x="2407997" y="2828841"/>
                  </a:lnTo>
                  <a:lnTo>
                    <a:pt x="0" y="2828841"/>
                  </a:lnTo>
                  <a:lnTo>
                    <a:pt x="2577483" y="251357"/>
                  </a:lnTo>
                  <a:lnTo>
                    <a:pt x="2613004" y="217754"/>
                  </a:lnTo>
                  <a:lnTo>
                    <a:pt x="2649874" y="186570"/>
                  </a:lnTo>
                  <a:lnTo>
                    <a:pt x="2687990" y="157802"/>
                  </a:lnTo>
                  <a:lnTo>
                    <a:pt x="2727251" y="131448"/>
                  </a:lnTo>
                  <a:lnTo>
                    <a:pt x="2767556" y="107504"/>
                  </a:lnTo>
                  <a:lnTo>
                    <a:pt x="2808804" y="85968"/>
                  </a:lnTo>
                  <a:lnTo>
                    <a:pt x="2850893" y="66836"/>
                  </a:lnTo>
                  <a:lnTo>
                    <a:pt x="2893721" y="50106"/>
                  </a:lnTo>
                  <a:lnTo>
                    <a:pt x="2937187" y="35774"/>
                  </a:lnTo>
                  <a:lnTo>
                    <a:pt x="2981191" y="23839"/>
                  </a:lnTo>
                  <a:lnTo>
                    <a:pt x="3025630" y="14297"/>
                  </a:lnTo>
                  <a:lnTo>
                    <a:pt x="3070402" y="7145"/>
                  </a:lnTo>
                  <a:lnTo>
                    <a:pt x="3115408" y="2380"/>
                  </a:lnTo>
                  <a:lnTo>
                    <a:pt x="3160544" y="0"/>
                  </a:lnTo>
                  <a:lnTo>
                    <a:pt x="3205711" y="1"/>
                  </a:lnTo>
                  <a:lnTo>
                    <a:pt x="3250806" y="2380"/>
                  </a:lnTo>
                  <a:lnTo>
                    <a:pt x="3295728" y="7136"/>
                  </a:lnTo>
                  <a:lnTo>
                    <a:pt x="3340375" y="14264"/>
                  </a:lnTo>
                  <a:lnTo>
                    <a:pt x="3384647" y="23762"/>
                  </a:lnTo>
                  <a:lnTo>
                    <a:pt x="3428441" y="35627"/>
                  </a:lnTo>
                  <a:lnTo>
                    <a:pt x="3471657" y="49857"/>
                  </a:lnTo>
                  <a:lnTo>
                    <a:pt x="3514193" y="66447"/>
                  </a:lnTo>
                  <a:lnTo>
                    <a:pt x="3555947" y="85396"/>
                  </a:lnTo>
                  <a:lnTo>
                    <a:pt x="3596819" y="106700"/>
                  </a:lnTo>
                  <a:lnTo>
                    <a:pt x="3636707" y="130357"/>
                  </a:lnTo>
                  <a:lnTo>
                    <a:pt x="3675508" y="156364"/>
                  </a:lnTo>
                  <a:lnTo>
                    <a:pt x="3713123" y="184717"/>
                  </a:lnTo>
                  <a:lnTo>
                    <a:pt x="3749450" y="215415"/>
                  </a:lnTo>
                  <a:lnTo>
                    <a:pt x="3784386" y="248453"/>
                  </a:lnTo>
                  <a:lnTo>
                    <a:pt x="3817410" y="283404"/>
                  </a:lnTo>
                  <a:lnTo>
                    <a:pt x="3848065" y="319772"/>
                  </a:lnTo>
                  <a:lnTo>
                    <a:pt x="3876352" y="357453"/>
                  </a:lnTo>
                  <a:lnTo>
                    <a:pt x="3902272" y="396342"/>
                  </a:lnTo>
                  <a:lnTo>
                    <a:pt x="3925824" y="436334"/>
                  </a:lnTo>
                  <a:lnTo>
                    <a:pt x="3947009" y="477325"/>
                  </a:lnTo>
                  <a:lnTo>
                    <a:pt x="3965827" y="519211"/>
                  </a:lnTo>
                  <a:lnTo>
                    <a:pt x="3982278" y="561886"/>
                  </a:lnTo>
                  <a:lnTo>
                    <a:pt x="3996363" y="605247"/>
                  </a:lnTo>
                  <a:lnTo>
                    <a:pt x="4008081" y="649188"/>
                  </a:lnTo>
                  <a:lnTo>
                    <a:pt x="4017434" y="693605"/>
                  </a:lnTo>
                  <a:lnTo>
                    <a:pt x="4024421" y="738394"/>
                  </a:lnTo>
                  <a:lnTo>
                    <a:pt x="4029042" y="783450"/>
                  </a:lnTo>
                  <a:lnTo>
                    <a:pt x="4031298" y="828669"/>
                  </a:lnTo>
                  <a:lnTo>
                    <a:pt x="4031189" y="873945"/>
                  </a:lnTo>
                  <a:lnTo>
                    <a:pt x="4028715" y="919175"/>
                  </a:lnTo>
                  <a:lnTo>
                    <a:pt x="4023877" y="964254"/>
                  </a:lnTo>
                  <a:lnTo>
                    <a:pt x="4016675" y="1009077"/>
                  </a:lnTo>
                  <a:lnTo>
                    <a:pt x="4007108" y="1053540"/>
                  </a:lnTo>
                  <a:lnTo>
                    <a:pt x="3995178" y="1097538"/>
                  </a:lnTo>
                  <a:lnTo>
                    <a:pt x="3980885" y="1140967"/>
                  </a:lnTo>
                  <a:lnTo>
                    <a:pt x="3964228" y="1183722"/>
                  </a:lnTo>
                  <a:lnTo>
                    <a:pt x="3945208" y="1225698"/>
                  </a:lnTo>
                  <a:lnTo>
                    <a:pt x="3923826" y="1266792"/>
                  </a:lnTo>
                  <a:lnTo>
                    <a:pt x="3900081" y="1306898"/>
                  </a:lnTo>
                  <a:lnTo>
                    <a:pt x="3873974" y="1345912"/>
                  </a:lnTo>
                  <a:lnTo>
                    <a:pt x="3845505" y="1383729"/>
                  </a:lnTo>
                  <a:lnTo>
                    <a:pt x="3814674" y="1420245"/>
                  </a:lnTo>
                  <a:lnTo>
                    <a:pt x="3781482" y="1455356"/>
                  </a:lnTo>
                  <a:close/>
                </a:path>
              </a:pathLst>
            </a:custGeom>
            <a:solidFill>
              <a:srgbClr val="1C6179"/>
            </a:solidFill>
          </p:spPr>
          <p:txBody>
            <a:bodyPr wrap="square" lIns="0" tIns="0" rIns="0" bIns="0" rtlCol="0"/>
            <a:lstStyle/>
            <a:p>
              <a:endParaRPr sz="2100"/>
            </a:p>
          </p:txBody>
        </p:sp>
      </p:grpSp>
      <p:grpSp>
        <p:nvGrpSpPr>
          <p:cNvPr id="6" name="object 6"/>
          <p:cNvGrpSpPr/>
          <p:nvPr/>
        </p:nvGrpSpPr>
        <p:grpSpPr>
          <a:xfrm>
            <a:off x="15622904" y="-28575"/>
            <a:ext cx="2665095" cy="2663190"/>
            <a:chOff x="11163593" y="0"/>
            <a:chExt cx="2665095" cy="2663190"/>
          </a:xfrm>
        </p:grpSpPr>
        <p:sp>
          <p:nvSpPr>
            <p:cNvPr id="7" name="object 7"/>
            <p:cNvSpPr/>
            <p:nvPr/>
          </p:nvSpPr>
          <p:spPr>
            <a:xfrm>
              <a:off x="11163593" y="80675"/>
              <a:ext cx="2582545" cy="2582545"/>
            </a:xfrm>
            <a:custGeom>
              <a:avLst/>
              <a:gdLst/>
              <a:ahLst/>
              <a:cxnLst/>
              <a:rect l="l" t="t" r="r" b="b"/>
              <a:pathLst>
                <a:path w="2582544" h="2582545">
                  <a:moveTo>
                    <a:pt x="2401902" y="1056712"/>
                  </a:moveTo>
                  <a:lnTo>
                    <a:pt x="1037035" y="2421579"/>
                  </a:lnTo>
                  <a:lnTo>
                    <a:pt x="1033953" y="2418497"/>
                  </a:lnTo>
                  <a:lnTo>
                    <a:pt x="996849" y="2450135"/>
                  </a:lnTo>
                  <a:lnTo>
                    <a:pt x="957878" y="2478392"/>
                  </a:lnTo>
                  <a:lnTo>
                    <a:pt x="917253" y="2503264"/>
                  </a:lnTo>
                  <a:lnTo>
                    <a:pt x="875188" y="2524746"/>
                  </a:lnTo>
                  <a:lnTo>
                    <a:pt x="831893" y="2542834"/>
                  </a:lnTo>
                  <a:lnTo>
                    <a:pt x="787583" y="2557523"/>
                  </a:lnTo>
                  <a:lnTo>
                    <a:pt x="742471" y="2568808"/>
                  </a:lnTo>
                  <a:lnTo>
                    <a:pt x="696768" y="2576684"/>
                  </a:lnTo>
                  <a:lnTo>
                    <a:pt x="650688" y="2581146"/>
                  </a:lnTo>
                  <a:lnTo>
                    <a:pt x="604443" y="2582191"/>
                  </a:lnTo>
                  <a:lnTo>
                    <a:pt x="558247" y="2579812"/>
                  </a:lnTo>
                  <a:lnTo>
                    <a:pt x="512312" y="2574006"/>
                  </a:lnTo>
                  <a:lnTo>
                    <a:pt x="466850" y="2564767"/>
                  </a:lnTo>
                  <a:lnTo>
                    <a:pt x="422076" y="2552090"/>
                  </a:lnTo>
                  <a:lnTo>
                    <a:pt x="378200" y="2535972"/>
                  </a:lnTo>
                  <a:lnTo>
                    <a:pt x="335437" y="2516407"/>
                  </a:lnTo>
                  <a:lnTo>
                    <a:pt x="293999" y="2493391"/>
                  </a:lnTo>
                  <a:lnTo>
                    <a:pt x="254099" y="2466918"/>
                  </a:lnTo>
                  <a:lnTo>
                    <a:pt x="215949" y="2436984"/>
                  </a:lnTo>
                  <a:lnTo>
                    <a:pt x="179762" y="2403585"/>
                  </a:lnTo>
                  <a:lnTo>
                    <a:pt x="146341" y="2367420"/>
                  </a:lnTo>
                  <a:lnTo>
                    <a:pt x="116346" y="2329332"/>
                  </a:lnTo>
                  <a:lnTo>
                    <a:pt x="89779" y="2289525"/>
                  </a:lnTo>
                  <a:lnTo>
                    <a:pt x="66644" y="2248206"/>
                  </a:lnTo>
                  <a:lnTo>
                    <a:pt x="46941" y="2205581"/>
                  </a:lnTo>
                  <a:lnTo>
                    <a:pt x="30674" y="2161855"/>
                  </a:lnTo>
                  <a:lnTo>
                    <a:pt x="17844" y="2117234"/>
                  </a:lnTo>
                  <a:lnTo>
                    <a:pt x="8453" y="2071924"/>
                  </a:lnTo>
                  <a:lnTo>
                    <a:pt x="2504" y="2026131"/>
                  </a:lnTo>
                  <a:lnTo>
                    <a:pt x="0" y="1980061"/>
                  </a:lnTo>
                  <a:lnTo>
                    <a:pt x="941" y="1933920"/>
                  </a:lnTo>
                  <a:lnTo>
                    <a:pt x="5330" y="1887912"/>
                  </a:lnTo>
                  <a:lnTo>
                    <a:pt x="13171" y="1842245"/>
                  </a:lnTo>
                  <a:lnTo>
                    <a:pt x="24463" y="1797125"/>
                  </a:lnTo>
                  <a:lnTo>
                    <a:pt x="39211" y="1752756"/>
                  </a:lnTo>
                  <a:lnTo>
                    <a:pt x="57416" y="1709345"/>
                  </a:lnTo>
                  <a:lnTo>
                    <a:pt x="79080" y="1667097"/>
                  </a:lnTo>
                  <a:lnTo>
                    <a:pt x="104206" y="1626219"/>
                  </a:lnTo>
                  <a:lnTo>
                    <a:pt x="132795" y="1586916"/>
                  </a:lnTo>
                  <a:lnTo>
                    <a:pt x="164850" y="1549395"/>
                  </a:lnTo>
                  <a:lnTo>
                    <a:pt x="161768" y="1546313"/>
                  </a:lnTo>
                  <a:lnTo>
                    <a:pt x="1526635" y="181446"/>
                  </a:lnTo>
                  <a:lnTo>
                    <a:pt x="1562432" y="148299"/>
                  </a:lnTo>
                  <a:lnTo>
                    <a:pt x="1600047" y="118502"/>
                  </a:lnTo>
                  <a:lnTo>
                    <a:pt x="1639286" y="92049"/>
                  </a:lnTo>
                  <a:lnTo>
                    <a:pt x="1679955" y="68933"/>
                  </a:lnTo>
                  <a:lnTo>
                    <a:pt x="1721861" y="49149"/>
                  </a:lnTo>
                  <a:lnTo>
                    <a:pt x="1764811" y="32691"/>
                  </a:lnTo>
                  <a:lnTo>
                    <a:pt x="1808609" y="19553"/>
                  </a:lnTo>
                  <a:lnTo>
                    <a:pt x="1853063" y="9729"/>
                  </a:lnTo>
                  <a:lnTo>
                    <a:pt x="1897978" y="3213"/>
                  </a:lnTo>
                  <a:lnTo>
                    <a:pt x="1943161" y="0"/>
                  </a:lnTo>
                  <a:lnTo>
                    <a:pt x="1988418" y="83"/>
                  </a:lnTo>
                  <a:lnTo>
                    <a:pt x="2033555" y="3456"/>
                  </a:lnTo>
                  <a:lnTo>
                    <a:pt x="2078378" y="10115"/>
                  </a:lnTo>
                  <a:lnTo>
                    <a:pt x="2122694" y="20052"/>
                  </a:lnTo>
                  <a:lnTo>
                    <a:pt x="2166309" y="33262"/>
                  </a:lnTo>
                  <a:lnTo>
                    <a:pt x="2209029" y="49739"/>
                  </a:lnTo>
                  <a:lnTo>
                    <a:pt x="2250660" y="69478"/>
                  </a:lnTo>
                  <a:lnTo>
                    <a:pt x="2291009" y="92472"/>
                  </a:lnTo>
                  <a:lnTo>
                    <a:pt x="2329881" y="118715"/>
                  </a:lnTo>
                  <a:lnTo>
                    <a:pt x="2367083" y="148202"/>
                  </a:lnTo>
                  <a:lnTo>
                    <a:pt x="2402421" y="180926"/>
                  </a:lnTo>
                  <a:lnTo>
                    <a:pt x="2435126" y="216284"/>
                  </a:lnTo>
                  <a:lnTo>
                    <a:pt x="2464556" y="253542"/>
                  </a:lnTo>
                  <a:lnTo>
                    <a:pt x="2490714" y="292500"/>
                  </a:lnTo>
                  <a:lnTo>
                    <a:pt x="2513598" y="332959"/>
                  </a:lnTo>
                  <a:lnTo>
                    <a:pt x="2533208" y="374718"/>
                  </a:lnTo>
                  <a:lnTo>
                    <a:pt x="2549546" y="417578"/>
                  </a:lnTo>
                  <a:lnTo>
                    <a:pt x="2562610" y="461339"/>
                  </a:lnTo>
                  <a:lnTo>
                    <a:pt x="2572401" y="505801"/>
                  </a:lnTo>
                  <a:lnTo>
                    <a:pt x="2578920" y="550764"/>
                  </a:lnTo>
                  <a:lnTo>
                    <a:pt x="2582165" y="596029"/>
                  </a:lnTo>
                  <a:lnTo>
                    <a:pt x="2582138" y="641396"/>
                  </a:lnTo>
                  <a:lnTo>
                    <a:pt x="2578839" y="686665"/>
                  </a:lnTo>
                  <a:lnTo>
                    <a:pt x="2572267" y="731636"/>
                  </a:lnTo>
                  <a:lnTo>
                    <a:pt x="2562423" y="776110"/>
                  </a:lnTo>
                  <a:lnTo>
                    <a:pt x="2549307" y="819886"/>
                  </a:lnTo>
                  <a:lnTo>
                    <a:pt x="2532919" y="862765"/>
                  </a:lnTo>
                  <a:lnTo>
                    <a:pt x="2513259" y="904548"/>
                  </a:lnTo>
                  <a:lnTo>
                    <a:pt x="2490327" y="945033"/>
                  </a:lnTo>
                  <a:lnTo>
                    <a:pt x="2464123" y="984022"/>
                  </a:lnTo>
                  <a:lnTo>
                    <a:pt x="2434648" y="1021315"/>
                  </a:lnTo>
                  <a:lnTo>
                    <a:pt x="2401902" y="1056712"/>
                  </a:lnTo>
                  <a:close/>
                </a:path>
              </a:pathLst>
            </a:custGeom>
            <a:solidFill>
              <a:srgbClr val="1C6179"/>
            </a:solidFill>
          </p:spPr>
          <p:txBody>
            <a:bodyPr wrap="square" lIns="0" tIns="0" rIns="0" bIns="0" rtlCol="0"/>
            <a:lstStyle/>
            <a:p>
              <a:endParaRPr sz="2100"/>
            </a:p>
          </p:txBody>
        </p:sp>
        <p:sp>
          <p:nvSpPr>
            <p:cNvPr id="8" name="object 8"/>
            <p:cNvSpPr/>
            <p:nvPr/>
          </p:nvSpPr>
          <p:spPr>
            <a:xfrm>
              <a:off x="11501565" y="0"/>
              <a:ext cx="2326640" cy="1486535"/>
            </a:xfrm>
            <a:custGeom>
              <a:avLst/>
              <a:gdLst/>
              <a:ahLst/>
              <a:cxnLst/>
              <a:rect l="l" t="t" r="r" b="b"/>
              <a:pathLst>
                <a:path w="2326640" h="1486535">
                  <a:moveTo>
                    <a:pt x="2220934" y="142059"/>
                  </a:moveTo>
                  <a:lnTo>
                    <a:pt x="1037178" y="1325815"/>
                  </a:lnTo>
                  <a:lnTo>
                    <a:pt x="1034096" y="1322733"/>
                  </a:lnTo>
                  <a:lnTo>
                    <a:pt x="996990" y="1354371"/>
                  </a:lnTo>
                  <a:lnTo>
                    <a:pt x="958017" y="1382629"/>
                  </a:lnTo>
                  <a:lnTo>
                    <a:pt x="917389" y="1407501"/>
                  </a:lnTo>
                  <a:lnTo>
                    <a:pt x="875321" y="1428983"/>
                  </a:lnTo>
                  <a:lnTo>
                    <a:pt x="832023" y="1447069"/>
                  </a:lnTo>
                  <a:lnTo>
                    <a:pt x="787709" y="1461757"/>
                  </a:lnTo>
                  <a:lnTo>
                    <a:pt x="742592" y="1473040"/>
                  </a:lnTo>
                  <a:lnTo>
                    <a:pt x="696885" y="1480913"/>
                  </a:lnTo>
                  <a:lnTo>
                    <a:pt x="650800" y="1485373"/>
                  </a:lnTo>
                  <a:lnTo>
                    <a:pt x="604551" y="1486414"/>
                  </a:lnTo>
                  <a:lnTo>
                    <a:pt x="558349" y="1484032"/>
                  </a:lnTo>
                  <a:lnTo>
                    <a:pt x="512409" y="1478222"/>
                  </a:lnTo>
                  <a:lnTo>
                    <a:pt x="466942" y="1468979"/>
                  </a:lnTo>
                  <a:lnTo>
                    <a:pt x="422161" y="1456298"/>
                  </a:lnTo>
                  <a:lnTo>
                    <a:pt x="378280" y="1440175"/>
                  </a:lnTo>
                  <a:lnTo>
                    <a:pt x="335511" y="1420605"/>
                  </a:lnTo>
                  <a:lnTo>
                    <a:pt x="294067" y="1397583"/>
                  </a:lnTo>
                  <a:lnTo>
                    <a:pt x="254160" y="1371105"/>
                  </a:lnTo>
                  <a:lnTo>
                    <a:pt x="216004" y="1341165"/>
                  </a:lnTo>
                  <a:lnTo>
                    <a:pt x="179811" y="1307760"/>
                  </a:lnTo>
                  <a:lnTo>
                    <a:pt x="146384" y="1271589"/>
                  </a:lnTo>
                  <a:lnTo>
                    <a:pt x="116383" y="1233494"/>
                  </a:lnTo>
                  <a:lnTo>
                    <a:pt x="89811" y="1193681"/>
                  </a:lnTo>
                  <a:lnTo>
                    <a:pt x="66670" y="1152356"/>
                  </a:lnTo>
                  <a:lnTo>
                    <a:pt x="46962" y="1109725"/>
                  </a:lnTo>
                  <a:lnTo>
                    <a:pt x="30690" y="1065993"/>
                  </a:lnTo>
                  <a:lnTo>
                    <a:pt x="17855" y="1021366"/>
                  </a:lnTo>
                  <a:lnTo>
                    <a:pt x="8460" y="976051"/>
                  </a:lnTo>
                  <a:lnTo>
                    <a:pt x="2508" y="930253"/>
                  </a:lnTo>
                  <a:lnTo>
                    <a:pt x="0" y="884177"/>
                  </a:lnTo>
                  <a:lnTo>
                    <a:pt x="938" y="838031"/>
                  </a:lnTo>
                  <a:lnTo>
                    <a:pt x="5325" y="792019"/>
                  </a:lnTo>
                  <a:lnTo>
                    <a:pt x="13162" y="746348"/>
                  </a:lnTo>
                  <a:lnTo>
                    <a:pt x="24453" y="701223"/>
                  </a:lnTo>
                  <a:lnTo>
                    <a:pt x="39200" y="656850"/>
                  </a:lnTo>
                  <a:lnTo>
                    <a:pt x="57404" y="613435"/>
                  </a:lnTo>
                  <a:lnTo>
                    <a:pt x="79067" y="571185"/>
                  </a:lnTo>
                  <a:lnTo>
                    <a:pt x="104193" y="530304"/>
                  </a:lnTo>
                  <a:lnTo>
                    <a:pt x="132782" y="490999"/>
                  </a:lnTo>
                  <a:lnTo>
                    <a:pt x="164838" y="453475"/>
                  </a:lnTo>
                  <a:lnTo>
                    <a:pt x="161756" y="450393"/>
                  </a:lnTo>
                  <a:lnTo>
                    <a:pt x="612149" y="0"/>
                  </a:lnTo>
                  <a:lnTo>
                    <a:pt x="2326565" y="0"/>
                  </a:lnTo>
                  <a:lnTo>
                    <a:pt x="2309361" y="30374"/>
                  </a:lnTo>
                  <a:lnTo>
                    <a:pt x="2283158" y="69366"/>
                  </a:lnTo>
                  <a:lnTo>
                    <a:pt x="2253682" y="106661"/>
                  </a:lnTo>
                  <a:lnTo>
                    <a:pt x="2220934" y="142059"/>
                  </a:lnTo>
                  <a:close/>
                </a:path>
              </a:pathLst>
            </a:custGeom>
            <a:solidFill>
              <a:srgbClr val="61C2A2"/>
            </a:solidFill>
          </p:spPr>
          <p:txBody>
            <a:bodyPr wrap="square" lIns="0" tIns="0" rIns="0" bIns="0" rtlCol="0"/>
            <a:lstStyle/>
            <a:p>
              <a:endParaRPr sz="2100" dirty="0"/>
            </a:p>
          </p:txBody>
        </p:sp>
      </p:grpSp>
      <p:grpSp>
        <p:nvGrpSpPr>
          <p:cNvPr id="9" name="object 9"/>
          <p:cNvGrpSpPr/>
          <p:nvPr/>
        </p:nvGrpSpPr>
        <p:grpSpPr>
          <a:xfrm>
            <a:off x="2" y="-28575"/>
            <a:ext cx="6530975" cy="8887460"/>
            <a:chOff x="0" y="0"/>
            <a:chExt cx="6530975" cy="8887460"/>
          </a:xfrm>
        </p:grpSpPr>
        <p:sp>
          <p:nvSpPr>
            <p:cNvPr id="10" name="object 10"/>
            <p:cNvSpPr/>
            <p:nvPr/>
          </p:nvSpPr>
          <p:spPr>
            <a:xfrm>
              <a:off x="0" y="0"/>
              <a:ext cx="6530975" cy="5354955"/>
            </a:xfrm>
            <a:custGeom>
              <a:avLst/>
              <a:gdLst/>
              <a:ahLst/>
              <a:cxnLst/>
              <a:rect l="l" t="t" r="r" b="b"/>
              <a:pathLst>
                <a:path w="6530975" h="5354955">
                  <a:moveTo>
                    <a:pt x="6116592" y="773311"/>
                  </a:moveTo>
                  <a:lnTo>
                    <a:pt x="1930124" y="4959778"/>
                  </a:lnTo>
                  <a:lnTo>
                    <a:pt x="1922553" y="4952207"/>
                  </a:lnTo>
                  <a:lnTo>
                    <a:pt x="1886651" y="4984317"/>
                  </a:lnTo>
                  <a:lnTo>
                    <a:pt x="1849966" y="5015099"/>
                  </a:lnTo>
                  <a:lnTo>
                    <a:pt x="1812530" y="5044552"/>
                  </a:lnTo>
                  <a:lnTo>
                    <a:pt x="1774377" y="5072676"/>
                  </a:lnTo>
                  <a:lnTo>
                    <a:pt x="1735541" y="5099471"/>
                  </a:lnTo>
                  <a:lnTo>
                    <a:pt x="1696055" y="5124934"/>
                  </a:lnTo>
                  <a:lnTo>
                    <a:pt x="1655952" y="5149066"/>
                  </a:lnTo>
                  <a:lnTo>
                    <a:pt x="1615267" y="5171865"/>
                  </a:lnTo>
                  <a:lnTo>
                    <a:pt x="1574032" y="5193332"/>
                  </a:lnTo>
                  <a:lnTo>
                    <a:pt x="1532281" y="5213465"/>
                  </a:lnTo>
                  <a:lnTo>
                    <a:pt x="1490048" y="5232263"/>
                  </a:lnTo>
                  <a:lnTo>
                    <a:pt x="1447366" y="5249726"/>
                  </a:lnTo>
                  <a:lnTo>
                    <a:pt x="1404268" y="5265852"/>
                  </a:lnTo>
                  <a:lnTo>
                    <a:pt x="1360788" y="5280642"/>
                  </a:lnTo>
                  <a:lnTo>
                    <a:pt x="1316959" y="5294095"/>
                  </a:lnTo>
                  <a:lnTo>
                    <a:pt x="1272815" y="5306208"/>
                  </a:lnTo>
                  <a:lnTo>
                    <a:pt x="1228389" y="5316983"/>
                  </a:lnTo>
                  <a:lnTo>
                    <a:pt x="1183715" y="5326418"/>
                  </a:lnTo>
                  <a:lnTo>
                    <a:pt x="1138826" y="5334512"/>
                  </a:lnTo>
                  <a:lnTo>
                    <a:pt x="1093756" y="5341265"/>
                  </a:lnTo>
                  <a:lnTo>
                    <a:pt x="1048538" y="5346676"/>
                  </a:lnTo>
                  <a:lnTo>
                    <a:pt x="1003206" y="5350744"/>
                  </a:lnTo>
                  <a:lnTo>
                    <a:pt x="957793" y="5353468"/>
                  </a:lnTo>
                  <a:lnTo>
                    <a:pt x="912332" y="5354847"/>
                  </a:lnTo>
                  <a:lnTo>
                    <a:pt x="866857" y="5354882"/>
                  </a:lnTo>
                  <a:lnTo>
                    <a:pt x="821402" y="5353570"/>
                  </a:lnTo>
                  <a:lnTo>
                    <a:pt x="776000" y="5350912"/>
                  </a:lnTo>
                  <a:lnTo>
                    <a:pt x="730684" y="5346906"/>
                  </a:lnTo>
                  <a:lnTo>
                    <a:pt x="685488" y="5341552"/>
                  </a:lnTo>
                  <a:lnTo>
                    <a:pt x="640445" y="5334849"/>
                  </a:lnTo>
                  <a:lnTo>
                    <a:pt x="595590" y="5326796"/>
                  </a:lnTo>
                  <a:lnTo>
                    <a:pt x="550954" y="5317393"/>
                  </a:lnTo>
                  <a:lnTo>
                    <a:pt x="506572" y="5306638"/>
                  </a:lnTo>
                  <a:lnTo>
                    <a:pt x="462478" y="5294532"/>
                  </a:lnTo>
                  <a:lnTo>
                    <a:pt x="418704" y="5281072"/>
                  </a:lnTo>
                  <a:lnTo>
                    <a:pt x="375284" y="5266259"/>
                  </a:lnTo>
                  <a:lnTo>
                    <a:pt x="332252" y="5250092"/>
                  </a:lnTo>
                  <a:lnTo>
                    <a:pt x="289641" y="5232570"/>
                  </a:lnTo>
                  <a:lnTo>
                    <a:pt x="247485" y="5213691"/>
                  </a:lnTo>
                  <a:lnTo>
                    <a:pt x="205816" y="5193457"/>
                  </a:lnTo>
                  <a:lnTo>
                    <a:pt x="164669" y="5171864"/>
                  </a:lnTo>
                  <a:lnTo>
                    <a:pt x="124077" y="5148914"/>
                  </a:lnTo>
                  <a:lnTo>
                    <a:pt x="84074" y="5124605"/>
                  </a:lnTo>
                  <a:lnTo>
                    <a:pt x="44692" y="5098936"/>
                  </a:lnTo>
                  <a:lnTo>
                    <a:pt x="5966" y="5071907"/>
                  </a:lnTo>
                  <a:lnTo>
                    <a:pt x="0" y="2589426"/>
                  </a:lnTo>
                  <a:lnTo>
                    <a:pt x="2589426" y="0"/>
                  </a:lnTo>
                  <a:lnTo>
                    <a:pt x="6530493" y="0"/>
                  </a:lnTo>
                  <a:lnTo>
                    <a:pt x="6528532" y="10154"/>
                  </a:lnTo>
                  <a:lnTo>
                    <a:pt x="6518652" y="54287"/>
                  </a:lnTo>
                  <a:lnTo>
                    <a:pt x="6507460" y="98162"/>
                  </a:lnTo>
                  <a:lnTo>
                    <a:pt x="6494958" y="141747"/>
                  </a:lnTo>
                  <a:lnTo>
                    <a:pt x="6481144" y="185010"/>
                  </a:lnTo>
                  <a:lnTo>
                    <a:pt x="6466018" y="227919"/>
                  </a:lnTo>
                  <a:lnTo>
                    <a:pt x="6449582" y="270441"/>
                  </a:lnTo>
                  <a:lnTo>
                    <a:pt x="6431834" y="312544"/>
                  </a:lnTo>
                  <a:lnTo>
                    <a:pt x="6412775" y="354195"/>
                  </a:lnTo>
                  <a:lnTo>
                    <a:pt x="6392404" y="395362"/>
                  </a:lnTo>
                  <a:lnTo>
                    <a:pt x="6370723" y="436013"/>
                  </a:lnTo>
                  <a:lnTo>
                    <a:pt x="6347730" y="476116"/>
                  </a:lnTo>
                  <a:lnTo>
                    <a:pt x="6323427" y="515638"/>
                  </a:lnTo>
                  <a:lnTo>
                    <a:pt x="6297812" y="554547"/>
                  </a:lnTo>
                  <a:lnTo>
                    <a:pt x="6270886" y="592810"/>
                  </a:lnTo>
                  <a:lnTo>
                    <a:pt x="6242649" y="630395"/>
                  </a:lnTo>
                  <a:lnTo>
                    <a:pt x="6213101" y="667270"/>
                  </a:lnTo>
                  <a:lnTo>
                    <a:pt x="6182242" y="703403"/>
                  </a:lnTo>
                  <a:lnTo>
                    <a:pt x="6150072" y="738761"/>
                  </a:lnTo>
                  <a:lnTo>
                    <a:pt x="6116592" y="773311"/>
                  </a:lnTo>
                  <a:close/>
                </a:path>
              </a:pathLst>
            </a:custGeom>
            <a:solidFill>
              <a:srgbClr val="61C2A2">
                <a:alpha val="14898"/>
              </a:srgbClr>
            </a:solidFill>
          </p:spPr>
          <p:txBody>
            <a:bodyPr wrap="square" lIns="0" tIns="0" rIns="0" bIns="0" rtlCol="0"/>
            <a:lstStyle/>
            <a:p>
              <a:endParaRPr sz="2100"/>
            </a:p>
          </p:txBody>
        </p:sp>
        <p:sp>
          <p:nvSpPr>
            <p:cNvPr id="11" name="object 11"/>
            <p:cNvSpPr/>
            <p:nvPr/>
          </p:nvSpPr>
          <p:spPr>
            <a:xfrm>
              <a:off x="0" y="1726532"/>
              <a:ext cx="5013960" cy="7160895"/>
            </a:xfrm>
            <a:custGeom>
              <a:avLst/>
              <a:gdLst/>
              <a:ahLst/>
              <a:cxnLst/>
              <a:rect l="l" t="t" r="r" b="b"/>
              <a:pathLst>
                <a:path w="5013960" h="7160895">
                  <a:moveTo>
                    <a:pt x="4568290" y="2592026"/>
                  </a:moveTo>
                  <a:lnTo>
                    <a:pt x="0" y="7160316"/>
                  </a:lnTo>
                  <a:lnTo>
                    <a:pt x="0" y="2872477"/>
                  </a:lnTo>
                  <a:lnTo>
                    <a:pt x="2424370" y="448107"/>
                  </a:lnTo>
                  <a:lnTo>
                    <a:pt x="2459338" y="414205"/>
                  </a:lnTo>
                  <a:lnTo>
                    <a:pt x="2495077" y="381644"/>
                  </a:lnTo>
                  <a:lnTo>
                    <a:pt x="2531557" y="350423"/>
                  </a:lnTo>
                  <a:lnTo>
                    <a:pt x="2568745" y="320541"/>
                  </a:lnTo>
                  <a:lnTo>
                    <a:pt x="2606611" y="291996"/>
                  </a:lnTo>
                  <a:lnTo>
                    <a:pt x="2645123" y="264788"/>
                  </a:lnTo>
                  <a:lnTo>
                    <a:pt x="2684249" y="238916"/>
                  </a:lnTo>
                  <a:lnTo>
                    <a:pt x="2723960" y="214379"/>
                  </a:lnTo>
                  <a:lnTo>
                    <a:pt x="2764222" y="191177"/>
                  </a:lnTo>
                  <a:lnTo>
                    <a:pt x="2805005" y="169307"/>
                  </a:lnTo>
                  <a:lnTo>
                    <a:pt x="2846278" y="148770"/>
                  </a:lnTo>
                  <a:lnTo>
                    <a:pt x="2888009" y="129565"/>
                  </a:lnTo>
                  <a:lnTo>
                    <a:pt x="2930167" y="111690"/>
                  </a:lnTo>
                  <a:lnTo>
                    <a:pt x="2972721" y="95145"/>
                  </a:lnTo>
                  <a:lnTo>
                    <a:pt x="3015639" y="79929"/>
                  </a:lnTo>
                  <a:lnTo>
                    <a:pt x="3058889" y="66041"/>
                  </a:lnTo>
                  <a:lnTo>
                    <a:pt x="3102442" y="53480"/>
                  </a:lnTo>
                  <a:lnTo>
                    <a:pt x="3146265" y="42245"/>
                  </a:lnTo>
                  <a:lnTo>
                    <a:pt x="3190326" y="32335"/>
                  </a:lnTo>
                  <a:lnTo>
                    <a:pt x="3234596" y="23750"/>
                  </a:lnTo>
                  <a:lnTo>
                    <a:pt x="3279042" y="16488"/>
                  </a:lnTo>
                  <a:lnTo>
                    <a:pt x="3323632" y="10549"/>
                  </a:lnTo>
                  <a:lnTo>
                    <a:pt x="3368337" y="5931"/>
                  </a:lnTo>
                  <a:lnTo>
                    <a:pt x="3413124" y="2634"/>
                  </a:lnTo>
                  <a:lnTo>
                    <a:pt x="3457962" y="657"/>
                  </a:lnTo>
                  <a:lnTo>
                    <a:pt x="3502820" y="0"/>
                  </a:lnTo>
                  <a:lnTo>
                    <a:pt x="3547666" y="660"/>
                  </a:lnTo>
                  <a:lnTo>
                    <a:pt x="3592469" y="2637"/>
                  </a:lnTo>
                  <a:lnTo>
                    <a:pt x="3637198" y="5931"/>
                  </a:lnTo>
                  <a:lnTo>
                    <a:pt x="3681822" y="10540"/>
                  </a:lnTo>
                  <a:lnTo>
                    <a:pt x="3726308" y="16464"/>
                  </a:lnTo>
                  <a:lnTo>
                    <a:pt x="3770627" y="23702"/>
                  </a:lnTo>
                  <a:lnTo>
                    <a:pt x="3814746" y="32252"/>
                  </a:lnTo>
                  <a:lnTo>
                    <a:pt x="3858634" y="42114"/>
                  </a:lnTo>
                  <a:lnTo>
                    <a:pt x="3902261" y="53287"/>
                  </a:lnTo>
                  <a:lnTo>
                    <a:pt x="3945593" y="65770"/>
                  </a:lnTo>
                  <a:lnTo>
                    <a:pt x="3988601" y="79563"/>
                  </a:lnTo>
                  <a:lnTo>
                    <a:pt x="4031253" y="94663"/>
                  </a:lnTo>
                  <a:lnTo>
                    <a:pt x="4073518" y="111071"/>
                  </a:lnTo>
                  <a:lnTo>
                    <a:pt x="4115364" y="128786"/>
                  </a:lnTo>
                  <a:lnTo>
                    <a:pt x="4156759" y="147806"/>
                  </a:lnTo>
                  <a:lnTo>
                    <a:pt x="4197674" y="168131"/>
                  </a:lnTo>
                  <a:lnTo>
                    <a:pt x="4238075" y="189760"/>
                  </a:lnTo>
                  <a:lnTo>
                    <a:pt x="4277933" y="212691"/>
                  </a:lnTo>
                  <a:lnTo>
                    <a:pt x="4317216" y="236925"/>
                  </a:lnTo>
                  <a:lnTo>
                    <a:pt x="4355891" y="262460"/>
                  </a:lnTo>
                  <a:lnTo>
                    <a:pt x="4393929" y="289295"/>
                  </a:lnTo>
                  <a:lnTo>
                    <a:pt x="4431298" y="317430"/>
                  </a:lnTo>
                  <a:lnTo>
                    <a:pt x="4467966" y="346862"/>
                  </a:lnTo>
                  <a:lnTo>
                    <a:pt x="4503902" y="377593"/>
                  </a:lnTo>
                  <a:lnTo>
                    <a:pt x="4539075" y="409620"/>
                  </a:lnTo>
                  <a:lnTo>
                    <a:pt x="4573453" y="442943"/>
                  </a:lnTo>
                  <a:lnTo>
                    <a:pt x="4606768" y="477330"/>
                  </a:lnTo>
                  <a:lnTo>
                    <a:pt x="4638771" y="512527"/>
                  </a:lnTo>
                  <a:lnTo>
                    <a:pt x="4669462" y="548502"/>
                  </a:lnTo>
                  <a:lnTo>
                    <a:pt x="4698842" y="585223"/>
                  </a:lnTo>
                  <a:lnTo>
                    <a:pt x="4726911" y="622657"/>
                  </a:lnTo>
                  <a:lnTo>
                    <a:pt x="4753668" y="660773"/>
                  </a:lnTo>
                  <a:lnTo>
                    <a:pt x="4779114" y="699537"/>
                  </a:lnTo>
                  <a:lnTo>
                    <a:pt x="4803249" y="738919"/>
                  </a:lnTo>
                  <a:lnTo>
                    <a:pt x="4826073" y="778884"/>
                  </a:lnTo>
                  <a:lnTo>
                    <a:pt x="4847585" y="819402"/>
                  </a:lnTo>
                  <a:lnTo>
                    <a:pt x="4867787" y="860440"/>
                  </a:lnTo>
                  <a:lnTo>
                    <a:pt x="4886678" y="901965"/>
                  </a:lnTo>
                  <a:lnTo>
                    <a:pt x="4904258" y="943945"/>
                  </a:lnTo>
                  <a:lnTo>
                    <a:pt x="4920527" y="986348"/>
                  </a:lnTo>
                  <a:lnTo>
                    <a:pt x="4935486" y="1029142"/>
                  </a:lnTo>
                  <a:lnTo>
                    <a:pt x="4949134" y="1072294"/>
                  </a:lnTo>
                  <a:lnTo>
                    <a:pt x="4961472" y="1115772"/>
                  </a:lnTo>
                  <a:lnTo>
                    <a:pt x="4972499" y="1159544"/>
                  </a:lnTo>
                  <a:lnTo>
                    <a:pt x="4982216" y="1203578"/>
                  </a:lnTo>
                  <a:lnTo>
                    <a:pt x="4990623" y="1247841"/>
                  </a:lnTo>
                  <a:lnTo>
                    <a:pt x="4997719" y="1292300"/>
                  </a:lnTo>
                  <a:lnTo>
                    <a:pt x="5003506" y="1336924"/>
                  </a:lnTo>
                  <a:lnTo>
                    <a:pt x="5007982" y="1381681"/>
                  </a:lnTo>
                  <a:lnTo>
                    <a:pt x="5011149" y="1426537"/>
                  </a:lnTo>
                  <a:lnTo>
                    <a:pt x="5013005" y="1471461"/>
                  </a:lnTo>
                  <a:lnTo>
                    <a:pt x="5013552" y="1516421"/>
                  </a:lnTo>
                  <a:lnTo>
                    <a:pt x="5012789" y="1561384"/>
                  </a:lnTo>
                  <a:lnTo>
                    <a:pt x="5010717" y="1606317"/>
                  </a:lnTo>
                  <a:lnTo>
                    <a:pt x="5007335" y="1651190"/>
                  </a:lnTo>
                  <a:lnTo>
                    <a:pt x="5002643" y="1695968"/>
                  </a:lnTo>
                  <a:lnTo>
                    <a:pt x="4996642" y="1740621"/>
                  </a:lnTo>
                  <a:lnTo>
                    <a:pt x="4989332" y="1785115"/>
                  </a:lnTo>
                  <a:lnTo>
                    <a:pt x="4980712" y="1829418"/>
                  </a:lnTo>
                  <a:lnTo>
                    <a:pt x="4970784" y="1873499"/>
                  </a:lnTo>
                  <a:lnTo>
                    <a:pt x="4959546" y="1917324"/>
                  </a:lnTo>
                  <a:lnTo>
                    <a:pt x="4946999" y="1960862"/>
                  </a:lnTo>
                  <a:lnTo>
                    <a:pt x="4933144" y="2004081"/>
                  </a:lnTo>
                  <a:lnTo>
                    <a:pt x="4917979" y="2046947"/>
                  </a:lnTo>
                  <a:lnTo>
                    <a:pt x="4901506" y="2089429"/>
                  </a:lnTo>
                  <a:lnTo>
                    <a:pt x="4883724" y="2131494"/>
                  </a:lnTo>
                  <a:lnTo>
                    <a:pt x="4864633" y="2173110"/>
                  </a:lnTo>
                  <a:lnTo>
                    <a:pt x="4844234" y="2214246"/>
                  </a:lnTo>
                  <a:lnTo>
                    <a:pt x="4822526" y="2254867"/>
                  </a:lnTo>
                  <a:lnTo>
                    <a:pt x="4799510" y="2294943"/>
                  </a:lnTo>
                  <a:lnTo>
                    <a:pt x="4775186" y="2334441"/>
                  </a:lnTo>
                  <a:lnTo>
                    <a:pt x="4749553" y="2373328"/>
                  </a:lnTo>
                  <a:lnTo>
                    <a:pt x="4722613" y="2411573"/>
                  </a:lnTo>
                  <a:lnTo>
                    <a:pt x="4694364" y="2449142"/>
                  </a:lnTo>
                  <a:lnTo>
                    <a:pt x="4664807" y="2486005"/>
                  </a:lnTo>
                  <a:lnTo>
                    <a:pt x="4633942" y="2522128"/>
                  </a:lnTo>
                  <a:lnTo>
                    <a:pt x="4601770" y="2557479"/>
                  </a:lnTo>
                  <a:lnTo>
                    <a:pt x="4568290" y="2592026"/>
                  </a:lnTo>
                  <a:close/>
                </a:path>
              </a:pathLst>
            </a:custGeom>
            <a:solidFill>
              <a:srgbClr val="1C6179">
                <a:alpha val="14898"/>
              </a:srgbClr>
            </a:solidFill>
          </p:spPr>
          <p:txBody>
            <a:bodyPr wrap="square" lIns="0" tIns="0" rIns="0" bIns="0" rtlCol="0"/>
            <a:lstStyle/>
            <a:p>
              <a:endParaRPr sz="2100"/>
            </a:p>
          </p:txBody>
        </p:sp>
      </p:grpSp>
      <p:sp>
        <p:nvSpPr>
          <p:cNvPr id="13" name="object 13"/>
          <p:cNvSpPr txBox="1">
            <a:spLocks noGrp="1"/>
          </p:cNvSpPr>
          <p:nvPr>
            <p:ph type="subTitle" idx="4"/>
          </p:nvPr>
        </p:nvSpPr>
        <p:spPr>
          <a:xfrm>
            <a:off x="1105825" y="9192225"/>
            <a:ext cx="12258042" cy="843822"/>
          </a:xfrm>
          <a:prstGeom prst="rect">
            <a:avLst/>
          </a:prstGeom>
        </p:spPr>
        <p:txBody>
          <a:bodyPr vert="horz" wrap="square" lIns="0" tIns="12701" rIns="0" bIns="0" rtlCol="0">
            <a:spAutoFit/>
          </a:bodyPr>
          <a:lstStyle/>
          <a:p>
            <a:r>
              <a:rPr lang="en-IN" sz="2700" dirty="0">
                <a:solidFill>
                  <a:schemeClr val="tx1">
                    <a:lumMod val="95000"/>
                    <a:lumOff val="5000"/>
                  </a:schemeClr>
                </a:solidFill>
                <a:latin typeface="Aparajita" panose="02020603050405020304" pitchFamily="18" charset="0"/>
                <a:cs typeface="Aparajita" panose="02020603050405020304" pitchFamily="18" charset="0"/>
              </a:rPr>
              <a:t>Based on sample size of each department and for 364 sample points using Simple Random Sampling (SRS), proportions for each dept(strata) is obtained </a:t>
            </a:r>
          </a:p>
        </p:txBody>
      </p:sp>
      <p:graphicFrame>
        <p:nvGraphicFramePr>
          <p:cNvPr id="18" name="Table 17">
            <a:extLst>
              <a:ext uri="{FF2B5EF4-FFF2-40B4-BE49-F238E27FC236}">
                <a16:creationId xmlns:a16="http://schemas.microsoft.com/office/drawing/2014/main" id="{6AB16607-09AC-4D42-92D2-38F1FC229366}"/>
              </a:ext>
            </a:extLst>
          </p:cNvPr>
          <p:cNvGraphicFramePr>
            <a:graphicFrameLocks noGrp="1"/>
          </p:cNvGraphicFramePr>
          <p:nvPr>
            <p:extLst>
              <p:ext uri="{D42A27DB-BD31-4B8C-83A1-F6EECF244321}">
                <p14:modId xmlns:p14="http://schemas.microsoft.com/office/powerpoint/2010/main" val="1961981397"/>
              </p:ext>
            </p:extLst>
          </p:nvPr>
        </p:nvGraphicFramePr>
        <p:xfrm>
          <a:off x="82551" y="88489"/>
          <a:ext cx="14304591" cy="8818952"/>
        </p:xfrm>
        <a:graphic>
          <a:graphicData uri="http://schemas.openxmlformats.org/drawingml/2006/table">
            <a:tbl>
              <a:tblPr firstRow="1" firstCol="1" bandRow="1">
                <a:tableStyleId>{5C22544A-7EE6-4342-B048-85BDC9FD1C3A}</a:tableStyleId>
              </a:tblPr>
              <a:tblGrid>
                <a:gridCol w="7536185">
                  <a:extLst>
                    <a:ext uri="{9D8B030D-6E8A-4147-A177-3AD203B41FA5}">
                      <a16:colId xmlns:a16="http://schemas.microsoft.com/office/drawing/2014/main" val="878124761"/>
                    </a:ext>
                  </a:extLst>
                </a:gridCol>
                <a:gridCol w="2399308">
                  <a:extLst>
                    <a:ext uri="{9D8B030D-6E8A-4147-A177-3AD203B41FA5}">
                      <a16:colId xmlns:a16="http://schemas.microsoft.com/office/drawing/2014/main" val="408622242"/>
                    </a:ext>
                  </a:extLst>
                </a:gridCol>
                <a:gridCol w="2348959">
                  <a:extLst>
                    <a:ext uri="{9D8B030D-6E8A-4147-A177-3AD203B41FA5}">
                      <a16:colId xmlns:a16="http://schemas.microsoft.com/office/drawing/2014/main" val="1329968309"/>
                    </a:ext>
                  </a:extLst>
                </a:gridCol>
                <a:gridCol w="2020139">
                  <a:extLst>
                    <a:ext uri="{9D8B030D-6E8A-4147-A177-3AD203B41FA5}">
                      <a16:colId xmlns:a16="http://schemas.microsoft.com/office/drawing/2014/main" val="2795512575"/>
                    </a:ext>
                  </a:extLst>
                </a:gridCol>
              </a:tblGrid>
              <a:tr h="455580">
                <a:tc rowSpan="2">
                  <a:txBody>
                    <a:bodyPr/>
                    <a:lstStyle/>
                    <a:p>
                      <a:pPr algn="ctr">
                        <a:lnSpc>
                          <a:spcPct val="100000"/>
                        </a:lnSpc>
                        <a:spcAft>
                          <a:spcPts val="0"/>
                        </a:spcAft>
                      </a:pPr>
                      <a:r>
                        <a:rPr lang="en-IN" sz="2300" b="1" dirty="0">
                          <a:solidFill>
                            <a:schemeClr val="tx1"/>
                          </a:solidFill>
                          <a:effectLst/>
                          <a:latin typeface="Arial" panose="020B0604020202020204" pitchFamily="34" charset="0"/>
                          <a:cs typeface="Arial" panose="020B0604020202020204" pitchFamily="34" charset="0"/>
                        </a:rPr>
                        <a:t>Department name</a:t>
                      </a:r>
                      <a:endParaRPr lang="en-IN" sz="2300" b="1"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96141" marR="96141"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just">
                        <a:lnSpc>
                          <a:spcPct val="100000"/>
                        </a:lnSpc>
                        <a:spcAft>
                          <a:spcPts val="0"/>
                        </a:spcAft>
                      </a:pPr>
                      <a:r>
                        <a:rPr lang="en-IN" sz="2300" b="1" dirty="0">
                          <a:solidFill>
                            <a:schemeClr val="tx1"/>
                          </a:solidFill>
                          <a:effectLst/>
                        </a:rPr>
                        <a:t> </a:t>
                      </a:r>
                      <a:endParaRPr lang="en-IN" sz="2300" b="1" dirty="0">
                        <a:solidFill>
                          <a:schemeClr val="tx1"/>
                        </a:solidFill>
                        <a:effectLst/>
                        <a:latin typeface="Calibri" panose="020F0502020204030204" pitchFamily="34" charset="0"/>
                        <a:ea typeface="Calibri" panose="020F0502020204030204" pitchFamily="34" charset="0"/>
                        <a:cs typeface="Mangal" panose="02040503050203030202" pitchFamily="18" charset="0"/>
                      </a:endParaRPr>
                    </a:p>
                  </a:txBody>
                  <a:tcPr marL="96141" marR="96141"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just">
                        <a:lnSpc>
                          <a:spcPct val="100000"/>
                        </a:lnSpc>
                        <a:spcAft>
                          <a:spcPts val="0"/>
                        </a:spcAft>
                      </a:pPr>
                      <a:r>
                        <a:rPr lang="en-IN" sz="2300" b="1" dirty="0">
                          <a:solidFill>
                            <a:schemeClr val="tx1"/>
                          </a:solidFill>
                          <a:effectLst/>
                          <a:latin typeface="Arial" panose="020B0604020202020204" pitchFamily="34" charset="0"/>
                          <a:cs typeface="Arial" panose="020B0604020202020204" pitchFamily="34" charset="0"/>
                        </a:rPr>
                        <a:t>Sample Size</a:t>
                      </a:r>
                      <a:endParaRPr lang="en-IN" sz="2300" b="1"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96141" marR="96141"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just">
                        <a:lnSpc>
                          <a:spcPct val="100000"/>
                        </a:lnSpc>
                        <a:spcAft>
                          <a:spcPts val="0"/>
                        </a:spcAft>
                      </a:pPr>
                      <a:r>
                        <a:rPr lang="en-IN" sz="2300" b="1">
                          <a:solidFill>
                            <a:schemeClr val="tx1"/>
                          </a:solidFill>
                          <a:effectLst/>
                        </a:rPr>
                        <a:t> </a:t>
                      </a:r>
                      <a:endParaRPr lang="en-IN" sz="2300" b="1">
                        <a:solidFill>
                          <a:schemeClr val="tx1"/>
                        </a:solidFill>
                        <a:effectLst/>
                        <a:latin typeface="Calibri" panose="020F0502020204030204" pitchFamily="34" charset="0"/>
                        <a:ea typeface="Calibri" panose="020F0502020204030204" pitchFamily="34" charset="0"/>
                        <a:cs typeface="Mangal" panose="02040503050203030202" pitchFamily="18" charset="0"/>
                      </a:endParaRPr>
                    </a:p>
                  </a:txBody>
                  <a:tcPr marL="96141" marR="96141"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2018026961"/>
                  </a:ext>
                </a:extLst>
              </a:tr>
              <a:tr h="445333">
                <a:tc vMerge="1">
                  <a:txBody>
                    <a:bodyPr/>
                    <a:lstStyle/>
                    <a:p>
                      <a:endParaRPr lang="en-IN"/>
                    </a:p>
                  </a:txBody>
                  <a:tcPr/>
                </a:tc>
                <a:tc>
                  <a:txBody>
                    <a:bodyPr/>
                    <a:lstStyle/>
                    <a:p>
                      <a:pPr algn="just">
                        <a:lnSpc>
                          <a:spcPct val="100000"/>
                        </a:lnSpc>
                        <a:spcAft>
                          <a:spcPts val="0"/>
                        </a:spcAft>
                      </a:pPr>
                      <a:r>
                        <a:rPr lang="en-IN" sz="2300" b="1" dirty="0">
                          <a:solidFill>
                            <a:schemeClr val="tx1"/>
                          </a:solidFill>
                          <a:effectLst/>
                          <a:latin typeface="Arial" panose="020B0604020202020204" pitchFamily="34" charset="0"/>
                          <a:cs typeface="Arial" panose="020B0604020202020204" pitchFamily="34" charset="0"/>
                        </a:rPr>
                        <a:t>Total=Ni</a:t>
                      </a:r>
                      <a:endParaRPr lang="en-IN" sz="2300" b="1"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96141" marR="96141"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just">
                        <a:lnSpc>
                          <a:spcPct val="100000"/>
                        </a:lnSpc>
                        <a:spcAft>
                          <a:spcPts val="0"/>
                        </a:spcAft>
                      </a:pPr>
                      <a:r>
                        <a:rPr lang="en-IN" sz="2300" b="1" dirty="0">
                          <a:solidFill>
                            <a:schemeClr val="tx1"/>
                          </a:solidFill>
                          <a:effectLst/>
                          <a:latin typeface="Arial" panose="020B0604020202020204" pitchFamily="34" charset="0"/>
                          <a:cs typeface="Arial" panose="020B0604020202020204" pitchFamily="34" charset="0"/>
                        </a:rPr>
                        <a:t>364</a:t>
                      </a:r>
                      <a:endParaRPr lang="en-IN" sz="2300" b="1"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96141" marR="96141"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just">
                        <a:lnSpc>
                          <a:spcPct val="100000"/>
                        </a:lnSpc>
                        <a:spcAft>
                          <a:spcPts val="0"/>
                        </a:spcAft>
                      </a:pPr>
                      <a:r>
                        <a:rPr lang="en-IN" sz="2300" b="1" dirty="0">
                          <a:solidFill>
                            <a:schemeClr val="tx1"/>
                          </a:solidFill>
                          <a:effectLst/>
                          <a:latin typeface="Arial" panose="020B0604020202020204" pitchFamily="34" charset="0"/>
                          <a:cs typeface="Arial" panose="020B0604020202020204" pitchFamily="34" charset="0"/>
                        </a:rPr>
                        <a:t>Round off</a:t>
                      </a:r>
                      <a:endParaRPr lang="en-IN" sz="2300" b="1"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96141" marR="96141"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2657030840"/>
                  </a:ext>
                </a:extLst>
              </a:tr>
              <a:tr h="465767">
                <a:tc>
                  <a:txBody>
                    <a:bodyPr/>
                    <a:lstStyle/>
                    <a:p>
                      <a:pPr algn="just">
                        <a:lnSpc>
                          <a:spcPct val="100000"/>
                        </a:lnSpc>
                        <a:spcAft>
                          <a:spcPts val="0"/>
                        </a:spcAft>
                      </a:pPr>
                      <a:r>
                        <a:rPr lang="en-IN" sz="2300" b="1" dirty="0">
                          <a:solidFill>
                            <a:schemeClr val="tx1"/>
                          </a:solidFill>
                          <a:effectLst/>
                          <a:latin typeface="Aparajita" panose="02020603050405020304" pitchFamily="18" charset="0"/>
                          <a:cs typeface="Aparajita" panose="02020603050405020304" pitchFamily="18" charset="0"/>
                        </a:rPr>
                        <a:t>Physics</a:t>
                      </a:r>
                      <a:endParaRPr lang="en-IN" sz="2300" b="1" dirty="0">
                        <a:solidFill>
                          <a:schemeClr val="tx1"/>
                        </a:solidFill>
                        <a:effectLst/>
                        <a:latin typeface="Aparajita" panose="02020603050405020304" pitchFamily="18" charset="0"/>
                        <a:ea typeface="Calibri" panose="020F0502020204030204" pitchFamily="34" charset="0"/>
                        <a:cs typeface="Aparajita" panose="02020603050405020304" pitchFamily="18" charset="0"/>
                      </a:endParaRPr>
                    </a:p>
                  </a:txBody>
                  <a:tcPr marL="96141" marR="96141"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just">
                        <a:lnSpc>
                          <a:spcPct val="100000"/>
                        </a:lnSpc>
                        <a:spcAft>
                          <a:spcPts val="0"/>
                        </a:spcAft>
                      </a:pPr>
                      <a:r>
                        <a:rPr lang="en-IN" sz="2300" b="1" dirty="0">
                          <a:solidFill>
                            <a:schemeClr val="tx1"/>
                          </a:solidFill>
                          <a:effectLst/>
                          <a:latin typeface="Aparajita" panose="02020603050405020304" pitchFamily="18" charset="0"/>
                          <a:cs typeface="Aparajita" panose="02020603050405020304" pitchFamily="18" charset="0"/>
                        </a:rPr>
                        <a:t>1167</a:t>
                      </a:r>
                      <a:endParaRPr lang="en-IN" sz="2300" b="1" dirty="0">
                        <a:solidFill>
                          <a:schemeClr val="tx1"/>
                        </a:solidFill>
                        <a:effectLst/>
                        <a:latin typeface="Aparajita" panose="02020603050405020304" pitchFamily="18" charset="0"/>
                        <a:ea typeface="Calibri" panose="020F0502020204030204" pitchFamily="34" charset="0"/>
                        <a:cs typeface="Aparajita" panose="02020603050405020304" pitchFamily="18" charset="0"/>
                      </a:endParaRPr>
                    </a:p>
                  </a:txBody>
                  <a:tcPr marL="96141" marR="96141"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00000"/>
                        </a:lnSpc>
                        <a:spcAft>
                          <a:spcPts val="0"/>
                        </a:spcAft>
                      </a:pPr>
                      <a:r>
                        <a:rPr lang="en-IN" sz="2300" b="1" dirty="0">
                          <a:solidFill>
                            <a:schemeClr val="tx1"/>
                          </a:solidFill>
                          <a:effectLst/>
                          <a:latin typeface="Aparajita" panose="02020603050405020304" pitchFamily="18" charset="0"/>
                          <a:cs typeface="Aparajita" panose="02020603050405020304" pitchFamily="18" charset="0"/>
                        </a:rPr>
                        <a:t>43.2927</a:t>
                      </a:r>
                      <a:endParaRPr lang="en-IN" sz="2300" b="1" dirty="0">
                        <a:solidFill>
                          <a:schemeClr val="tx1"/>
                        </a:solidFill>
                        <a:effectLst/>
                        <a:latin typeface="Aparajita" panose="02020603050405020304" pitchFamily="18" charset="0"/>
                        <a:ea typeface="Calibri" panose="020F0502020204030204" pitchFamily="34" charset="0"/>
                        <a:cs typeface="Aparajita" panose="02020603050405020304" pitchFamily="18" charset="0"/>
                      </a:endParaRPr>
                    </a:p>
                  </a:txBody>
                  <a:tcPr marL="96141" marR="96141"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00000"/>
                        </a:lnSpc>
                        <a:spcAft>
                          <a:spcPts val="0"/>
                        </a:spcAft>
                      </a:pPr>
                      <a:r>
                        <a:rPr lang="en-IN" sz="2300" b="1" dirty="0">
                          <a:solidFill>
                            <a:schemeClr val="tx1"/>
                          </a:solidFill>
                          <a:effectLst/>
                          <a:latin typeface="Aparajita" panose="02020603050405020304" pitchFamily="18" charset="0"/>
                          <a:cs typeface="Aparajita" panose="02020603050405020304" pitchFamily="18" charset="0"/>
                        </a:rPr>
                        <a:t>43</a:t>
                      </a:r>
                      <a:endParaRPr lang="en-IN" sz="2300" b="1" dirty="0">
                        <a:solidFill>
                          <a:schemeClr val="tx1"/>
                        </a:solidFill>
                        <a:effectLst/>
                        <a:latin typeface="Aparajita" panose="02020603050405020304" pitchFamily="18" charset="0"/>
                        <a:ea typeface="Calibri" panose="020F0502020204030204" pitchFamily="34" charset="0"/>
                        <a:cs typeface="Aparajita" panose="02020603050405020304" pitchFamily="18" charset="0"/>
                      </a:endParaRPr>
                    </a:p>
                  </a:txBody>
                  <a:tcPr marL="96141" marR="96141"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17158349"/>
                  </a:ext>
                </a:extLst>
              </a:tr>
              <a:tr h="465767">
                <a:tc>
                  <a:txBody>
                    <a:bodyPr/>
                    <a:lstStyle/>
                    <a:p>
                      <a:pPr algn="just">
                        <a:lnSpc>
                          <a:spcPct val="100000"/>
                        </a:lnSpc>
                        <a:spcAft>
                          <a:spcPts val="0"/>
                        </a:spcAft>
                      </a:pPr>
                      <a:r>
                        <a:rPr lang="en-IN" sz="2300" b="1" dirty="0">
                          <a:solidFill>
                            <a:schemeClr val="tx1"/>
                          </a:solidFill>
                          <a:effectLst/>
                          <a:latin typeface="Aparajita" panose="02020603050405020304" pitchFamily="18" charset="0"/>
                          <a:cs typeface="Aparajita" panose="02020603050405020304" pitchFamily="18" charset="0"/>
                        </a:rPr>
                        <a:t>Chemistry</a:t>
                      </a:r>
                      <a:endParaRPr lang="en-IN" sz="2300" b="1" dirty="0">
                        <a:solidFill>
                          <a:schemeClr val="tx1"/>
                        </a:solidFill>
                        <a:effectLst/>
                        <a:latin typeface="Aparajita" panose="02020603050405020304" pitchFamily="18" charset="0"/>
                        <a:ea typeface="Calibri" panose="020F0502020204030204" pitchFamily="34" charset="0"/>
                        <a:cs typeface="Aparajita" panose="02020603050405020304" pitchFamily="18" charset="0"/>
                      </a:endParaRPr>
                    </a:p>
                  </a:txBody>
                  <a:tcPr marL="96141" marR="96141"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just">
                        <a:lnSpc>
                          <a:spcPct val="100000"/>
                        </a:lnSpc>
                        <a:spcAft>
                          <a:spcPts val="0"/>
                        </a:spcAft>
                      </a:pPr>
                      <a:r>
                        <a:rPr lang="en-IN" sz="2300" b="1">
                          <a:solidFill>
                            <a:schemeClr val="tx1"/>
                          </a:solidFill>
                          <a:effectLst/>
                          <a:latin typeface="Aparajita" panose="02020603050405020304" pitchFamily="18" charset="0"/>
                          <a:cs typeface="Aparajita" panose="02020603050405020304" pitchFamily="18" charset="0"/>
                        </a:rPr>
                        <a:t>1924</a:t>
                      </a:r>
                      <a:endParaRPr lang="en-IN" sz="2300" b="1">
                        <a:solidFill>
                          <a:schemeClr val="tx1"/>
                        </a:solidFill>
                        <a:effectLst/>
                        <a:latin typeface="Aparajita" panose="02020603050405020304" pitchFamily="18" charset="0"/>
                        <a:ea typeface="Calibri" panose="020F0502020204030204" pitchFamily="34" charset="0"/>
                        <a:cs typeface="Aparajita" panose="02020603050405020304" pitchFamily="18" charset="0"/>
                      </a:endParaRPr>
                    </a:p>
                  </a:txBody>
                  <a:tcPr marL="96141" marR="96141"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00000"/>
                        </a:lnSpc>
                        <a:spcAft>
                          <a:spcPts val="0"/>
                        </a:spcAft>
                      </a:pPr>
                      <a:r>
                        <a:rPr lang="en-IN" sz="2300" b="1">
                          <a:solidFill>
                            <a:schemeClr val="tx1"/>
                          </a:solidFill>
                          <a:effectLst/>
                          <a:latin typeface="Aparajita" panose="02020603050405020304" pitchFamily="18" charset="0"/>
                          <a:cs typeface="Aparajita" panose="02020603050405020304" pitchFamily="18" charset="0"/>
                        </a:rPr>
                        <a:t>71.37546</a:t>
                      </a:r>
                      <a:endParaRPr lang="en-IN" sz="2300" b="1">
                        <a:solidFill>
                          <a:schemeClr val="tx1"/>
                        </a:solidFill>
                        <a:effectLst/>
                        <a:latin typeface="Aparajita" panose="02020603050405020304" pitchFamily="18" charset="0"/>
                        <a:ea typeface="Calibri" panose="020F0502020204030204" pitchFamily="34" charset="0"/>
                        <a:cs typeface="Aparajita" panose="02020603050405020304" pitchFamily="18" charset="0"/>
                      </a:endParaRPr>
                    </a:p>
                  </a:txBody>
                  <a:tcPr marL="96141" marR="96141"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00000"/>
                        </a:lnSpc>
                        <a:spcAft>
                          <a:spcPts val="0"/>
                        </a:spcAft>
                      </a:pPr>
                      <a:r>
                        <a:rPr lang="en-IN" sz="2300" b="1" dirty="0">
                          <a:solidFill>
                            <a:schemeClr val="tx1"/>
                          </a:solidFill>
                          <a:effectLst/>
                          <a:latin typeface="Aparajita" panose="02020603050405020304" pitchFamily="18" charset="0"/>
                          <a:cs typeface="Aparajita" panose="02020603050405020304" pitchFamily="18" charset="0"/>
                        </a:rPr>
                        <a:t>71</a:t>
                      </a:r>
                      <a:endParaRPr lang="en-IN" sz="2300" b="1" dirty="0">
                        <a:solidFill>
                          <a:schemeClr val="tx1"/>
                        </a:solidFill>
                        <a:effectLst/>
                        <a:latin typeface="Aparajita" panose="02020603050405020304" pitchFamily="18" charset="0"/>
                        <a:ea typeface="Calibri" panose="020F0502020204030204" pitchFamily="34" charset="0"/>
                        <a:cs typeface="Aparajita" panose="02020603050405020304" pitchFamily="18" charset="0"/>
                      </a:endParaRPr>
                    </a:p>
                  </a:txBody>
                  <a:tcPr marL="96141" marR="96141"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51847101"/>
                  </a:ext>
                </a:extLst>
              </a:tr>
              <a:tr h="465767">
                <a:tc>
                  <a:txBody>
                    <a:bodyPr/>
                    <a:lstStyle/>
                    <a:p>
                      <a:pPr algn="just">
                        <a:lnSpc>
                          <a:spcPct val="100000"/>
                        </a:lnSpc>
                        <a:spcAft>
                          <a:spcPts val="0"/>
                        </a:spcAft>
                      </a:pPr>
                      <a:r>
                        <a:rPr lang="en-IN" sz="2300" b="1" dirty="0">
                          <a:solidFill>
                            <a:schemeClr val="tx1"/>
                          </a:solidFill>
                          <a:effectLst/>
                          <a:latin typeface="Aparajita" panose="02020603050405020304" pitchFamily="18" charset="0"/>
                          <a:cs typeface="Aparajita" panose="02020603050405020304" pitchFamily="18" charset="0"/>
                        </a:rPr>
                        <a:t>Geography</a:t>
                      </a:r>
                      <a:endParaRPr lang="en-IN" sz="2300" b="1" dirty="0">
                        <a:solidFill>
                          <a:schemeClr val="tx1"/>
                        </a:solidFill>
                        <a:effectLst/>
                        <a:latin typeface="Aparajita" panose="02020603050405020304" pitchFamily="18" charset="0"/>
                        <a:ea typeface="Calibri" panose="020F0502020204030204" pitchFamily="34" charset="0"/>
                        <a:cs typeface="Aparajita" panose="02020603050405020304" pitchFamily="18" charset="0"/>
                      </a:endParaRPr>
                    </a:p>
                  </a:txBody>
                  <a:tcPr marL="96141" marR="96141"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just">
                        <a:lnSpc>
                          <a:spcPct val="100000"/>
                        </a:lnSpc>
                        <a:spcAft>
                          <a:spcPts val="0"/>
                        </a:spcAft>
                      </a:pPr>
                      <a:r>
                        <a:rPr lang="en-IN" sz="2300" b="1">
                          <a:solidFill>
                            <a:schemeClr val="tx1"/>
                          </a:solidFill>
                          <a:effectLst/>
                          <a:latin typeface="Aparajita" panose="02020603050405020304" pitchFamily="18" charset="0"/>
                          <a:cs typeface="Aparajita" panose="02020603050405020304" pitchFamily="18" charset="0"/>
                        </a:rPr>
                        <a:t>313</a:t>
                      </a:r>
                      <a:endParaRPr lang="en-IN" sz="2300" b="1">
                        <a:solidFill>
                          <a:schemeClr val="tx1"/>
                        </a:solidFill>
                        <a:effectLst/>
                        <a:latin typeface="Aparajita" panose="02020603050405020304" pitchFamily="18" charset="0"/>
                        <a:ea typeface="Calibri" panose="020F0502020204030204" pitchFamily="34" charset="0"/>
                        <a:cs typeface="Aparajita" panose="02020603050405020304" pitchFamily="18" charset="0"/>
                      </a:endParaRPr>
                    </a:p>
                  </a:txBody>
                  <a:tcPr marL="96141" marR="96141"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00000"/>
                        </a:lnSpc>
                        <a:spcAft>
                          <a:spcPts val="0"/>
                        </a:spcAft>
                      </a:pPr>
                      <a:r>
                        <a:rPr lang="en-IN" sz="2300" b="1">
                          <a:solidFill>
                            <a:schemeClr val="tx1"/>
                          </a:solidFill>
                          <a:effectLst/>
                          <a:latin typeface="Aparajita" panose="02020603050405020304" pitchFamily="18" charset="0"/>
                          <a:cs typeface="Aparajita" panose="02020603050405020304" pitchFamily="18" charset="0"/>
                        </a:rPr>
                        <a:t>11.6115</a:t>
                      </a:r>
                      <a:endParaRPr lang="en-IN" sz="2300" b="1">
                        <a:solidFill>
                          <a:schemeClr val="tx1"/>
                        </a:solidFill>
                        <a:effectLst/>
                        <a:latin typeface="Aparajita" panose="02020603050405020304" pitchFamily="18" charset="0"/>
                        <a:ea typeface="Calibri" panose="020F0502020204030204" pitchFamily="34" charset="0"/>
                        <a:cs typeface="Aparajita" panose="02020603050405020304" pitchFamily="18" charset="0"/>
                      </a:endParaRPr>
                    </a:p>
                  </a:txBody>
                  <a:tcPr marL="96141" marR="96141"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00000"/>
                        </a:lnSpc>
                        <a:spcAft>
                          <a:spcPts val="0"/>
                        </a:spcAft>
                      </a:pPr>
                      <a:r>
                        <a:rPr lang="en-IN" sz="2300" b="1" dirty="0">
                          <a:solidFill>
                            <a:schemeClr val="tx1"/>
                          </a:solidFill>
                          <a:effectLst/>
                          <a:latin typeface="Aparajita" panose="02020603050405020304" pitchFamily="18" charset="0"/>
                          <a:cs typeface="Aparajita" panose="02020603050405020304" pitchFamily="18" charset="0"/>
                        </a:rPr>
                        <a:t>12</a:t>
                      </a:r>
                      <a:endParaRPr lang="en-IN" sz="2300" b="1" dirty="0">
                        <a:solidFill>
                          <a:schemeClr val="tx1"/>
                        </a:solidFill>
                        <a:effectLst/>
                        <a:latin typeface="Aparajita" panose="02020603050405020304" pitchFamily="18" charset="0"/>
                        <a:ea typeface="Calibri" panose="020F0502020204030204" pitchFamily="34" charset="0"/>
                        <a:cs typeface="Aparajita" panose="02020603050405020304" pitchFamily="18" charset="0"/>
                      </a:endParaRPr>
                    </a:p>
                  </a:txBody>
                  <a:tcPr marL="96141" marR="96141"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97733931"/>
                  </a:ext>
                </a:extLst>
              </a:tr>
              <a:tr h="465767">
                <a:tc>
                  <a:txBody>
                    <a:bodyPr/>
                    <a:lstStyle/>
                    <a:p>
                      <a:pPr algn="just">
                        <a:lnSpc>
                          <a:spcPct val="100000"/>
                        </a:lnSpc>
                        <a:spcAft>
                          <a:spcPts val="0"/>
                        </a:spcAft>
                      </a:pPr>
                      <a:r>
                        <a:rPr lang="en-IN" sz="2300" b="1" dirty="0">
                          <a:solidFill>
                            <a:schemeClr val="tx1"/>
                          </a:solidFill>
                          <a:effectLst/>
                          <a:latin typeface="Aparajita" panose="02020603050405020304" pitchFamily="18" charset="0"/>
                          <a:cs typeface="Aparajita" panose="02020603050405020304" pitchFamily="18" charset="0"/>
                        </a:rPr>
                        <a:t>Geology</a:t>
                      </a:r>
                      <a:endParaRPr lang="en-IN" sz="2300" b="1" dirty="0">
                        <a:solidFill>
                          <a:schemeClr val="tx1"/>
                        </a:solidFill>
                        <a:effectLst/>
                        <a:latin typeface="Aparajita" panose="02020603050405020304" pitchFamily="18" charset="0"/>
                        <a:ea typeface="Calibri" panose="020F0502020204030204" pitchFamily="34" charset="0"/>
                        <a:cs typeface="Aparajita" panose="02020603050405020304" pitchFamily="18" charset="0"/>
                      </a:endParaRPr>
                    </a:p>
                  </a:txBody>
                  <a:tcPr marL="96141" marR="96141"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just">
                        <a:lnSpc>
                          <a:spcPct val="100000"/>
                        </a:lnSpc>
                        <a:spcAft>
                          <a:spcPts val="0"/>
                        </a:spcAft>
                      </a:pPr>
                      <a:r>
                        <a:rPr lang="en-IN" sz="2300" b="1" dirty="0">
                          <a:solidFill>
                            <a:schemeClr val="tx1"/>
                          </a:solidFill>
                          <a:effectLst/>
                          <a:latin typeface="Aparajita" panose="02020603050405020304" pitchFamily="18" charset="0"/>
                          <a:cs typeface="Aparajita" panose="02020603050405020304" pitchFamily="18" charset="0"/>
                        </a:rPr>
                        <a:t>483</a:t>
                      </a:r>
                      <a:endParaRPr lang="en-IN" sz="2300" b="1" dirty="0">
                        <a:solidFill>
                          <a:schemeClr val="tx1"/>
                        </a:solidFill>
                        <a:effectLst/>
                        <a:latin typeface="Aparajita" panose="02020603050405020304" pitchFamily="18" charset="0"/>
                        <a:ea typeface="Calibri" panose="020F0502020204030204" pitchFamily="34" charset="0"/>
                        <a:cs typeface="Aparajita" panose="02020603050405020304" pitchFamily="18" charset="0"/>
                      </a:endParaRPr>
                    </a:p>
                  </a:txBody>
                  <a:tcPr marL="96141" marR="96141"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00000"/>
                        </a:lnSpc>
                        <a:spcAft>
                          <a:spcPts val="0"/>
                        </a:spcAft>
                      </a:pPr>
                      <a:r>
                        <a:rPr lang="en-IN" sz="2300" b="1">
                          <a:solidFill>
                            <a:schemeClr val="tx1"/>
                          </a:solidFill>
                          <a:effectLst/>
                          <a:latin typeface="Aparajita" panose="02020603050405020304" pitchFamily="18" charset="0"/>
                          <a:cs typeface="Aparajita" panose="02020603050405020304" pitchFamily="18" charset="0"/>
                        </a:rPr>
                        <a:t>17.91806</a:t>
                      </a:r>
                      <a:endParaRPr lang="en-IN" sz="2300" b="1">
                        <a:solidFill>
                          <a:schemeClr val="tx1"/>
                        </a:solidFill>
                        <a:effectLst/>
                        <a:latin typeface="Aparajita" panose="02020603050405020304" pitchFamily="18" charset="0"/>
                        <a:ea typeface="Calibri" panose="020F0502020204030204" pitchFamily="34" charset="0"/>
                        <a:cs typeface="Aparajita" panose="02020603050405020304" pitchFamily="18" charset="0"/>
                      </a:endParaRPr>
                    </a:p>
                  </a:txBody>
                  <a:tcPr marL="96141" marR="96141"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00000"/>
                        </a:lnSpc>
                        <a:spcAft>
                          <a:spcPts val="0"/>
                        </a:spcAft>
                      </a:pPr>
                      <a:r>
                        <a:rPr lang="en-IN" sz="2300" b="1" dirty="0">
                          <a:solidFill>
                            <a:schemeClr val="tx1"/>
                          </a:solidFill>
                          <a:effectLst/>
                          <a:latin typeface="Aparajita" panose="02020603050405020304" pitchFamily="18" charset="0"/>
                          <a:cs typeface="Aparajita" panose="02020603050405020304" pitchFamily="18" charset="0"/>
                        </a:rPr>
                        <a:t>18</a:t>
                      </a:r>
                      <a:endParaRPr lang="en-IN" sz="2300" b="1" dirty="0">
                        <a:solidFill>
                          <a:schemeClr val="tx1"/>
                        </a:solidFill>
                        <a:effectLst/>
                        <a:latin typeface="Aparajita" panose="02020603050405020304" pitchFamily="18" charset="0"/>
                        <a:ea typeface="Calibri" panose="020F0502020204030204" pitchFamily="34" charset="0"/>
                        <a:cs typeface="Aparajita" panose="02020603050405020304" pitchFamily="18" charset="0"/>
                      </a:endParaRPr>
                    </a:p>
                  </a:txBody>
                  <a:tcPr marL="96141" marR="96141"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53785328"/>
                  </a:ext>
                </a:extLst>
              </a:tr>
              <a:tr h="465767">
                <a:tc>
                  <a:txBody>
                    <a:bodyPr/>
                    <a:lstStyle/>
                    <a:p>
                      <a:pPr algn="just">
                        <a:lnSpc>
                          <a:spcPct val="100000"/>
                        </a:lnSpc>
                        <a:spcAft>
                          <a:spcPts val="0"/>
                        </a:spcAft>
                      </a:pPr>
                      <a:r>
                        <a:rPr lang="en-IN" sz="2300" b="1" dirty="0">
                          <a:solidFill>
                            <a:schemeClr val="tx1"/>
                          </a:solidFill>
                          <a:effectLst/>
                          <a:latin typeface="Aparajita" panose="02020603050405020304" pitchFamily="18" charset="0"/>
                          <a:cs typeface="Aparajita" panose="02020603050405020304" pitchFamily="18" charset="0"/>
                        </a:rPr>
                        <a:t>Mathematics</a:t>
                      </a:r>
                      <a:endParaRPr lang="en-IN" sz="2300" b="1" dirty="0">
                        <a:solidFill>
                          <a:schemeClr val="tx1"/>
                        </a:solidFill>
                        <a:effectLst/>
                        <a:latin typeface="Aparajita" panose="02020603050405020304" pitchFamily="18" charset="0"/>
                        <a:ea typeface="Calibri" panose="020F0502020204030204" pitchFamily="34" charset="0"/>
                        <a:cs typeface="Aparajita" panose="02020603050405020304" pitchFamily="18" charset="0"/>
                      </a:endParaRPr>
                    </a:p>
                  </a:txBody>
                  <a:tcPr marL="96141" marR="96141"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just">
                        <a:lnSpc>
                          <a:spcPct val="100000"/>
                        </a:lnSpc>
                        <a:spcAft>
                          <a:spcPts val="0"/>
                        </a:spcAft>
                      </a:pPr>
                      <a:r>
                        <a:rPr lang="en-IN" sz="2300" b="1">
                          <a:solidFill>
                            <a:schemeClr val="tx1"/>
                          </a:solidFill>
                          <a:effectLst/>
                          <a:latin typeface="Aparajita" panose="02020603050405020304" pitchFamily="18" charset="0"/>
                          <a:cs typeface="Aparajita" panose="02020603050405020304" pitchFamily="18" charset="0"/>
                        </a:rPr>
                        <a:t>1859</a:t>
                      </a:r>
                      <a:endParaRPr lang="en-IN" sz="2300" b="1">
                        <a:solidFill>
                          <a:schemeClr val="tx1"/>
                        </a:solidFill>
                        <a:effectLst/>
                        <a:latin typeface="Aparajita" panose="02020603050405020304" pitchFamily="18" charset="0"/>
                        <a:ea typeface="Calibri" panose="020F0502020204030204" pitchFamily="34" charset="0"/>
                        <a:cs typeface="Aparajita" panose="02020603050405020304" pitchFamily="18" charset="0"/>
                      </a:endParaRPr>
                    </a:p>
                  </a:txBody>
                  <a:tcPr marL="96141" marR="96141"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00000"/>
                        </a:lnSpc>
                        <a:spcAft>
                          <a:spcPts val="0"/>
                        </a:spcAft>
                      </a:pPr>
                      <a:r>
                        <a:rPr lang="en-IN" sz="2300" b="1">
                          <a:solidFill>
                            <a:schemeClr val="tx1"/>
                          </a:solidFill>
                          <a:effectLst/>
                          <a:latin typeface="Aparajita" panose="02020603050405020304" pitchFamily="18" charset="0"/>
                          <a:cs typeface="Aparajita" panose="02020603050405020304" pitchFamily="18" charset="0"/>
                        </a:rPr>
                        <a:t>68.96413</a:t>
                      </a:r>
                      <a:endParaRPr lang="en-IN" sz="2300" b="1">
                        <a:solidFill>
                          <a:schemeClr val="tx1"/>
                        </a:solidFill>
                        <a:effectLst/>
                        <a:latin typeface="Aparajita" panose="02020603050405020304" pitchFamily="18" charset="0"/>
                        <a:ea typeface="Calibri" panose="020F0502020204030204" pitchFamily="34" charset="0"/>
                        <a:cs typeface="Aparajita" panose="02020603050405020304" pitchFamily="18" charset="0"/>
                      </a:endParaRPr>
                    </a:p>
                  </a:txBody>
                  <a:tcPr marL="96141" marR="96141"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00000"/>
                        </a:lnSpc>
                        <a:spcAft>
                          <a:spcPts val="0"/>
                        </a:spcAft>
                      </a:pPr>
                      <a:r>
                        <a:rPr lang="en-IN" sz="2300" b="1" dirty="0">
                          <a:solidFill>
                            <a:schemeClr val="tx1"/>
                          </a:solidFill>
                          <a:effectLst/>
                          <a:latin typeface="Aparajita" panose="02020603050405020304" pitchFamily="18" charset="0"/>
                          <a:cs typeface="Aparajita" panose="02020603050405020304" pitchFamily="18" charset="0"/>
                        </a:rPr>
                        <a:t>69</a:t>
                      </a:r>
                      <a:endParaRPr lang="en-IN" sz="2300" b="1" dirty="0">
                        <a:solidFill>
                          <a:schemeClr val="tx1"/>
                        </a:solidFill>
                        <a:effectLst/>
                        <a:latin typeface="Aparajita" panose="02020603050405020304" pitchFamily="18" charset="0"/>
                        <a:ea typeface="Calibri" panose="020F0502020204030204" pitchFamily="34" charset="0"/>
                        <a:cs typeface="Aparajita" panose="02020603050405020304" pitchFamily="18" charset="0"/>
                      </a:endParaRPr>
                    </a:p>
                  </a:txBody>
                  <a:tcPr marL="96141" marR="96141"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54851416"/>
                  </a:ext>
                </a:extLst>
              </a:tr>
              <a:tr h="465767">
                <a:tc>
                  <a:txBody>
                    <a:bodyPr/>
                    <a:lstStyle/>
                    <a:p>
                      <a:pPr algn="just">
                        <a:lnSpc>
                          <a:spcPct val="100000"/>
                        </a:lnSpc>
                        <a:spcAft>
                          <a:spcPts val="0"/>
                        </a:spcAft>
                      </a:pPr>
                      <a:r>
                        <a:rPr lang="en-IN" sz="2300" b="1" dirty="0">
                          <a:solidFill>
                            <a:schemeClr val="tx1"/>
                          </a:solidFill>
                          <a:effectLst/>
                          <a:latin typeface="Aparajita" panose="02020603050405020304" pitchFamily="18" charset="0"/>
                          <a:cs typeface="Aparajita" panose="02020603050405020304" pitchFamily="18" charset="0"/>
                        </a:rPr>
                        <a:t>Statistics</a:t>
                      </a:r>
                      <a:endParaRPr lang="en-IN" sz="2300" b="1" dirty="0">
                        <a:solidFill>
                          <a:schemeClr val="tx1"/>
                        </a:solidFill>
                        <a:effectLst/>
                        <a:latin typeface="Aparajita" panose="02020603050405020304" pitchFamily="18" charset="0"/>
                        <a:ea typeface="Calibri" panose="020F0502020204030204" pitchFamily="34" charset="0"/>
                        <a:cs typeface="Aparajita" panose="02020603050405020304" pitchFamily="18" charset="0"/>
                      </a:endParaRPr>
                    </a:p>
                  </a:txBody>
                  <a:tcPr marL="96141" marR="96141"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just">
                        <a:lnSpc>
                          <a:spcPct val="100000"/>
                        </a:lnSpc>
                        <a:spcAft>
                          <a:spcPts val="0"/>
                        </a:spcAft>
                      </a:pPr>
                      <a:r>
                        <a:rPr lang="en-IN" sz="2300" b="1" dirty="0">
                          <a:solidFill>
                            <a:schemeClr val="tx1"/>
                          </a:solidFill>
                          <a:effectLst/>
                          <a:latin typeface="Aparajita" panose="02020603050405020304" pitchFamily="18" charset="0"/>
                          <a:cs typeface="Aparajita" panose="02020603050405020304" pitchFamily="18" charset="0"/>
                        </a:rPr>
                        <a:t>468</a:t>
                      </a:r>
                      <a:endParaRPr lang="en-IN" sz="2300" b="1" dirty="0">
                        <a:solidFill>
                          <a:schemeClr val="tx1"/>
                        </a:solidFill>
                        <a:effectLst/>
                        <a:latin typeface="Aparajita" panose="02020603050405020304" pitchFamily="18" charset="0"/>
                        <a:ea typeface="Calibri" panose="020F0502020204030204" pitchFamily="34" charset="0"/>
                        <a:cs typeface="Aparajita" panose="02020603050405020304" pitchFamily="18" charset="0"/>
                      </a:endParaRPr>
                    </a:p>
                  </a:txBody>
                  <a:tcPr marL="96141" marR="96141"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00000"/>
                        </a:lnSpc>
                        <a:spcAft>
                          <a:spcPts val="0"/>
                        </a:spcAft>
                      </a:pPr>
                      <a:r>
                        <a:rPr lang="en-IN" sz="2300" b="1">
                          <a:solidFill>
                            <a:schemeClr val="tx1"/>
                          </a:solidFill>
                          <a:effectLst/>
                          <a:latin typeface="Aparajita" panose="02020603050405020304" pitchFamily="18" charset="0"/>
                          <a:cs typeface="Aparajita" panose="02020603050405020304" pitchFamily="18" charset="0"/>
                        </a:rPr>
                        <a:t>17.6616</a:t>
                      </a:r>
                      <a:endParaRPr lang="en-IN" sz="2300" b="1">
                        <a:solidFill>
                          <a:schemeClr val="tx1"/>
                        </a:solidFill>
                        <a:effectLst/>
                        <a:latin typeface="Aparajita" panose="02020603050405020304" pitchFamily="18" charset="0"/>
                        <a:ea typeface="Calibri" panose="020F0502020204030204" pitchFamily="34" charset="0"/>
                        <a:cs typeface="Aparajita" panose="02020603050405020304" pitchFamily="18" charset="0"/>
                      </a:endParaRPr>
                    </a:p>
                  </a:txBody>
                  <a:tcPr marL="96141" marR="96141"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00000"/>
                        </a:lnSpc>
                        <a:spcAft>
                          <a:spcPts val="0"/>
                        </a:spcAft>
                      </a:pPr>
                      <a:r>
                        <a:rPr lang="en-IN" sz="2300" b="1" dirty="0">
                          <a:solidFill>
                            <a:schemeClr val="tx1"/>
                          </a:solidFill>
                          <a:effectLst/>
                          <a:latin typeface="Aparajita" panose="02020603050405020304" pitchFamily="18" charset="0"/>
                          <a:cs typeface="Aparajita" panose="02020603050405020304" pitchFamily="18" charset="0"/>
                        </a:rPr>
                        <a:t>18</a:t>
                      </a:r>
                      <a:endParaRPr lang="en-IN" sz="2300" b="1" dirty="0">
                        <a:solidFill>
                          <a:schemeClr val="tx1"/>
                        </a:solidFill>
                        <a:effectLst/>
                        <a:latin typeface="Aparajita" panose="02020603050405020304" pitchFamily="18" charset="0"/>
                        <a:ea typeface="Calibri" panose="020F0502020204030204" pitchFamily="34" charset="0"/>
                        <a:cs typeface="Aparajita" panose="02020603050405020304" pitchFamily="18" charset="0"/>
                      </a:endParaRPr>
                    </a:p>
                  </a:txBody>
                  <a:tcPr marL="96141" marR="96141"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98823037"/>
                  </a:ext>
                </a:extLst>
              </a:tr>
              <a:tr h="465767">
                <a:tc>
                  <a:txBody>
                    <a:bodyPr/>
                    <a:lstStyle/>
                    <a:p>
                      <a:pPr algn="just">
                        <a:lnSpc>
                          <a:spcPct val="100000"/>
                        </a:lnSpc>
                        <a:spcAft>
                          <a:spcPts val="0"/>
                        </a:spcAft>
                      </a:pPr>
                      <a:r>
                        <a:rPr lang="en-IN" sz="2300" b="1" dirty="0">
                          <a:solidFill>
                            <a:schemeClr val="tx1"/>
                          </a:solidFill>
                          <a:effectLst/>
                          <a:latin typeface="Aparajita" panose="02020603050405020304" pitchFamily="18" charset="0"/>
                          <a:cs typeface="Aparajita" panose="02020603050405020304" pitchFamily="18" charset="0"/>
                        </a:rPr>
                        <a:t>Environmental Science</a:t>
                      </a:r>
                      <a:endParaRPr lang="en-IN" sz="2300" b="1" dirty="0">
                        <a:solidFill>
                          <a:schemeClr val="tx1"/>
                        </a:solidFill>
                        <a:effectLst/>
                        <a:latin typeface="Aparajita" panose="02020603050405020304" pitchFamily="18" charset="0"/>
                        <a:ea typeface="Calibri" panose="020F0502020204030204" pitchFamily="34" charset="0"/>
                        <a:cs typeface="Aparajita" panose="02020603050405020304" pitchFamily="18" charset="0"/>
                      </a:endParaRPr>
                    </a:p>
                  </a:txBody>
                  <a:tcPr marL="96141" marR="96141"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just">
                        <a:lnSpc>
                          <a:spcPct val="100000"/>
                        </a:lnSpc>
                        <a:spcAft>
                          <a:spcPts val="0"/>
                        </a:spcAft>
                      </a:pPr>
                      <a:r>
                        <a:rPr lang="en-IN" sz="2300" b="1" dirty="0">
                          <a:solidFill>
                            <a:schemeClr val="tx1"/>
                          </a:solidFill>
                          <a:effectLst/>
                          <a:latin typeface="Aparajita" panose="02020603050405020304" pitchFamily="18" charset="0"/>
                          <a:cs typeface="Aparajita" panose="02020603050405020304" pitchFamily="18" charset="0"/>
                        </a:rPr>
                        <a:t>530</a:t>
                      </a:r>
                      <a:endParaRPr lang="en-IN" sz="2300" b="1" dirty="0">
                        <a:solidFill>
                          <a:schemeClr val="tx1"/>
                        </a:solidFill>
                        <a:effectLst/>
                        <a:latin typeface="Aparajita" panose="02020603050405020304" pitchFamily="18" charset="0"/>
                        <a:ea typeface="Calibri" panose="020F0502020204030204" pitchFamily="34" charset="0"/>
                        <a:cs typeface="Aparajita" panose="02020603050405020304" pitchFamily="18" charset="0"/>
                      </a:endParaRPr>
                    </a:p>
                  </a:txBody>
                  <a:tcPr marL="96141" marR="96141"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00000"/>
                        </a:lnSpc>
                        <a:spcAft>
                          <a:spcPts val="0"/>
                        </a:spcAft>
                      </a:pPr>
                      <a:r>
                        <a:rPr lang="en-IN" sz="2300" b="1">
                          <a:solidFill>
                            <a:schemeClr val="tx1"/>
                          </a:solidFill>
                          <a:effectLst/>
                          <a:latin typeface="Aparajita" panose="02020603050405020304" pitchFamily="18" charset="0"/>
                          <a:cs typeface="Aparajita" panose="02020603050405020304" pitchFamily="18" charset="0"/>
                        </a:rPr>
                        <a:t>19.66164</a:t>
                      </a:r>
                      <a:endParaRPr lang="en-IN" sz="2300" b="1">
                        <a:solidFill>
                          <a:schemeClr val="tx1"/>
                        </a:solidFill>
                        <a:effectLst/>
                        <a:latin typeface="Aparajita" panose="02020603050405020304" pitchFamily="18" charset="0"/>
                        <a:ea typeface="Calibri" panose="020F0502020204030204" pitchFamily="34" charset="0"/>
                        <a:cs typeface="Aparajita" panose="02020603050405020304" pitchFamily="18" charset="0"/>
                      </a:endParaRPr>
                    </a:p>
                  </a:txBody>
                  <a:tcPr marL="96141" marR="96141"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00000"/>
                        </a:lnSpc>
                        <a:spcAft>
                          <a:spcPts val="0"/>
                        </a:spcAft>
                      </a:pPr>
                      <a:r>
                        <a:rPr lang="en-IN" sz="2300" b="1" dirty="0">
                          <a:solidFill>
                            <a:schemeClr val="tx1"/>
                          </a:solidFill>
                          <a:effectLst/>
                          <a:latin typeface="Aparajita" panose="02020603050405020304" pitchFamily="18" charset="0"/>
                          <a:cs typeface="Aparajita" panose="02020603050405020304" pitchFamily="18" charset="0"/>
                        </a:rPr>
                        <a:t>20</a:t>
                      </a:r>
                      <a:endParaRPr lang="en-IN" sz="2300" b="1" dirty="0">
                        <a:solidFill>
                          <a:schemeClr val="tx1"/>
                        </a:solidFill>
                        <a:effectLst/>
                        <a:latin typeface="Aparajita" panose="02020603050405020304" pitchFamily="18" charset="0"/>
                        <a:ea typeface="Calibri" panose="020F0502020204030204" pitchFamily="34" charset="0"/>
                        <a:cs typeface="Aparajita" panose="02020603050405020304" pitchFamily="18" charset="0"/>
                      </a:endParaRPr>
                    </a:p>
                  </a:txBody>
                  <a:tcPr marL="96141" marR="96141"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25072838"/>
                  </a:ext>
                </a:extLst>
              </a:tr>
              <a:tr h="465767">
                <a:tc>
                  <a:txBody>
                    <a:bodyPr/>
                    <a:lstStyle/>
                    <a:p>
                      <a:pPr algn="just">
                        <a:lnSpc>
                          <a:spcPct val="100000"/>
                        </a:lnSpc>
                        <a:spcAft>
                          <a:spcPts val="0"/>
                        </a:spcAft>
                      </a:pPr>
                      <a:r>
                        <a:rPr lang="en-IN" sz="2300" b="1" dirty="0">
                          <a:solidFill>
                            <a:schemeClr val="tx1"/>
                          </a:solidFill>
                          <a:effectLst/>
                          <a:latin typeface="Aparajita" panose="02020603050405020304" pitchFamily="18" charset="0"/>
                          <a:cs typeface="Aparajita" panose="02020603050405020304" pitchFamily="18" charset="0"/>
                        </a:rPr>
                        <a:t>Civil Engineering </a:t>
                      </a:r>
                      <a:endParaRPr lang="en-IN" sz="2300" b="1" dirty="0">
                        <a:solidFill>
                          <a:schemeClr val="tx1"/>
                        </a:solidFill>
                        <a:effectLst/>
                        <a:latin typeface="Aparajita" panose="02020603050405020304" pitchFamily="18" charset="0"/>
                        <a:ea typeface="Calibri" panose="020F0502020204030204" pitchFamily="34" charset="0"/>
                        <a:cs typeface="Aparajita" panose="02020603050405020304" pitchFamily="18" charset="0"/>
                      </a:endParaRPr>
                    </a:p>
                  </a:txBody>
                  <a:tcPr marL="96141" marR="96141"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just">
                        <a:lnSpc>
                          <a:spcPct val="100000"/>
                        </a:lnSpc>
                        <a:spcAft>
                          <a:spcPts val="0"/>
                        </a:spcAft>
                      </a:pPr>
                      <a:r>
                        <a:rPr lang="en-IN" sz="2300" b="1">
                          <a:solidFill>
                            <a:schemeClr val="tx1"/>
                          </a:solidFill>
                          <a:effectLst/>
                          <a:latin typeface="Aparajita" panose="02020603050405020304" pitchFamily="18" charset="0"/>
                          <a:cs typeface="Aparajita" panose="02020603050405020304" pitchFamily="18" charset="0"/>
                        </a:rPr>
                        <a:t>632</a:t>
                      </a:r>
                      <a:endParaRPr lang="en-IN" sz="2300" b="1">
                        <a:solidFill>
                          <a:schemeClr val="tx1"/>
                        </a:solidFill>
                        <a:effectLst/>
                        <a:latin typeface="Aparajita" panose="02020603050405020304" pitchFamily="18" charset="0"/>
                        <a:ea typeface="Calibri" panose="020F0502020204030204" pitchFamily="34" charset="0"/>
                        <a:cs typeface="Aparajita" panose="02020603050405020304" pitchFamily="18" charset="0"/>
                      </a:endParaRPr>
                    </a:p>
                  </a:txBody>
                  <a:tcPr marL="96141" marR="96141"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00000"/>
                        </a:lnSpc>
                        <a:spcAft>
                          <a:spcPts val="0"/>
                        </a:spcAft>
                      </a:pPr>
                      <a:r>
                        <a:rPr lang="en-IN" sz="2300" b="1" dirty="0">
                          <a:solidFill>
                            <a:schemeClr val="tx1"/>
                          </a:solidFill>
                          <a:effectLst/>
                          <a:latin typeface="Aparajita" panose="02020603050405020304" pitchFamily="18" charset="0"/>
                          <a:cs typeface="Aparajita" panose="02020603050405020304" pitchFamily="18" charset="0"/>
                        </a:rPr>
                        <a:t>23.44558</a:t>
                      </a:r>
                      <a:endParaRPr lang="en-IN" sz="2300" b="1" dirty="0">
                        <a:solidFill>
                          <a:schemeClr val="tx1"/>
                        </a:solidFill>
                        <a:effectLst/>
                        <a:latin typeface="Aparajita" panose="02020603050405020304" pitchFamily="18" charset="0"/>
                        <a:ea typeface="Calibri" panose="020F0502020204030204" pitchFamily="34" charset="0"/>
                        <a:cs typeface="Aparajita" panose="02020603050405020304" pitchFamily="18" charset="0"/>
                      </a:endParaRPr>
                    </a:p>
                  </a:txBody>
                  <a:tcPr marL="96141" marR="96141"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00000"/>
                        </a:lnSpc>
                        <a:spcAft>
                          <a:spcPts val="0"/>
                        </a:spcAft>
                      </a:pPr>
                      <a:r>
                        <a:rPr lang="en-IN" sz="2300" b="1" dirty="0">
                          <a:solidFill>
                            <a:schemeClr val="tx1"/>
                          </a:solidFill>
                          <a:effectLst/>
                          <a:latin typeface="Aparajita" panose="02020603050405020304" pitchFamily="18" charset="0"/>
                          <a:cs typeface="Aparajita" panose="02020603050405020304" pitchFamily="18" charset="0"/>
                        </a:rPr>
                        <a:t>23</a:t>
                      </a:r>
                      <a:endParaRPr lang="en-IN" sz="2300" b="1" dirty="0">
                        <a:solidFill>
                          <a:schemeClr val="tx1"/>
                        </a:solidFill>
                        <a:effectLst/>
                        <a:latin typeface="Aparajita" panose="02020603050405020304" pitchFamily="18" charset="0"/>
                        <a:ea typeface="Calibri" panose="020F0502020204030204" pitchFamily="34" charset="0"/>
                        <a:cs typeface="Aparajita" panose="02020603050405020304" pitchFamily="18" charset="0"/>
                      </a:endParaRPr>
                    </a:p>
                  </a:txBody>
                  <a:tcPr marL="96141" marR="96141"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71849247"/>
                  </a:ext>
                </a:extLst>
              </a:tr>
              <a:tr h="465767">
                <a:tc>
                  <a:txBody>
                    <a:bodyPr/>
                    <a:lstStyle/>
                    <a:p>
                      <a:pPr algn="just">
                        <a:lnSpc>
                          <a:spcPct val="100000"/>
                        </a:lnSpc>
                        <a:spcAft>
                          <a:spcPts val="0"/>
                        </a:spcAft>
                      </a:pPr>
                      <a:r>
                        <a:rPr lang="en-IN" sz="2300" b="1" dirty="0">
                          <a:solidFill>
                            <a:schemeClr val="tx1"/>
                          </a:solidFill>
                          <a:effectLst/>
                          <a:latin typeface="Aparajita" panose="02020603050405020304" pitchFamily="18" charset="0"/>
                          <a:cs typeface="Aparajita" panose="02020603050405020304" pitchFamily="18" charset="0"/>
                        </a:rPr>
                        <a:t>Mechanical Engineering</a:t>
                      </a:r>
                      <a:endParaRPr lang="en-IN" sz="2300" b="1" dirty="0">
                        <a:solidFill>
                          <a:schemeClr val="tx1"/>
                        </a:solidFill>
                        <a:effectLst/>
                        <a:latin typeface="Aparajita" panose="02020603050405020304" pitchFamily="18" charset="0"/>
                        <a:ea typeface="Calibri" panose="020F0502020204030204" pitchFamily="34" charset="0"/>
                        <a:cs typeface="Aparajita" panose="02020603050405020304" pitchFamily="18" charset="0"/>
                      </a:endParaRPr>
                    </a:p>
                  </a:txBody>
                  <a:tcPr marL="96141" marR="96141"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just">
                        <a:lnSpc>
                          <a:spcPct val="100000"/>
                        </a:lnSpc>
                        <a:spcAft>
                          <a:spcPts val="0"/>
                        </a:spcAft>
                      </a:pPr>
                      <a:r>
                        <a:rPr lang="en-IN" sz="2300" b="1">
                          <a:solidFill>
                            <a:schemeClr val="tx1"/>
                          </a:solidFill>
                          <a:effectLst/>
                          <a:latin typeface="Aparajita" panose="02020603050405020304" pitchFamily="18" charset="0"/>
                          <a:cs typeface="Aparajita" panose="02020603050405020304" pitchFamily="18" charset="0"/>
                        </a:rPr>
                        <a:t>384</a:t>
                      </a:r>
                      <a:endParaRPr lang="en-IN" sz="2300" b="1">
                        <a:solidFill>
                          <a:schemeClr val="tx1"/>
                        </a:solidFill>
                        <a:effectLst/>
                        <a:latin typeface="Aparajita" panose="02020603050405020304" pitchFamily="18" charset="0"/>
                        <a:ea typeface="Calibri" panose="020F0502020204030204" pitchFamily="34" charset="0"/>
                        <a:cs typeface="Aparajita" panose="02020603050405020304" pitchFamily="18" charset="0"/>
                      </a:endParaRPr>
                    </a:p>
                  </a:txBody>
                  <a:tcPr marL="96141" marR="96141"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00000"/>
                        </a:lnSpc>
                        <a:spcAft>
                          <a:spcPts val="0"/>
                        </a:spcAft>
                      </a:pPr>
                      <a:r>
                        <a:rPr lang="en-IN" sz="2300" b="1" dirty="0">
                          <a:solidFill>
                            <a:schemeClr val="tx1"/>
                          </a:solidFill>
                          <a:effectLst/>
                          <a:latin typeface="Aparajita" panose="02020603050405020304" pitchFamily="18" charset="0"/>
                          <a:cs typeface="Aparajita" panose="02020603050405020304" pitchFamily="18" charset="0"/>
                        </a:rPr>
                        <a:t>14.24541</a:t>
                      </a:r>
                      <a:endParaRPr lang="en-IN" sz="2300" b="1" dirty="0">
                        <a:solidFill>
                          <a:schemeClr val="tx1"/>
                        </a:solidFill>
                        <a:effectLst/>
                        <a:latin typeface="Aparajita" panose="02020603050405020304" pitchFamily="18" charset="0"/>
                        <a:ea typeface="Calibri" panose="020F0502020204030204" pitchFamily="34" charset="0"/>
                        <a:cs typeface="Aparajita" panose="02020603050405020304" pitchFamily="18" charset="0"/>
                      </a:endParaRPr>
                    </a:p>
                  </a:txBody>
                  <a:tcPr marL="96141" marR="96141"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00000"/>
                        </a:lnSpc>
                        <a:spcAft>
                          <a:spcPts val="0"/>
                        </a:spcAft>
                      </a:pPr>
                      <a:r>
                        <a:rPr lang="en-IN" sz="2300" b="1" dirty="0">
                          <a:solidFill>
                            <a:schemeClr val="tx1"/>
                          </a:solidFill>
                          <a:effectLst/>
                          <a:latin typeface="Aparajita" panose="02020603050405020304" pitchFamily="18" charset="0"/>
                          <a:cs typeface="Aparajita" panose="02020603050405020304" pitchFamily="18" charset="0"/>
                        </a:rPr>
                        <a:t>14</a:t>
                      </a:r>
                      <a:endParaRPr lang="en-IN" sz="2300" b="1" dirty="0">
                        <a:solidFill>
                          <a:schemeClr val="tx1"/>
                        </a:solidFill>
                        <a:effectLst/>
                        <a:latin typeface="Aparajita" panose="02020603050405020304" pitchFamily="18" charset="0"/>
                        <a:ea typeface="Calibri" panose="020F0502020204030204" pitchFamily="34" charset="0"/>
                        <a:cs typeface="Aparajita" panose="02020603050405020304" pitchFamily="18" charset="0"/>
                      </a:endParaRPr>
                    </a:p>
                  </a:txBody>
                  <a:tcPr marL="96141" marR="96141"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94256086"/>
                  </a:ext>
                </a:extLst>
              </a:tr>
              <a:tr h="465767">
                <a:tc>
                  <a:txBody>
                    <a:bodyPr/>
                    <a:lstStyle/>
                    <a:p>
                      <a:pPr algn="just">
                        <a:lnSpc>
                          <a:spcPct val="100000"/>
                        </a:lnSpc>
                        <a:spcAft>
                          <a:spcPts val="0"/>
                        </a:spcAft>
                      </a:pPr>
                      <a:r>
                        <a:rPr lang="en-IN" sz="2300" b="1" dirty="0">
                          <a:solidFill>
                            <a:schemeClr val="tx1"/>
                          </a:solidFill>
                          <a:effectLst/>
                          <a:latin typeface="Aparajita" panose="02020603050405020304" pitchFamily="18" charset="0"/>
                          <a:cs typeface="Aparajita" panose="02020603050405020304" pitchFamily="18" charset="0"/>
                        </a:rPr>
                        <a:t>Electronic Engineering</a:t>
                      </a:r>
                      <a:endParaRPr lang="en-IN" sz="2300" b="1" dirty="0">
                        <a:solidFill>
                          <a:schemeClr val="tx1"/>
                        </a:solidFill>
                        <a:effectLst/>
                        <a:latin typeface="Aparajita" panose="02020603050405020304" pitchFamily="18" charset="0"/>
                        <a:ea typeface="Calibri" panose="020F0502020204030204" pitchFamily="34" charset="0"/>
                        <a:cs typeface="Aparajita" panose="02020603050405020304" pitchFamily="18" charset="0"/>
                      </a:endParaRPr>
                    </a:p>
                  </a:txBody>
                  <a:tcPr marL="96141" marR="96141"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just">
                        <a:lnSpc>
                          <a:spcPct val="100000"/>
                        </a:lnSpc>
                        <a:spcAft>
                          <a:spcPts val="0"/>
                        </a:spcAft>
                      </a:pPr>
                      <a:r>
                        <a:rPr lang="en-IN" sz="2300" b="1">
                          <a:solidFill>
                            <a:schemeClr val="tx1"/>
                          </a:solidFill>
                          <a:effectLst/>
                          <a:latin typeface="Aparajita" panose="02020603050405020304" pitchFamily="18" charset="0"/>
                          <a:cs typeface="Aparajita" panose="02020603050405020304" pitchFamily="18" charset="0"/>
                        </a:rPr>
                        <a:t>215</a:t>
                      </a:r>
                      <a:endParaRPr lang="en-IN" sz="2300" b="1">
                        <a:solidFill>
                          <a:schemeClr val="tx1"/>
                        </a:solidFill>
                        <a:effectLst/>
                        <a:latin typeface="Aparajita" panose="02020603050405020304" pitchFamily="18" charset="0"/>
                        <a:ea typeface="Calibri" panose="020F0502020204030204" pitchFamily="34" charset="0"/>
                        <a:cs typeface="Aparajita" panose="02020603050405020304" pitchFamily="18" charset="0"/>
                      </a:endParaRPr>
                    </a:p>
                  </a:txBody>
                  <a:tcPr marL="96141" marR="96141"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00000"/>
                        </a:lnSpc>
                        <a:spcAft>
                          <a:spcPts val="0"/>
                        </a:spcAft>
                      </a:pPr>
                      <a:r>
                        <a:rPr lang="en-IN" sz="2300" b="1" dirty="0">
                          <a:solidFill>
                            <a:schemeClr val="tx1"/>
                          </a:solidFill>
                          <a:effectLst/>
                          <a:latin typeface="Aparajita" panose="02020603050405020304" pitchFamily="18" charset="0"/>
                          <a:cs typeface="Aparajita" panose="02020603050405020304" pitchFamily="18" charset="0"/>
                        </a:rPr>
                        <a:t>7.975948</a:t>
                      </a:r>
                      <a:endParaRPr lang="en-IN" sz="2300" b="1" dirty="0">
                        <a:solidFill>
                          <a:schemeClr val="tx1"/>
                        </a:solidFill>
                        <a:effectLst/>
                        <a:latin typeface="Aparajita" panose="02020603050405020304" pitchFamily="18" charset="0"/>
                        <a:ea typeface="Calibri" panose="020F0502020204030204" pitchFamily="34" charset="0"/>
                        <a:cs typeface="Aparajita" panose="02020603050405020304" pitchFamily="18" charset="0"/>
                      </a:endParaRPr>
                    </a:p>
                  </a:txBody>
                  <a:tcPr marL="96141" marR="96141"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00000"/>
                        </a:lnSpc>
                        <a:spcAft>
                          <a:spcPts val="0"/>
                        </a:spcAft>
                      </a:pPr>
                      <a:r>
                        <a:rPr lang="en-IN" sz="2300" b="1" dirty="0">
                          <a:solidFill>
                            <a:schemeClr val="tx1"/>
                          </a:solidFill>
                          <a:effectLst/>
                          <a:latin typeface="Aparajita" panose="02020603050405020304" pitchFamily="18" charset="0"/>
                          <a:cs typeface="Aparajita" panose="02020603050405020304" pitchFamily="18" charset="0"/>
                        </a:rPr>
                        <a:t>8</a:t>
                      </a:r>
                      <a:endParaRPr lang="en-IN" sz="2300" b="1" dirty="0">
                        <a:solidFill>
                          <a:schemeClr val="tx1"/>
                        </a:solidFill>
                        <a:effectLst/>
                        <a:latin typeface="Aparajita" panose="02020603050405020304" pitchFamily="18" charset="0"/>
                        <a:ea typeface="Calibri" panose="020F0502020204030204" pitchFamily="34" charset="0"/>
                        <a:cs typeface="Aparajita" panose="02020603050405020304" pitchFamily="18" charset="0"/>
                      </a:endParaRPr>
                    </a:p>
                  </a:txBody>
                  <a:tcPr marL="96141" marR="96141"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23433847"/>
                  </a:ext>
                </a:extLst>
              </a:tr>
              <a:tr h="465767">
                <a:tc>
                  <a:txBody>
                    <a:bodyPr/>
                    <a:lstStyle/>
                    <a:p>
                      <a:pPr algn="just">
                        <a:lnSpc>
                          <a:spcPct val="100000"/>
                        </a:lnSpc>
                        <a:spcAft>
                          <a:spcPts val="0"/>
                        </a:spcAft>
                      </a:pPr>
                      <a:r>
                        <a:rPr lang="en-IN" sz="2300" b="1">
                          <a:solidFill>
                            <a:schemeClr val="tx1"/>
                          </a:solidFill>
                          <a:effectLst/>
                          <a:latin typeface="Aparajita" panose="02020603050405020304" pitchFamily="18" charset="0"/>
                          <a:cs typeface="Aparajita" panose="02020603050405020304" pitchFamily="18" charset="0"/>
                        </a:rPr>
                        <a:t>Electric Engineering</a:t>
                      </a:r>
                      <a:endParaRPr lang="en-IN" sz="2300" b="1">
                        <a:solidFill>
                          <a:schemeClr val="tx1"/>
                        </a:solidFill>
                        <a:effectLst/>
                        <a:latin typeface="Aparajita" panose="02020603050405020304" pitchFamily="18" charset="0"/>
                        <a:ea typeface="Calibri" panose="020F0502020204030204" pitchFamily="34" charset="0"/>
                        <a:cs typeface="Aparajita" panose="02020603050405020304" pitchFamily="18" charset="0"/>
                      </a:endParaRPr>
                    </a:p>
                  </a:txBody>
                  <a:tcPr marL="96141" marR="96141"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just">
                        <a:lnSpc>
                          <a:spcPct val="100000"/>
                        </a:lnSpc>
                        <a:spcAft>
                          <a:spcPts val="0"/>
                        </a:spcAft>
                      </a:pPr>
                      <a:r>
                        <a:rPr lang="en-IN" sz="2300" b="1">
                          <a:solidFill>
                            <a:schemeClr val="tx1"/>
                          </a:solidFill>
                          <a:effectLst/>
                          <a:latin typeface="Aparajita" panose="02020603050405020304" pitchFamily="18" charset="0"/>
                          <a:cs typeface="Aparajita" panose="02020603050405020304" pitchFamily="18" charset="0"/>
                        </a:rPr>
                        <a:t>393</a:t>
                      </a:r>
                      <a:endParaRPr lang="en-IN" sz="2300" b="1">
                        <a:solidFill>
                          <a:schemeClr val="tx1"/>
                        </a:solidFill>
                        <a:effectLst/>
                        <a:latin typeface="Aparajita" panose="02020603050405020304" pitchFamily="18" charset="0"/>
                        <a:ea typeface="Calibri" panose="020F0502020204030204" pitchFamily="34" charset="0"/>
                        <a:cs typeface="Aparajita" panose="02020603050405020304" pitchFamily="18" charset="0"/>
                      </a:endParaRPr>
                    </a:p>
                  </a:txBody>
                  <a:tcPr marL="96141" marR="96141"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00000"/>
                        </a:lnSpc>
                        <a:spcAft>
                          <a:spcPts val="0"/>
                        </a:spcAft>
                      </a:pPr>
                      <a:r>
                        <a:rPr lang="en-IN" sz="2300" b="1" dirty="0">
                          <a:solidFill>
                            <a:schemeClr val="tx1"/>
                          </a:solidFill>
                          <a:effectLst/>
                          <a:latin typeface="Aparajita" panose="02020603050405020304" pitchFamily="18" charset="0"/>
                          <a:cs typeface="Aparajita" panose="02020603050405020304" pitchFamily="18" charset="0"/>
                        </a:rPr>
                        <a:t>14.57929</a:t>
                      </a:r>
                      <a:endParaRPr lang="en-IN" sz="2300" b="1" dirty="0">
                        <a:solidFill>
                          <a:schemeClr val="tx1"/>
                        </a:solidFill>
                        <a:effectLst/>
                        <a:latin typeface="Aparajita" panose="02020603050405020304" pitchFamily="18" charset="0"/>
                        <a:ea typeface="Calibri" panose="020F0502020204030204" pitchFamily="34" charset="0"/>
                        <a:cs typeface="Aparajita" panose="02020603050405020304" pitchFamily="18" charset="0"/>
                      </a:endParaRPr>
                    </a:p>
                  </a:txBody>
                  <a:tcPr marL="96141" marR="96141"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00000"/>
                        </a:lnSpc>
                        <a:spcAft>
                          <a:spcPts val="0"/>
                        </a:spcAft>
                      </a:pPr>
                      <a:r>
                        <a:rPr lang="en-IN" sz="2300" b="1" dirty="0">
                          <a:solidFill>
                            <a:schemeClr val="tx1"/>
                          </a:solidFill>
                          <a:effectLst/>
                          <a:latin typeface="Aparajita" panose="02020603050405020304" pitchFamily="18" charset="0"/>
                          <a:cs typeface="Aparajita" panose="02020603050405020304" pitchFamily="18" charset="0"/>
                        </a:rPr>
                        <a:t>15</a:t>
                      </a:r>
                      <a:endParaRPr lang="en-IN" sz="2300" b="1" dirty="0">
                        <a:solidFill>
                          <a:schemeClr val="tx1"/>
                        </a:solidFill>
                        <a:effectLst/>
                        <a:latin typeface="Aparajita" panose="02020603050405020304" pitchFamily="18" charset="0"/>
                        <a:ea typeface="Calibri" panose="020F0502020204030204" pitchFamily="34" charset="0"/>
                        <a:cs typeface="Aparajita" panose="02020603050405020304" pitchFamily="18" charset="0"/>
                      </a:endParaRPr>
                    </a:p>
                  </a:txBody>
                  <a:tcPr marL="96141" marR="96141"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57700480"/>
                  </a:ext>
                </a:extLst>
              </a:tr>
              <a:tr h="465767">
                <a:tc>
                  <a:txBody>
                    <a:bodyPr/>
                    <a:lstStyle/>
                    <a:p>
                      <a:pPr algn="just">
                        <a:lnSpc>
                          <a:spcPct val="100000"/>
                        </a:lnSpc>
                        <a:spcAft>
                          <a:spcPts val="0"/>
                        </a:spcAft>
                      </a:pPr>
                      <a:r>
                        <a:rPr lang="en-IN" sz="2300" b="1" dirty="0">
                          <a:solidFill>
                            <a:schemeClr val="tx1"/>
                          </a:solidFill>
                          <a:effectLst/>
                          <a:latin typeface="Aparajita" panose="02020603050405020304" pitchFamily="18" charset="0"/>
                          <a:cs typeface="Aparajita" panose="02020603050405020304" pitchFamily="18" charset="0"/>
                        </a:rPr>
                        <a:t>Chemical Engineering </a:t>
                      </a:r>
                      <a:endParaRPr lang="en-IN" sz="2300" b="1" dirty="0">
                        <a:solidFill>
                          <a:schemeClr val="tx1"/>
                        </a:solidFill>
                        <a:effectLst/>
                        <a:latin typeface="Aparajita" panose="02020603050405020304" pitchFamily="18" charset="0"/>
                        <a:ea typeface="Calibri" panose="020F0502020204030204" pitchFamily="34" charset="0"/>
                        <a:cs typeface="Aparajita" panose="02020603050405020304" pitchFamily="18" charset="0"/>
                      </a:endParaRPr>
                    </a:p>
                  </a:txBody>
                  <a:tcPr marL="96141" marR="96141"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just">
                        <a:lnSpc>
                          <a:spcPct val="100000"/>
                        </a:lnSpc>
                        <a:spcAft>
                          <a:spcPts val="0"/>
                        </a:spcAft>
                      </a:pPr>
                      <a:r>
                        <a:rPr lang="en-IN" sz="2300" b="1">
                          <a:solidFill>
                            <a:schemeClr val="tx1"/>
                          </a:solidFill>
                          <a:effectLst/>
                          <a:latin typeface="Aparajita" panose="02020603050405020304" pitchFamily="18" charset="0"/>
                          <a:cs typeface="Aparajita" panose="02020603050405020304" pitchFamily="18" charset="0"/>
                        </a:rPr>
                        <a:t>268</a:t>
                      </a:r>
                      <a:endParaRPr lang="en-IN" sz="2300" b="1">
                        <a:solidFill>
                          <a:schemeClr val="tx1"/>
                        </a:solidFill>
                        <a:effectLst/>
                        <a:latin typeface="Aparajita" panose="02020603050405020304" pitchFamily="18" charset="0"/>
                        <a:ea typeface="Calibri" panose="020F0502020204030204" pitchFamily="34" charset="0"/>
                        <a:cs typeface="Aparajita" panose="02020603050405020304" pitchFamily="18" charset="0"/>
                      </a:endParaRPr>
                    </a:p>
                  </a:txBody>
                  <a:tcPr marL="96141" marR="96141"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00000"/>
                        </a:lnSpc>
                        <a:spcAft>
                          <a:spcPts val="0"/>
                        </a:spcAft>
                      </a:pPr>
                      <a:r>
                        <a:rPr lang="en-IN" sz="2300" b="1" dirty="0">
                          <a:solidFill>
                            <a:schemeClr val="tx1"/>
                          </a:solidFill>
                          <a:effectLst/>
                          <a:latin typeface="Aparajita" panose="02020603050405020304" pitchFamily="18" charset="0"/>
                          <a:cs typeface="Aparajita" panose="02020603050405020304" pitchFamily="18" charset="0"/>
                        </a:rPr>
                        <a:t>9.942112</a:t>
                      </a:r>
                      <a:endParaRPr lang="en-IN" sz="2300" b="1" dirty="0">
                        <a:solidFill>
                          <a:schemeClr val="tx1"/>
                        </a:solidFill>
                        <a:effectLst/>
                        <a:latin typeface="Aparajita" panose="02020603050405020304" pitchFamily="18" charset="0"/>
                        <a:ea typeface="Calibri" panose="020F0502020204030204" pitchFamily="34" charset="0"/>
                        <a:cs typeface="Aparajita" panose="02020603050405020304" pitchFamily="18" charset="0"/>
                      </a:endParaRPr>
                    </a:p>
                  </a:txBody>
                  <a:tcPr marL="96141" marR="96141"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00000"/>
                        </a:lnSpc>
                        <a:spcAft>
                          <a:spcPts val="0"/>
                        </a:spcAft>
                      </a:pPr>
                      <a:r>
                        <a:rPr lang="en-IN" sz="2300" b="1" dirty="0">
                          <a:solidFill>
                            <a:schemeClr val="tx1"/>
                          </a:solidFill>
                          <a:effectLst/>
                          <a:latin typeface="Aparajita" panose="02020603050405020304" pitchFamily="18" charset="0"/>
                          <a:cs typeface="Aparajita" panose="02020603050405020304" pitchFamily="18" charset="0"/>
                        </a:rPr>
                        <a:t>10</a:t>
                      </a:r>
                      <a:endParaRPr lang="en-IN" sz="2300" b="1" dirty="0">
                        <a:solidFill>
                          <a:schemeClr val="tx1"/>
                        </a:solidFill>
                        <a:effectLst/>
                        <a:latin typeface="Aparajita" panose="02020603050405020304" pitchFamily="18" charset="0"/>
                        <a:ea typeface="Calibri" panose="020F0502020204030204" pitchFamily="34" charset="0"/>
                        <a:cs typeface="Aparajita" panose="02020603050405020304" pitchFamily="18" charset="0"/>
                      </a:endParaRPr>
                    </a:p>
                  </a:txBody>
                  <a:tcPr marL="96141" marR="96141"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46844048"/>
                  </a:ext>
                </a:extLst>
              </a:tr>
              <a:tr h="465767">
                <a:tc>
                  <a:txBody>
                    <a:bodyPr/>
                    <a:lstStyle/>
                    <a:p>
                      <a:pPr algn="just">
                        <a:lnSpc>
                          <a:spcPct val="100000"/>
                        </a:lnSpc>
                        <a:spcAft>
                          <a:spcPts val="0"/>
                        </a:spcAft>
                      </a:pPr>
                      <a:r>
                        <a:rPr lang="en-IN" sz="2300" b="1" dirty="0">
                          <a:solidFill>
                            <a:schemeClr val="tx1"/>
                          </a:solidFill>
                          <a:effectLst/>
                          <a:latin typeface="Aparajita" panose="02020603050405020304" pitchFamily="18" charset="0"/>
                          <a:cs typeface="Aparajita" panose="02020603050405020304" pitchFamily="18" charset="0"/>
                        </a:rPr>
                        <a:t>Computer Engineering</a:t>
                      </a:r>
                      <a:endParaRPr lang="en-IN" sz="2300" b="1" dirty="0">
                        <a:solidFill>
                          <a:schemeClr val="tx1"/>
                        </a:solidFill>
                        <a:effectLst/>
                        <a:latin typeface="Aparajita" panose="02020603050405020304" pitchFamily="18" charset="0"/>
                        <a:ea typeface="Calibri" panose="020F0502020204030204" pitchFamily="34" charset="0"/>
                        <a:cs typeface="Aparajita" panose="02020603050405020304" pitchFamily="18" charset="0"/>
                      </a:endParaRPr>
                    </a:p>
                  </a:txBody>
                  <a:tcPr marL="96141" marR="96141"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just">
                        <a:lnSpc>
                          <a:spcPct val="100000"/>
                        </a:lnSpc>
                        <a:spcAft>
                          <a:spcPts val="0"/>
                        </a:spcAft>
                      </a:pPr>
                      <a:r>
                        <a:rPr lang="en-IN" sz="2300" b="1">
                          <a:solidFill>
                            <a:schemeClr val="tx1"/>
                          </a:solidFill>
                          <a:effectLst/>
                          <a:latin typeface="Aparajita" panose="02020603050405020304" pitchFamily="18" charset="0"/>
                          <a:cs typeface="Aparajita" panose="02020603050405020304" pitchFamily="18" charset="0"/>
                        </a:rPr>
                        <a:t>401</a:t>
                      </a:r>
                      <a:endParaRPr lang="en-IN" sz="2300" b="1">
                        <a:solidFill>
                          <a:schemeClr val="tx1"/>
                        </a:solidFill>
                        <a:effectLst/>
                        <a:latin typeface="Aparajita" panose="02020603050405020304" pitchFamily="18" charset="0"/>
                        <a:ea typeface="Calibri" panose="020F0502020204030204" pitchFamily="34" charset="0"/>
                        <a:cs typeface="Aparajita" panose="02020603050405020304" pitchFamily="18" charset="0"/>
                      </a:endParaRPr>
                    </a:p>
                  </a:txBody>
                  <a:tcPr marL="96141" marR="96141"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00000"/>
                        </a:lnSpc>
                        <a:spcAft>
                          <a:spcPts val="0"/>
                        </a:spcAft>
                      </a:pPr>
                      <a:r>
                        <a:rPr lang="en-IN" sz="2300" b="1" dirty="0">
                          <a:solidFill>
                            <a:schemeClr val="tx1"/>
                          </a:solidFill>
                          <a:effectLst/>
                          <a:latin typeface="Aparajita" panose="02020603050405020304" pitchFamily="18" charset="0"/>
                          <a:cs typeface="Aparajita" panose="02020603050405020304" pitchFamily="18" charset="0"/>
                        </a:rPr>
                        <a:t>14.87607</a:t>
                      </a:r>
                      <a:endParaRPr lang="en-IN" sz="2300" b="1" dirty="0">
                        <a:solidFill>
                          <a:schemeClr val="tx1"/>
                        </a:solidFill>
                        <a:effectLst/>
                        <a:latin typeface="Aparajita" panose="02020603050405020304" pitchFamily="18" charset="0"/>
                        <a:ea typeface="Calibri" panose="020F0502020204030204" pitchFamily="34" charset="0"/>
                        <a:cs typeface="Aparajita" panose="02020603050405020304" pitchFamily="18" charset="0"/>
                      </a:endParaRPr>
                    </a:p>
                  </a:txBody>
                  <a:tcPr marL="96141" marR="96141"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00000"/>
                        </a:lnSpc>
                        <a:spcAft>
                          <a:spcPts val="0"/>
                        </a:spcAft>
                      </a:pPr>
                      <a:r>
                        <a:rPr lang="en-IN" sz="2300" b="1" dirty="0">
                          <a:solidFill>
                            <a:schemeClr val="tx1"/>
                          </a:solidFill>
                          <a:effectLst/>
                          <a:latin typeface="Aparajita" panose="02020603050405020304" pitchFamily="18" charset="0"/>
                          <a:cs typeface="Aparajita" panose="02020603050405020304" pitchFamily="18" charset="0"/>
                        </a:rPr>
                        <a:t>15</a:t>
                      </a:r>
                      <a:endParaRPr lang="en-IN" sz="2300" b="1" dirty="0">
                        <a:solidFill>
                          <a:schemeClr val="tx1"/>
                        </a:solidFill>
                        <a:effectLst/>
                        <a:latin typeface="Aparajita" panose="02020603050405020304" pitchFamily="18" charset="0"/>
                        <a:ea typeface="Calibri" panose="020F0502020204030204" pitchFamily="34" charset="0"/>
                        <a:cs typeface="Aparajita" panose="02020603050405020304" pitchFamily="18" charset="0"/>
                      </a:endParaRPr>
                    </a:p>
                  </a:txBody>
                  <a:tcPr marL="96141" marR="96141"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25134259"/>
                  </a:ext>
                </a:extLst>
              </a:tr>
              <a:tr h="465767">
                <a:tc>
                  <a:txBody>
                    <a:bodyPr/>
                    <a:lstStyle/>
                    <a:p>
                      <a:pPr algn="just">
                        <a:lnSpc>
                          <a:spcPct val="100000"/>
                        </a:lnSpc>
                        <a:spcAft>
                          <a:spcPts val="0"/>
                        </a:spcAft>
                      </a:pPr>
                      <a:r>
                        <a:rPr lang="en-IN" sz="2300" b="1" dirty="0">
                          <a:solidFill>
                            <a:schemeClr val="tx1"/>
                          </a:solidFill>
                          <a:effectLst/>
                          <a:latin typeface="Aparajita" panose="02020603050405020304" pitchFamily="18" charset="0"/>
                          <a:cs typeface="Aparajita" panose="02020603050405020304" pitchFamily="18" charset="0"/>
                        </a:rPr>
                        <a:t>Textile Engineering</a:t>
                      </a:r>
                      <a:endParaRPr lang="en-IN" sz="2300" b="1" dirty="0">
                        <a:solidFill>
                          <a:schemeClr val="tx1"/>
                        </a:solidFill>
                        <a:effectLst/>
                        <a:latin typeface="Aparajita" panose="02020603050405020304" pitchFamily="18" charset="0"/>
                        <a:ea typeface="Calibri" panose="020F0502020204030204" pitchFamily="34" charset="0"/>
                        <a:cs typeface="Aparajita" panose="02020603050405020304" pitchFamily="18" charset="0"/>
                      </a:endParaRPr>
                    </a:p>
                  </a:txBody>
                  <a:tcPr marL="96141" marR="96141"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just">
                        <a:lnSpc>
                          <a:spcPct val="100000"/>
                        </a:lnSpc>
                        <a:spcAft>
                          <a:spcPts val="0"/>
                        </a:spcAft>
                      </a:pPr>
                      <a:r>
                        <a:rPr lang="en-IN" sz="2300" b="1">
                          <a:solidFill>
                            <a:schemeClr val="tx1"/>
                          </a:solidFill>
                          <a:effectLst/>
                          <a:latin typeface="Aparajita" panose="02020603050405020304" pitchFamily="18" charset="0"/>
                          <a:cs typeface="Aparajita" panose="02020603050405020304" pitchFamily="18" charset="0"/>
                        </a:rPr>
                        <a:t>353</a:t>
                      </a:r>
                      <a:endParaRPr lang="en-IN" sz="2300" b="1">
                        <a:solidFill>
                          <a:schemeClr val="tx1"/>
                        </a:solidFill>
                        <a:effectLst/>
                        <a:latin typeface="Aparajita" panose="02020603050405020304" pitchFamily="18" charset="0"/>
                        <a:ea typeface="Calibri" panose="020F0502020204030204" pitchFamily="34" charset="0"/>
                        <a:cs typeface="Aparajita" panose="02020603050405020304" pitchFamily="18" charset="0"/>
                      </a:endParaRPr>
                    </a:p>
                  </a:txBody>
                  <a:tcPr marL="96141" marR="96141"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00000"/>
                        </a:lnSpc>
                        <a:spcAft>
                          <a:spcPts val="0"/>
                        </a:spcAft>
                      </a:pPr>
                      <a:r>
                        <a:rPr lang="en-IN" sz="2300" b="1">
                          <a:solidFill>
                            <a:schemeClr val="tx1"/>
                          </a:solidFill>
                          <a:effectLst/>
                          <a:latin typeface="Aparajita" panose="02020603050405020304" pitchFamily="18" charset="0"/>
                          <a:cs typeface="Aparajita" panose="02020603050405020304" pitchFamily="18" charset="0"/>
                        </a:rPr>
                        <a:t>13.09539</a:t>
                      </a:r>
                      <a:endParaRPr lang="en-IN" sz="2300" b="1">
                        <a:solidFill>
                          <a:schemeClr val="tx1"/>
                        </a:solidFill>
                        <a:effectLst/>
                        <a:latin typeface="Aparajita" panose="02020603050405020304" pitchFamily="18" charset="0"/>
                        <a:ea typeface="Calibri" panose="020F0502020204030204" pitchFamily="34" charset="0"/>
                        <a:cs typeface="Aparajita" panose="02020603050405020304" pitchFamily="18" charset="0"/>
                      </a:endParaRPr>
                    </a:p>
                  </a:txBody>
                  <a:tcPr marL="96141" marR="96141"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00000"/>
                        </a:lnSpc>
                        <a:spcAft>
                          <a:spcPts val="0"/>
                        </a:spcAft>
                      </a:pPr>
                      <a:r>
                        <a:rPr lang="en-IN" sz="2300" b="1" dirty="0">
                          <a:solidFill>
                            <a:schemeClr val="tx1"/>
                          </a:solidFill>
                          <a:effectLst/>
                          <a:latin typeface="Aparajita" panose="02020603050405020304" pitchFamily="18" charset="0"/>
                          <a:cs typeface="Aparajita" panose="02020603050405020304" pitchFamily="18" charset="0"/>
                        </a:rPr>
                        <a:t>13</a:t>
                      </a:r>
                      <a:endParaRPr lang="en-IN" sz="2300" b="1" dirty="0">
                        <a:solidFill>
                          <a:schemeClr val="tx1"/>
                        </a:solidFill>
                        <a:effectLst/>
                        <a:latin typeface="Aparajita" panose="02020603050405020304" pitchFamily="18" charset="0"/>
                        <a:ea typeface="Calibri" panose="020F0502020204030204" pitchFamily="34" charset="0"/>
                        <a:cs typeface="Aparajita" panose="02020603050405020304" pitchFamily="18" charset="0"/>
                      </a:endParaRPr>
                    </a:p>
                  </a:txBody>
                  <a:tcPr marL="96141" marR="96141"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38079967"/>
                  </a:ext>
                </a:extLst>
              </a:tr>
              <a:tr h="465767">
                <a:tc>
                  <a:txBody>
                    <a:bodyPr/>
                    <a:lstStyle/>
                    <a:p>
                      <a:pPr algn="just">
                        <a:lnSpc>
                          <a:spcPct val="100000"/>
                        </a:lnSpc>
                        <a:spcAft>
                          <a:spcPts val="0"/>
                        </a:spcAft>
                      </a:pPr>
                      <a:r>
                        <a:rPr lang="en-IN" sz="2300" b="1" dirty="0">
                          <a:solidFill>
                            <a:schemeClr val="tx1"/>
                          </a:solidFill>
                          <a:effectLst/>
                          <a:latin typeface="Aparajita" panose="02020603050405020304" pitchFamily="18" charset="0"/>
                          <a:cs typeface="Aparajita" panose="02020603050405020304" pitchFamily="18" charset="0"/>
                        </a:rPr>
                        <a:t>Metallurgical &amp; material Engineering</a:t>
                      </a:r>
                      <a:endParaRPr lang="en-IN" sz="2300" b="1" dirty="0">
                        <a:solidFill>
                          <a:schemeClr val="tx1"/>
                        </a:solidFill>
                        <a:effectLst/>
                        <a:latin typeface="Aparajita" panose="02020603050405020304" pitchFamily="18" charset="0"/>
                        <a:ea typeface="Calibri" panose="020F0502020204030204" pitchFamily="34" charset="0"/>
                        <a:cs typeface="Aparajita" panose="02020603050405020304" pitchFamily="18" charset="0"/>
                      </a:endParaRPr>
                    </a:p>
                  </a:txBody>
                  <a:tcPr marL="96141" marR="96141"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just">
                        <a:lnSpc>
                          <a:spcPct val="100000"/>
                        </a:lnSpc>
                        <a:spcAft>
                          <a:spcPts val="0"/>
                        </a:spcAft>
                      </a:pPr>
                      <a:r>
                        <a:rPr lang="en-IN" sz="2300" b="1">
                          <a:solidFill>
                            <a:schemeClr val="tx1"/>
                          </a:solidFill>
                          <a:effectLst/>
                          <a:latin typeface="Aparajita" panose="02020603050405020304" pitchFamily="18" charset="0"/>
                          <a:cs typeface="Aparajita" panose="02020603050405020304" pitchFamily="18" charset="0"/>
                        </a:rPr>
                        <a:t>252</a:t>
                      </a:r>
                      <a:endParaRPr lang="en-IN" sz="2300" b="1">
                        <a:solidFill>
                          <a:schemeClr val="tx1"/>
                        </a:solidFill>
                        <a:effectLst/>
                        <a:latin typeface="Aparajita" panose="02020603050405020304" pitchFamily="18" charset="0"/>
                        <a:ea typeface="Calibri" panose="020F0502020204030204" pitchFamily="34" charset="0"/>
                        <a:cs typeface="Aparajita" panose="02020603050405020304" pitchFamily="18" charset="0"/>
                      </a:endParaRPr>
                    </a:p>
                  </a:txBody>
                  <a:tcPr marL="96141" marR="96141"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00000"/>
                        </a:lnSpc>
                        <a:spcAft>
                          <a:spcPts val="0"/>
                        </a:spcAft>
                      </a:pPr>
                      <a:r>
                        <a:rPr lang="en-IN" sz="2300" b="1">
                          <a:solidFill>
                            <a:schemeClr val="tx1"/>
                          </a:solidFill>
                          <a:effectLst/>
                          <a:latin typeface="Aparajita" panose="02020603050405020304" pitchFamily="18" charset="0"/>
                          <a:cs typeface="Aparajita" panose="02020603050405020304" pitchFamily="18" charset="0"/>
                        </a:rPr>
                        <a:t>9.348553</a:t>
                      </a:r>
                      <a:endParaRPr lang="en-IN" sz="2300" b="1">
                        <a:solidFill>
                          <a:schemeClr val="tx1"/>
                        </a:solidFill>
                        <a:effectLst/>
                        <a:latin typeface="Aparajita" panose="02020603050405020304" pitchFamily="18" charset="0"/>
                        <a:ea typeface="Calibri" panose="020F0502020204030204" pitchFamily="34" charset="0"/>
                        <a:cs typeface="Aparajita" panose="02020603050405020304" pitchFamily="18" charset="0"/>
                      </a:endParaRPr>
                    </a:p>
                  </a:txBody>
                  <a:tcPr marL="96141" marR="96141"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00000"/>
                        </a:lnSpc>
                        <a:spcAft>
                          <a:spcPts val="0"/>
                        </a:spcAft>
                      </a:pPr>
                      <a:r>
                        <a:rPr lang="en-IN" sz="2300" b="1" dirty="0">
                          <a:solidFill>
                            <a:schemeClr val="tx1"/>
                          </a:solidFill>
                          <a:effectLst/>
                          <a:latin typeface="Aparajita" panose="02020603050405020304" pitchFamily="18" charset="0"/>
                          <a:cs typeface="Aparajita" panose="02020603050405020304" pitchFamily="18" charset="0"/>
                        </a:rPr>
                        <a:t>9</a:t>
                      </a:r>
                      <a:endParaRPr lang="en-IN" sz="2300" b="1" dirty="0">
                        <a:solidFill>
                          <a:schemeClr val="tx1"/>
                        </a:solidFill>
                        <a:effectLst/>
                        <a:latin typeface="Aparajita" panose="02020603050405020304" pitchFamily="18" charset="0"/>
                        <a:ea typeface="Calibri" panose="020F0502020204030204" pitchFamily="34" charset="0"/>
                        <a:cs typeface="Aparajita" panose="02020603050405020304" pitchFamily="18" charset="0"/>
                      </a:endParaRPr>
                    </a:p>
                  </a:txBody>
                  <a:tcPr marL="96141" marR="96141"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68551032"/>
                  </a:ext>
                </a:extLst>
              </a:tr>
              <a:tr h="465767">
                <a:tc>
                  <a:txBody>
                    <a:bodyPr/>
                    <a:lstStyle/>
                    <a:p>
                      <a:pPr algn="just">
                        <a:lnSpc>
                          <a:spcPct val="100000"/>
                        </a:lnSpc>
                        <a:spcAft>
                          <a:spcPts val="0"/>
                        </a:spcAft>
                      </a:pPr>
                      <a:r>
                        <a:rPr lang="en-IN" sz="2300" b="1" dirty="0">
                          <a:solidFill>
                            <a:schemeClr val="tx1"/>
                          </a:solidFill>
                          <a:effectLst/>
                          <a:latin typeface="Aparajita" panose="02020603050405020304" pitchFamily="18" charset="0"/>
                          <a:cs typeface="Aparajita" panose="02020603050405020304" pitchFamily="18" charset="0"/>
                        </a:rPr>
                        <a:t>Water Management and Irrigation</a:t>
                      </a:r>
                      <a:endParaRPr lang="en-IN" sz="2300" b="1" dirty="0">
                        <a:solidFill>
                          <a:schemeClr val="tx1"/>
                        </a:solidFill>
                        <a:effectLst/>
                        <a:latin typeface="Aparajita" panose="02020603050405020304" pitchFamily="18" charset="0"/>
                        <a:ea typeface="Calibri" panose="020F0502020204030204" pitchFamily="34" charset="0"/>
                        <a:cs typeface="Aparajita" panose="02020603050405020304" pitchFamily="18" charset="0"/>
                      </a:endParaRPr>
                    </a:p>
                  </a:txBody>
                  <a:tcPr marL="96141" marR="96141"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just">
                        <a:lnSpc>
                          <a:spcPct val="100000"/>
                        </a:lnSpc>
                        <a:spcAft>
                          <a:spcPts val="0"/>
                        </a:spcAft>
                      </a:pPr>
                      <a:r>
                        <a:rPr lang="en-IN" sz="2300" b="1" dirty="0">
                          <a:solidFill>
                            <a:schemeClr val="tx1"/>
                          </a:solidFill>
                          <a:effectLst/>
                          <a:latin typeface="Aparajita" panose="02020603050405020304" pitchFamily="18" charset="0"/>
                          <a:cs typeface="Aparajita" panose="02020603050405020304" pitchFamily="18" charset="0"/>
                        </a:rPr>
                        <a:t>170</a:t>
                      </a:r>
                      <a:endParaRPr lang="en-IN" sz="2300" b="1" dirty="0">
                        <a:solidFill>
                          <a:schemeClr val="tx1"/>
                        </a:solidFill>
                        <a:effectLst/>
                        <a:latin typeface="Aparajita" panose="02020603050405020304" pitchFamily="18" charset="0"/>
                        <a:ea typeface="Calibri" panose="020F0502020204030204" pitchFamily="34" charset="0"/>
                        <a:cs typeface="Aparajita" panose="02020603050405020304" pitchFamily="18" charset="0"/>
                      </a:endParaRPr>
                    </a:p>
                  </a:txBody>
                  <a:tcPr marL="96141" marR="96141"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00000"/>
                        </a:lnSpc>
                        <a:spcAft>
                          <a:spcPts val="0"/>
                        </a:spcAft>
                      </a:pPr>
                      <a:r>
                        <a:rPr lang="en-IN" sz="2300" b="1" dirty="0">
                          <a:solidFill>
                            <a:schemeClr val="tx1"/>
                          </a:solidFill>
                          <a:effectLst/>
                          <a:latin typeface="Aparajita" panose="02020603050405020304" pitchFamily="18" charset="0"/>
                          <a:cs typeface="Aparajita" panose="02020603050405020304" pitchFamily="18" charset="0"/>
                        </a:rPr>
                        <a:t>6.306563</a:t>
                      </a:r>
                      <a:endParaRPr lang="en-IN" sz="2300" b="1" dirty="0">
                        <a:solidFill>
                          <a:schemeClr val="tx1"/>
                        </a:solidFill>
                        <a:effectLst/>
                        <a:latin typeface="Aparajita" panose="02020603050405020304" pitchFamily="18" charset="0"/>
                        <a:ea typeface="Calibri" panose="020F0502020204030204" pitchFamily="34" charset="0"/>
                        <a:cs typeface="Aparajita" panose="02020603050405020304" pitchFamily="18" charset="0"/>
                      </a:endParaRPr>
                    </a:p>
                  </a:txBody>
                  <a:tcPr marL="96141" marR="96141"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00000"/>
                        </a:lnSpc>
                        <a:spcAft>
                          <a:spcPts val="0"/>
                        </a:spcAft>
                      </a:pPr>
                      <a:r>
                        <a:rPr lang="en-IN" sz="2300" b="1" dirty="0">
                          <a:solidFill>
                            <a:schemeClr val="tx1"/>
                          </a:solidFill>
                          <a:effectLst/>
                          <a:latin typeface="Aparajita" panose="02020603050405020304" pitchFamily="18" charset="0"/>
                          <a:cs typeface="Aparajita" panose="02020603050405020304" pitchFamily="18" charset="0"/>
                        </a:rPr>
                        <a:t>6</a:t>
                      </a:r>
                      <a:endParaRPr lang="en-IN" sz="2300" b="1" dirty="0">
                        <a:solidFill>
                          <a:schemeClr val="tx1"/>
                        </a:solidFill>
                        <a:effectLst/>
                        <a:latin typeface="Aparajita" panose="02020603050405020304" pitchFamily="18" charset="0"/>
                        <a:ea typeface="Calibri" panose="020F0502020204030204" pitchFamily="34" charset="0"/>
                        <a:cs typeface="Aparajita" panose="02020603050405020304" pitchFamily="18" charset="0"/>
                      </a:endParaRPr>
                    </a:p>
                  </a:txBody>
                  <a:tcPr marL="96141" marR="96141"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469265"/>
                  </a:ext>
                </a:extLst>
              </a:tr>
              <a:tr h="465767">
                <a:tc>
                  <a:txBody>
                    <a:bodyPr/>
                    <a:lstStyle/>
                    <a:p>
                      <a:pPr algn="just">
                        <a:lnSpc>
                          <a:spcPct val="100000"/>
                        </a:lnSpc>
                        <a:spcAft>
                          <a:spcPts val="0"/>
                        </a:spcAft>
                      </a:pPr>
                      <a:r>
                        <a:rPr lang="en-IN" sz="2300" b="1" dirty="0">
                          <a:solidFill>
                            <a:schemeClr val="tx1"/>
                          </a:solidFill>
                          <a:effectLst/>
                          <a:latin typeface="Aparajita" panose="02020603050405020304" pitchFamily="18" charset="0"/>
                          <a:cs typeface="Aparajita" panose="02020603050405020304" pitchFamily="18" charset="0"/>
                        </a:rPr>
                        <a:t> </a:t>
                      </a:r>
                      <a:endParaRPr lang="en-IN" sz="2300" b="1" dirty="0">
                        <a:solidFill>
                          <a:schemeClr val="tx1"/>
                        </a:solidFill>
                        <a:effectLst/>
                        <a:latin typeface="Aparajita" panose="02020603050405020304" pitchFamily="18" charset="0"/>
                        <a:ea typeface="Calibri" panose="020F0502020204030204" pitchFamily="34" charset="0"/>
                        <a:cs typeface="Aparajita" panose="02020603050405020304" pitchFamily="18" charset="0"/>
                      </a:endParaRPr>
                    </a:p>
                  </a:txBody>
                  <a:tcPr marL="96141" marR="96141"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just">
                        <a:lnSpc>
                          <a:spcPct val="100000"/>
                        </a:lnSpc>
                        <a:spcAft>
                          <a:spcPts val="0"/>
                        </a:spcAft>
                      </a:pPr>
                      <a:r>
                        <a:rPr lang="en-IN" sz="2300" b="1" dirty="0">
                          <a:solidFill>
                            <a:schemeClr val="tx1"/>
                          </a:solidFill>
                          <a:effectLst/>
                          <a:latin typeface="Aparajita" panose="02020603050405020304" pitchFamily="18" charset="0"/>
                          <a:cs typeface="Aparajita" panose="02020603050405020304" pitchFamily="18" charset="0"/>
                        </a:rPr>
                        <a:t>9812</a:t>
                      </a:r>
                      <a:endParaRPr lang="en-IN" sz="2300" b="1" dirty="0">
                        <a:solidFill>
                          <a:schemeClr val="tx1"/>
                        </a:solidFill>
                        <a:effectLst/>
                        <a:latin typeface="Aparajita" panose="02020603050405020304" pitchFamily="18" charset="0"/>
                        <a:ea typeface="Calibri" panose="020F0502020204030204" pitchFamily="34" charset="0"/>
                        <a:cs typeface="Aparajita" panose="02020603050405020304" pitchFamily="18" charset="0"/>
                      </a:endParaRPr>
                    </a:p>
                  </a:txBody>
                  <a:tcPr marL="96141" marR="96141"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00000"/>
                        </a:lnSpc>
                        <a:spcAft>
                          <a:spcPts val="0"/>
                        </a:spcAft>
                      </a:pPr>
                      <a:r>
                        <a:rPr lang="en-IN" sz="2300" b="1">
                          <a:solidFill>
                            <a:schemeClr val="tx1"/>
                          </a:solidFill>
                          <a:effectLst/>
                          <a:latin typeface="Aparajita" panose="02020603050405020304" pitchFamily="18" charset="0"/>
                          <a:cs typeface="Aparajita" panose="02020603050405020304" pitchFamily="18" charset="0"/>
                        </a:rPr>
                        <a:t> </a:t>
                      </a:r>
                      <a:endParaRPr lang="en-IN" sz="2300" b="1">
                        <a:solidFill>
                          <a:schemeClr val="tx1"/>
                        </a:solidFill>
                        <a:effectLst/>
                        <a:latin typeface="Aparajita" panose="02020603050405020304" pitchFamily="18" charset="0"/>
                        <a:ea typeface="Calibri" panose="020F0502020204030204" pitchFamily="34" charset="0"/>
                        <a:cs typeface="Aparajita" panose="02020603050405020304" pitchFamily="18" charset="0"/>
                      </a:endParaRPr>
                    </a:p>
                  </a:txBody>
                  <a:tcPr marL="96141" marR="96141"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00000"/>
                        </a:lnSpc>
                        <a:spcAft>
                          <a:spcPts val="0"/>
                        </a:spcAft>
                      </a:pPr>
                      <a:r>
                        <a:rPr lang="en-IN" sz="2300" b="1" dirty="0">
                          <a:solidFill>
                            <a:schemeClr val="tx1"/>
                          </a:solidFill>
                          <a:effectLst/>
                          <a:latin typeface="Aparajita" panose="02020603050405020304" pitchFamily="18" charset="0"/>
                          <a:cs typeface="Aparajita" panose="02020603050405020304" pitchFamily="18" charset="0"/>
                        </a:rPr>
                        <a:t>364</a:t>
                      </a:r>
                      <a:endParaRPr lang="en-IN" sz="2300" b="1" dirty="0">
                        <a:solidFill>
                          <a:schemeClr val="tx1"/>
                        </a:solidFill>
                        <a:effectLst/>
                        <a:latin typeface="Aparajita" panose="02020603050405020304" pitchFamily="18" charset="0"/>
                        <a:ea typeface="Calibri" panose="020F0502020204030204" pitchFamily="34" charset="0"/>
                        <a:cs typeface="Aparajita" panose="02020603050405020304" pitchFamily="18" charset="0"/>
                      </a:endParaRPr>
                    </a:p>
                  </a:txBody>
                  <a:tcPr marL="96141" marR="96141"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7642083"/>
                  </a:ext>
                </a:extLst>
              </a:tr>
            </a:tbl>
          </a:graphicData>
        </a:graphic>
      </p:graphicFrame>
    </p:spTree>
    <p:extLst>
      <p:ext uri="{BB962C8B-B14F-4D97-AF65-F5344CB8AC3E}">
        <p14:creationId xmlns:p14="http://schemas.microsoft.com/office/powerpoint/2010/main" val="22695749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14288"/>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solidFill>
            <a:srgbClr val="DAEFE1"/>
          </a:solidFill>
        </p:spPr>
        <p:txBody>
          <a:bodyPr wrap="square" lIns="0" tIns="0" rIns="0" bIns="0" rtlCol="0"/>
          <a:lstStyle/>
          <a:p>
            <a:endParaRPr dirty="0"/>
          </a:p>
        </p:txBody>
      </p:sp>
      <p:grpSp>
        <p:nvGrpSpPr>
          <p:cNvPr id="3" name="object 3"/>
          <p:cNvGrpSpPr/>
          <p:nvPr/>
        </p:nvGrpSpPr>
        <p:grpSpPr>
          <a:xfrm>
            <a:off x="13887337" y="5464112"/>
            <a:ext cx="4401185" cy="4823460"/>
            <a:chOff x="13887335" y="5464111"/>
            <a:chExt cx="4401185" cy="4823460"/>
          </a:xfrm>
        </p:grpSpPr>
        <p:sp>
          <p:nvSpPr>
            <p:cNvPr id="4" name="object 4"/>
            <p:cNvSpPr/>
            <p:nvPr/>
          </p:nvSpPr>
          <p:spPr>
            <a:xfrm>
              <a:off x="14756188" y="5464111"/>
              <a:ext cx="3531870" cy="4031615"/>
            </a:xfrm>
            <a:custGeom>
              <a:avLst/>
              <a:gdLst/>
              <a:ahLst/>
              <a:cxnLst/>
              <a:rect l="l" t="t" r="r" b="b"/>
              <a:pathLst>
                <a:path w="3531869" h="4031615">
                  <a:moveTo>
                    <a:pt x="3531810" y="1708729"/>
                  </a:moveTo>
                  <a:lnTo>
                    <a:pt x="1431031" y="3809509"/>
                  </a:lnTo>
                  <a:lnTo>
                    <a:pt x="1426779" y="3805257"/>
                  </a:lnTo>
                  <a:lnTo>
                    <a:pt x="1390465" y="3836934"/>
                  </a:lnTo>
                  <a:lnTo>
                    <a:pt x="1352795" y="3866233"/>
                  </a:lnTo>
                  <a:lnTo>
                    <a:pt x="1313876" y="3893151"/>
                  </a:lnTo>
                  <a:lnTo>
                    <a:pt x="1273814" y="3917685"/>
                  </a:lnTo>
                  <a:lnTo>
                    <a:pt x="1232717" y="3939833"/>
                  </a:lnTo>
                  <a:lnTo>
                    <a:pt x="1190692" y="3959593"/>
                  </a:lnTo>
                  <a:lnTo>
                    <a:pt x="1147845" y="3976962"/>
                  </a:lnTo>
                  <a:lnTo>
                    <a:pt x="1104284" y="3991937"/>
                  </a:lnTo>
                  <a:lnTo>
                    <a:pt x="1060116" y="4004517"/>
                  </a:lnTo>
                  <a:lnTo>
                    <a:pt x="1015448" y="4014698"/>
                  </a:lnTo>
                  <a:lnTo>
                    <a:pt x="970386" y="4022479"/>
                  </a:lnTo>
                  <a:lnTo>
                    <a:pt x="925038" y="4027857"/>
                  </a:lnTo>
                  <a:lnTo>
                    <a:pt x="879511" y="4030830"/>
                  </a:lnTo>
                  <a:lnTo>
                    <a:pt x="833912" y="4031394"/>
                  </a:lnTo>
                  <a:lnTo>
                    <a:pt x="788348" y="4029548"/>
                  </a:lnTo>
                  <a:lnTo>
                    <a:pt x="742926" y="4025290"/>
                  </a:lnTo>
                  <a:lnTo>
                    <a:pt x="697752" y="4018616"/>
                  </a:lnTo>
                  <a:lnTo>
                    <a:pt x="652935" y="4009525"/>
                  </a:lnTo>
                  <a:lnTo>
                    <a:pt x="608580" y="3998013"/>
                  </a:lnTo>
                  <a:lnTo>
                    <a:pt x="564796" y="3984079"/>
                  </a:lnTo>
                  <a:lnTo>
                    <a:pt x="521689" y="3967721"/>
                  </a:lnTo>
                  <a:lnTo>
                    <a:pt x="479365" y="3948935"/>
                  </a:lnTo>
                  <a:lnTo>
                    <a:pt x="437933" y="3927719"/>
                  </a:lnTo>
                  <a:lnTo>
                    <a:pt x="397499" y="3904071"/>
                  </a:lnTo>
                  <a:lnTo>
                    <a:pt x="358170" y="3877988"/>
                  </a:lnTo>
                  <a:lnTo>
                    <a:pt x="320053" y="3849468"/>
                  </a:lnTo>
                  <a:lnTo>
                    <a:pt x="283255" y="3818509"/>
                  </a:lnTo>
                  <a:lnTo>
                    <a:pt x="247883" y="3785108"/>
                  </a:lnTo>
                  <a:lnTo>
                    <a:pt x="214466" y="3749752"/>
                  </a:lnTo>
                  <a:lnTo>
                    <a:pt x="183462" y="3712999"/>
                  </a:lnTo>
                  <a:lnTo>
                    <a:pt x="154872" y="3674953"/>
                  </a:lnTo>
                  <a:lnTo>
                    <a:pt x="128697" y="3635716"/>
                  </a:lnTo>
                  <a:lnTo>
                    <a:pt x="104938" y="3595393"/>
                  </a:lnTo>
                  <a:lnTo>
                    <a:pt x="83596" y="3554087"/>
                  </a:lnTo>
                  <a:lnTo>
                    <a:pt x="64671" y="3511902"/>
                  </a:lnTo>
                  <a:lnTo>
                    <a:pt x="48167" y="3468940"/>
                  </a:lnTo>
                  <a:lnTo>
                    <a:pt x="34082" y="3425307"/>
                  </a:lnTo>
                  <a:lnTo>
                    <a:pt x="22419" y="3381104"/>
                  </a:lnTo>
                  <a:lnTo>
                    <a:pt x="13178" y="3336436"/>
                  </a:lnTo>
                  <a:lnTo>
                    <a:pt x="6360" y="3291407"/>
                  </a:lnTo>
                  <a:lnTo>
                    <a:pt x="1967" y="3246119"/>
                  </a:lnTo>
                  <a:lnTo>
                    <a:pt x="0" y="3200677"/>
                  </a:lnTo>
                  <a:lnTo>
                    <a:pt x="459" y="3155183"/>
                  </a:lnTo>
                  <a:lnTo>
                    <a:pt x="3345" y="3109741"/>
                  </a:lnTo>
                  <a:lnTo>
                    <a:pt x="8661" y="3064456"/>
                  </a:lnTo>
                  <a:lnTo>
                    <a:pt x="16406" y="3019430"/>
                  </a:lnTo>
                  <a:lnTo>
                    <a:pt x="26583" y="2974767"/>
                  </a:lnTo>
                  <a:lnTo>
                    <a:pt x="39191" y="2930570"/>
                  </a:lnTo>
                  <a:lnTo>
                    <a:pt x="54232" y="2886943"/>
                  </a:lnTo>
                  <a:lnTo>
                    <a:pt x="71708" y="2843990"/>
                  </a:lnTo>
                  <a:lnTo>
                    <a:pt x="91618" y="2801814"/>
                  </a:lnTo>
                  <a:lnTo>
                    <a:pt x="113965" y="2760518"/>
                  </a:lnTo>
                  <a:lnTo>
                    <a:pt x="138749" y="2720207"/>
                  </a:lnTo>
                  <a:lnTo>
                    <a:pt x="165971" y="2680983"/>
                  </a:lnTo>
                  <a:lnTo>
                    <a:pt x="195632" y="2642951"/>
                  </a:lnTo>
                  <a:lnTo>
                    <a:pt x="227735" y="2606213"/>
                  </a:lnTo>
                  <a:lnTo>
                    <a:pt x="223483" y="2601961"/>
                  </a:lnTo>
                  <a:lnTo>
                    <a:pt x="2574554" y="250889"/>
                  </a:lnTo>
                  <a:lnTo>
                    <a:pt x="2610080" y="217287"/>
                  </a:lnTo>
                  <a:lnTo>
                    <a:pt x="2646960" y="186110"/>
                  </a:lnTo>
                  <a:lnTo>
                    <a:pt x="2685091" y="157354"/>
                  </a:lnTo>
                  <a:lnTo>
                    <a:pt x="2724373" y="131017"/>
                  </a:lnTo>
                  <a:lnTo>
                    <a:pt x="2764704" y="107096"/>
                  </a:lnTo>
                  <a:lnTo>
                    <a:pt x="2805982" y="85587"/>
                  </a:lnTo>
                  <a:lnTo>
                    <a:pt x="2848106" y="66487"/>
                  </a:lnTo>
                  <a:lnTo>
                    <a:pt x="2890974" y="49794"/>
                  </a:lnTo>
                  <a:lnTo>
                    <a:pt x="2934485" y="35504"/>
                  </a:lnTo>
                  <a:lnTo>
                    <a:pt x="2978537" y="23615"/>
                  </a:lnTo>
                  <a:lnTo>
                    <a:pt x="3023029" y="14123"/>
                  </a:lnTo>
                  <a:lnTo>
                    <a:pt x="3067858" y="7025"/>
                  </a:lnTo>
                  <a:lnTo>
                    <a:pt x="3112924" y="2318"/>
                  </a:lnTo>
                  <a:lnTo>
                    <a:pt x="3158125" y="0"/>
                  </a:lnTo>
                  <a:lnTo>
                    <a:pt x="3203359" y="66"/>
                  </a:lnTo>
                  <a:lnTo>
                    <a:pt x="3248525" y="2515"/>
                  </a:lnTo>
                  <a:lnTo>
                    <a:pt x="3293521" y="7342"/>
                  </a:lnTo>
                  <a:lnTo>
                    <a:pt x="3338246" y="14546"/>
                  </a:lnTo>
                  <a:lnTo>
                    <a:pt x="3382598" y="24122"/>
                  </a:lnTo>
                  <a:lnTo>
                    <a:pt x="3426475" y="36069"/>
                  </a:lnTo>
                  <a:lnTo>
                    <a:pt x="3469777" y="50382"/>
                  </a:lnTo>
                  <a:lnTo>
                    <a:pt x="3512400" y="67059"/>
                  </a:lnTo>
                  <a:lnTo>
                    <a:pt x="3531810" y="75890"/>
                  </a:lnTo>
                  <a:lnTo>
                    <a:pt x="3531810" y="1708729"/>
                  </a:lnTo>
                  <a:close/>
                </a:path>
              </a:pathLst>
            </a:custGeom>
            <a:solidFill>
              <a:srgbClr val="61C2A2"/>
            </a:solidFill>
          </p:spPr>
          <p:txBody>
            <a:bodyPr wrap="square" lIns="0" tIns="0" rIns="0" bIns="0" rtlCol="0"/>
            <a:lstStyle/>
            <a:p>
              <a:endParaRPr/>
            </a:p>
          </p:txBody>
        </p:sp>
        <p:sp>
          <p:nvSpPr>
            <p:cNvPr id="5" name="object 5"/>
            <p:cNvSpPr/>
            <p:nvPr/>
          </p:nvSpPr>
          <p:spPr>
            <a:xfrm>
              <a:off x="13887335" y="7458158"/>
              <a:ext cx="4031615" cy="2828925"/>
            </a:xfrm>
            <a:custGeom>
              <a:avLst/>
              <a:gdLst/>
              <a:ahLst/>
              <a:cxnLst/>
              <a:rect l="l" t="t" r="r" b="b"/>
              <a:pathLst>
                <a:path w="4031615" h="2828925">
                  <a:moveTo>
                    <a:pt x="3781482" y="1455356"/>
                  </a:moveTo>
                  <a:lnTo>
                    <a:pt x="2407997" y="2828841"/>
                  </a:lnTo>
                  <a:lnTo>
                    <a:pt x="0" y="2828841"/>
                  </a:lnTo>
                  <a:lnTo>
                    <a:pt x="2577483" y="251357"/>
                  </a:lnTo>
                  <a:lnTo>
                    <a:pt x="2613004" y="217754"/>
                  </a:lnTo>
                  <a:lnTo>
                    <a:pt x="2649874" y="186570"/>
                  </a:lnTo>
                  <a:lnTo>
                    <a:pt x="2687990" y="157802"/>
                  </a:lnTo>
                  <a:lnTo>
                    <a:pt x="2727251" y="131448"/>
                  </a:lnTo>
                  <a:lnTo>
                    <a:pt x="2767556" y="107504"/>
                  </a:lnTo>
                  <a:lnTo>
                    <a:pt x="2808804" y="85968"/>
                  </a:lnTo>
                  <a:lnTo>
                    <a:pt x="2850893" y="66836"/>
                  </a:lnTo>
                  <a:lnTo>
                    <a:pt x="2893721" y="50106"/>
                  </a:lnTo>
                  <a:lnTo>
                    <a:pt x="2937187" y="35774"/>
                  </a:lnTo>
                  <a:lnTo>
                    <a:pt x="2981191" y="23839"/>
                  </a:lnTo>
                  <a:lnTo>
                    <a:pt x="3025630" y="14297"/>
                  </a:lnTo>
                  <a:lnTo>
                    <a:pt x="3070402" y="7145"/>
                  </a:lnTo>
                  <a:lnTo>
                    <a:pt x="3115408" y="2380"/>
                  </a:lnTo>
                  <a:lnTo>
                    <a:pt x="3160544" y="0"/>
                  </a:lnTo>
                  <a:lnTo>
                    <a:pt x="3205711" y="1"/>
                  </a:lnTo>
                  <a:lnTo>
                    <a:pt x="3250806" y="2380"/>
                  </a:lnTo>
                  <a:lnTo>
                    <a:pt x="3295728" y="7136"/>
                  </a:lnTo>
                  <a:lnTo>
                    <a:pt x="3340375" y="14264"/>
                  </a:lnTo>
                  <a:lnTo>
                    <a:pt x="3384647" y="23762"/>
                  </a:lnTo>
                  <a:lnTo>
                    <a:pt x="3428441" y="35627"/>
                  </a:lnTo>
                  <a:lnTo>
                    <a:pt x="3471657" y="49857"/>
                  </a:lnTo>
                  <a:lnTo>
                    <a:pt x="3514193" y="66447"/>
                  </a:lnTo>
                  <a:lnTo>
                    <a:pt x="3555947" y="85396"/>
                  </a:lnTo>
                  <a:lnTo>
                    <a:pt x="3596819" y="106700"/>
                  </a:lnTo>
                  <a:lnTo>
                    <a:pt x="3636707" y="130357"/>
                  </a:lnTo>
                  <a:lnTo>
                    <a:pt x="3675508" y="156364"/>
                  </a:lnTo>
                  <a:lnTo>
                    <a:pt x="3713123" y="184717"/>
                  </a:lnTo>
                  <a:lnTo>
                    <a:pt x="3749450" y="215415"/>
                  </a:lnTo>
                  <a:lnTo>
                    <a:pt x="3784386" y="248453"/>
                  </a:lnTo>
                  <a:lnTo>
                    <a:pt x="3817410" y="283404"/>
                  </a:lnTo>
                  <a:lnTo>
                    <a:pt x="3848065" y="319772"/>
                  </a:lnTo>
                  <a:lnTo>
                    <a:pt x="3876352" y="357453"/>
                  </a:lnTo>
                  <a:lnTo>
                    <a:pt x="3902272" y="396342"/>
                  </a:lnTo>
                  <a:lnTo>
                    <a:pt x="3925824" y="436334"/>
                  </a:lnTo>
                  <a:lnTo>
                    <a:pt x="3947009" y="477325"/>
                  </a:lnTo>
                  <a:lnTo>
                    <a:pt x="3965827" y="519211"/>
                  </a:lnTo>
                  <a:lnTo>
                    <a:pt x="3982278" y="561886"/>
                  </a:lnTo>
                  <a:lnTo>
                    <a:pt x="3996363" y="605247"/>
                  </a:lnTo>
                  <a:lnTo>
                    <a:pt x="4008081" y="649188"/>
                  </a:lnTo>
                  <a:lnTo>
                    <a:pt x="4017434" y="693605"/>
                  </a:lnTo>
                  <a:lnTo>
                    <a:pt x="4024421" y="738394"/>
                  </a:lnTo>
                  <a:lnTo>
                    <a:pt x="4029042" y="783450"/>
                  </a:lnTo>
                  <a:lnTo>
                    <a:pt x="4031298" y="828669"/>
                  </a:lnTo>
                  <a:lnTo>
                    <a:pt x="4031189" y="873945"/>
                  </a:lnTo>
                  <a:lnTo>
                    <a:pt x="4028715" y="919175"/>
                  </a:lnTo>
                  <a:lnTo>
                    <a:pt x="4023877" y="964254"/>
                  </a:lnTo>
                  <a:lnTo>
                    <a:pt x="4016675" y="1009077"/>
                  </a:lnTo>
                  <a:lnTo>
                    <a:pt x="4007108" y="1053540"/>
                  </a:lnTo>
                  <a:lnTo>
                    <a:pt x="3995178" y="1097538"/>
                  </a:lnTo>
                  <a:lnTo>
                    <a:pt x="3980885" y="1140967"/>
                  </a:lnTo>
                  <a:lnTo>
                    <a:pt x="3964228" y="1183722"/>
                  </a:lnTo>
                  <a:lnTo>
                    <a:pt x="3945208" y="1225698"/>
                  </a:lnTo>
                  <a:lnTo>
                    <a:pt x="3923826" y="1266792"/>
                  </a:lnTo>
                  <a:lnTo>
                    <a:pt x="3900081" y="1306898"/>
                  </a:lnTo>
                  <a:lnTo>
                    <a:pt x="3873974" y="1345912"/>
                  </a:lnTo>
                  <a:lnTo>
                    <a:pt x="3845505" y="1383729"/>
                  </a:lnTo>
                  <a:lnTo>
                    <a:pt x="3814674" y="1420245"/>
                  </a:lnTo>
                  <a:lnTo>
                    <a:pt x="3781482" y="1455356"/>
                  </a:lnTo>
                  <a:close/>
                </a:path>
              </a:pathLst>
            </a:custGeom>
            <a:solidFill>
              <a:srgbClr val="1C6179"/>
            </a:solidFill>
          </p:spPr>
          <p:txBody>
            <a:bodyPr wrap="square" lIns="0" tIns="0" rIns="0" bIns="0" rtlCol="0"/>
            <a:lstStyle/>
            <a:p>
              <a:endParaRPr/>
            </a:p>
          </p:txBody>
        </p:sp>
      </p:grpSp>
      <p:grpSp>
        <p:nvGrpSpPr>
          <p:cNvPr id="6" name="object 6"/>
          <p:cNvGrpSpPr/>
          <p:nvPr/>
        </p:nvGrpSpPr>
        <p:grpSpPr>
          <a:xfrm>
            <a:off x="15622907" y="-31131"/>
            <a:ext cx="2665095" cy="2663190"/>
            <a:chOff x="11163593" y="0"/>
            <a:chExt cx="2665095" cy="2663190"/>
          </a:xfrm>
        </p:grpSpPr>
        <p:sp>
          <p:nvSpPr>
            <p:cNvPr id="7" name="object 7"/>
            <p:cNvSpPr/>
            <p:nvPr/>
          </p:nvSpPr>
          <p:spPr>
            <a:xfrm>
              <a:off x="11163593" y="80675"/>
              <a:ext cx="2582545" cy="2582545"/>
            </a:xfrm>
            <a:custGeom>
              <a:avLst/>
              <a:gdLst/>
              <a:ahLst/>
              <a:cxnLst/>
              <a:rect l="l" t="t" r="r" b="b"/>
              <a:pathLst>
                <a:path w="2582544" h="2582545">
                  <a:moveTo>
                    <a:pt x="2401902" y="1056712"/>
                  </a:moveTo>
                  <a:lnTo>
                    <a:pt x="1037035" y="2421579"/>
                  </a:lnTo>
                  <a:lnTo>
                    <a:pt x="1033953" y="2418497"/>
                  </a:lnTo>
                  <a:lnTo>
                    <a:pt x="996849" y="2450135"/>
                  </a:lnTo>
                  <a:lnTo>
                    <a:pt x="957878" y="2478392"/>
                  </a:lnTo>
                  <a:lnTo>
                    <a:pt x="917253" y="2503264"/>
                  </a:lnTo>
                  <a:lnTo>
                    <a:pt x="875188" y="2524746"/>
                  </a:lnTo>
                  <a:lnTo>
                    <a:pt x="831893" y="2542834"/>
                  </a:lnTo>
                  <a:lnTo>
                    <a:pt x="787583" y="2557523"/>
                  </a:lnTo>
                  <a:lnTo>
                    <a:pt x="742471" y="2568808"/>
                  </a:lnTo>
                  <a:lnTo>
                    <a:pt x="696768" y="2576684"/>
                  </a:lnTo>
                  <a:lnTo>
                    <a:pt x="650688" y="2581146"/>
                  </a:lnTo>
                  <a:lnTo>
                    <a:pt x="604443" y="2582191"/>
                  </a:lnTo>
                  <a:lnTo>
                    <a:pt x="558247" y="2579812"/>
                  </a:lnTo>
                  <a:lnTo>
                    <a:pt x="512312" y="2574006"/>
                  </a:lnTo>
                  <a:lnTo>
                    <a:pt x="466850" y="2564767"/>
                  </a:lnTo>
                  <a:lnTo>
                    <a:pt x="422076" y="2552090"/>
                  </a:lnTo>
                  <a:lnTo>
                    <a:pt x="378200" y="2535972"/>
                  </a:lnTo>
                  <a:lnTo>
                    <a:pt x="335437" y="2516407"/>
                  </a:lnTo>
                  <a:lnTo>
                    <a:pt x="293999" y="2493391"/>
                  </a:lnTo>
                  <a:lnTo>
                    <a:pt x="254099" y="2466918"/>
                  </a:lnTo>
                  <a:lnTo>
                    <a:pt x="215949" y="2436984"/>
                  </a:lnTo>
                  <a:lnTo>
                    <a:pt x="179762" y="2403585"/>
                  </a:lnTo>
                  <a:lnTo>
                    <a:pt x="146341" y="2367420"/>
                  </a:lnTo>
                  <a:lnTo>
                    <a:pt x="116346" y="2329332"/>
                  </a:lnTo>
                  <a:lnTo>
                    <a:pt x="89779" y="2289525"/>
                  </a:lnTo>
                  <a:lnTo>
                    <a:pt x="66644" y="2248206"/>
                  </a:lnTo>
                  <a:lnTo>
                    <a:pt x="46941" y="2205581"/>
                  </a:lnTo>
                  <a:lnTo>
                    <a:pt x="30674" y="2161855"/>
                  </a:lnTo>
                  <a:lnTo>
                    <a:pt x="17844" y="2117234"/>
                  </a:lnTo>
                  <a:lnTo>
                    <a:pt x="8453" y="2071924"/>
                  </a:lnTo>
                  <a:lnTo>
                    <a:pt x="2504" y="2026131"/>
                  </a:lnTo>
                  <a:lnTo>
                    <a:pt x="0" y="1980061"/>
                  </a:lnTo>
                  <a:lnTo>
                    <a:pt x="941" y="1933920"/>
                  </a:lnTo>
                  <a:lnTo>
                    <a:pt x="5330" y="1887912"/>
                  </a:lnTo>
                  <a:lnTo>
                    <a:pt x="13171" y="1842245"/>
                  </a:lnTo>
                  <a:lnTo>
                    <a:pt x="24463" y="1797125"/>
                  </a:lnTo>
                  <a:lnTo>
                    <a:pt x="39211" y="1752756"/>
                  </a:lnTo>
                  <a:lnTo>
                    <a:pt x="57416" y="1709345"/>
                  </a:lnTo>
                  <a:lnTo>
                    <a:pt x="79080" y="1667097"/>
                  </a:lnTo>
                  <a:lnTo>
                    <a:pt x="104206" y="1626219"/>
                  </a:lnTo>
                  <a:lnTo>
                    <a:pt x="132795" y="1586916"/>
                  </a:lnTo>
                  <a:lnTo>
                    <a:pt x="164850" y="1549395"/>
                  </a:lnTo>
                  <a:lnTo>
                    <a:pt x="161768" y="1546313"/>
                  </a:lnTo>
                  <a:lnTo>
                    <a:pt x="1526635" y="181446"/>
                  </a:lnTo>
                  <a:lnTo>
                    <a:pt x="1562432" y="148299"/>
                  </a:lnTo>
                  <a:lnTo>
                    <a:pt x="1600047" y="118502"/>
                  </a:lnTo>
                  <a:lnTo>
                    <a:pt x="1639286" y="92049"/>
                  </a:lnTo>
                  <a:lnTo>
                    <a:pt x="1679955" y="68933"/>
                  </a:lnTo>
                  <a:lnTo>
                    <a:pt x="1721861" y="49149"/>
                  </a:lnTo>
                  <a:lnTo>
                    <a:pt x="1764811" y="32691"/>
                  </a:lnTo>
                  <a:lnTo>
                    <a:pt x="1808609" y="19553"/>
                  </a:lnTo>
                  <a:lnTo>
                    <a:pt x="1853063" y="9729"/>
                  </a:lnTo>
                  <a:lnTo>
                    <a:pt x="1897978" y="3213"/>
                  </a:lnTo>
                  <a:lnTo>
                    <a:pt x="1943161" y="0"/>
                  </a:lnTo>
                  <a:lnTo>
                    <a:pt x="1988418" y="83"/>
                  </a:lnTo>
                  <a:lnTo>
                    <a:pt x="2033555" y="3456"/>
                  </a:lnTo>
                  <a:lnTo>
                    <a:pt x="2078378" y="10115"/>
                  </a:lnTo>
                  <a:lnTo>
                    <a:pt x="2122694" y="20052"/>
                  </a:lnTo>
                  <a:lnTo>
                    <a:pt x="2166309" y="33262"/>
                  </a:lnTo>
                  <a:lnTo>
                    <a:pt x="2209029" y="49739"/>
                  </a:lnTo>
                  <a:lnTo>
                    <a:pt x="2250660" y="69478"/>
                  </a:lnTo>
                  <a:lnTo>
                    <a:pt x="2291009" y="92472"/>
                  </a:lnTo>
                  <a:lnTo>
                    <a:pt x="2329881" y="118715"/>
                  </a:lnTo>
                  <a:lnTo>
                    <a:pt x="2367083" y="148202"/>
                  </a:lnTo>
                  <a:lnTo>
                    <a:pt x="2402421" y="180926"/>
                  </a:lnTo>
                  <a:lnTo>
                    <a:pt x="2435126" y="216284"/>
                  </a:lnTo>
                  <a:lnTo>
                    <a:pt x="2464556" y="253542"/>
                  </a:lnTo>
                  <a:lnTo>
                    <a:pt x="2490714" y="292500"/>
                  </a:lnTo>
                  <a:lnTo>
                    <a:pt x="2513598" y="332959"/>
                  </a:lnTo>
                  <a:lnTo>
                    <a:pt x="2533208" y="374718"/>
                  </a:lnTo>
                  <a:lnTo>
                    <a:pt x="2549546" y="417578"/>
                  </a:lnTo>
                  <a:lnTo>
                    <a:pt x="2562610" y="461339"/>
                  </a:lnTo>
                  <a:lnTo>
                    <a:pt x="2572401" y="505801"/>
                  </a:lnTo>
                  <a:lnTo>
                    <a:pt x="2578920" y="550764"/>
                  </a:lnTo>
                  <a:lnTo>
                    <a:pt x="2582165" y="596029"/>
                  </a:lnTo>
                  <a:lnTo>
                    <a:pt x="2582138" y="641396"/>
                  </a:lnTo>
                  <a:lnTo>
                    <a:pt x="2578839" y="686665"/>
                  </a:lnTo>
                  <a:lnTo>
                    <a:pt x="2572267" y="731636"/>
                  </a:lnTo>
                  <a:lnTo>
                    <a:pt x="2562423" y="776110"/>
                  </a:lnTo>
                  <a:lnTo>
                    <a:pt x="2549307" y="819886"/>
                  </a:lnTo>
                  <a:lnTo>
                    <a:pt x="2532919" y="862765"/>
                  </a:lnTo>
                  <a:lnTo>
                    <a:pt x="2513259" y="904548"/>
                  </a:lnTo>
                  <a:lnTo>
                    <a:pt x="2490327" y="945033"/>
                  </a:lnTo>
                  <a:lnTo>
                    <a:pt x="2464123" y="984022"/>
                  </a:lnTo>
                  <a:lnTo>
                    <a:pt x="2434648" y="1021315"/>
                  </a:lnTo>
                  <a:lnTo>
                    <a:pt x="2401902" y="1056712"/>
                  </a:lnTo>
                  <a:close/>
                </a:path>
              </a:pathLst>
            </a:custGeom>
            <a:solidFill>
              <a:srgbClr val="1C6179"/>
            </a:solidFill>
          </p:spPr>
          <p:txBody>
            <a:bodyPr wrap="square" lIns="0" tIns="0" rIns="0" bIns="0" rtlCol="0"/>
            <a:lstStyle/>
            <a:p>
              <a:endParaRPr/>
            </a:p>
          </p:txBody>
        </p:sp>
        <p:sp>
          <p:nvSpPr>
            <p:cNvPr id="8" name="object 8"/>
            <p:cNvSpPr/>
            <p:nvPr/>
          </p:nvSpPr>
          <p:spPr>
            <a:xfrm>
              <a:off x="11501565" y="0"/>
              <a:ext cx="2326640" cy="1486535"/>
            </a:xfrm>
            <a:custGeom>
              <a:avLst/>
              <a:gdLst/>
              <a:ahLst/>
              <a:cxnLst/>
              <a:rect l="l" t="t" r="r" b="b"/>
              <a:pathLst>
                <a:path w="2326640" h="1486535">
                  <a:moveTo>
                    <a:pt x="2220934" y="142059"/>
                  </a:moveTo>
                  <a:lnTo>
                    <a:pt x="1037178" y="1325815"/>
                  </a:lnTo>
                  <a:lnTo>
                    <a:pt x="1034096" y="1322733"/>
                  </a:lnTo>
                  <a:lnTo>
                    <a:pt x="996990" y="1354371"/>
                  </a:lnTo>
                  <a:lnTo>
                    <a:pt x="958017" y="1382629"/>
                  </a:lnTo>
                  <a:lnTo>
                    <a:pt x="917389" y="1407501"/>
                  </a:lnTo>
                  <a:lnTo>
                    <a:pt x="875321" y="1428983"/>
                  </a:lnTo>
                  <a:lnTo>
                    <a:pt x="832023" y="1447069"/>
                  </a:lnTo>
                  <a:lnTo>
                    <a:pt x="787709" y="1461757"/>
                  </a:lnTo>
                  <a:lnTo>
                    <a:pt x="742592" y="1473040"/>
                  </a:lnTo>
                  <a:lnTo>
                    <a:pt x="696885" y="1480913"/>
                  </a:lnTo>
                  <a:lnTo>
                    <a:pt x="650800" y="1485373"/>
                  </a:lnTo>
                  <a:lnTo>
                    <a:pt x="604551" y="1486414"/>
                  </a:lnTo>
                  <a:lnTo>
                    <a:pt x="558349" y="1484032"/>
                  </a:lnTo>
                  <a:lnTo>
                    <a:pt x="512409" y="1478222"/>
                  </a:lnTo>
                  <a:lnTo>
                    <a:pt x="466942" y="1468979"/>
                  </a:lnTo>
                  <a:lnTo>
                    <a:pt x="422161" y="1456298"/>
                  </a:lnTo>
                  <a:lnTo>
                    <a:pt x="378280" y="1440175"/>
                  </a:lnTo>
                  <a:lnTo>
                    <a:pt x="335511" y="1420605"/>
                  </a:lnTo>
                  <a:lnTo>
                    <a:pt x="294067" y="1397583"/>
                  </a:lnTo>
                  <a:lnTo>
                    <a:pt x="254160" y="1371105"/>
                  </a:lnTo>
                  <a:lnTo>
                    <a:pt x="216004" y="1341165"/>
                  </a:lnTo>
                  <a:lnTo>
                    <a:pt x="179811" y="1307760"/>
                  </a:lnTo>
                  <a:lnTo>
                    <a:pt x="146384" y="1271589"/>
                  </a:lnTo>
                  <a:lnTo>
                    <a:pt x="116383" y="1233494"/>
                  </a:lnTo>
                  <a:lnTo>
                    <a:pt x="89811" y="1193681"/>
                  </a:lnTo>
                  <a:lnTo>
                    <a:pt x="66670" y="1152356"/>
                  </a:lnTo>
                  <a:lnTo>
                    <a:pt x="46962" y="1109725"/>
                  </a:lnTo>
                  <a:lnTo>
                    <a:pt x="30690" y="1065993"/>
                  </a:lnTo>
                  <a:lnTo>
                    <a:pt x="17855" y="1021366"/>
                  </a:lnTo>
                  <a:lnTo>
                    <a:pt x="8460" y="976051"/>
                  </a:lnTo>
                  <a:lnTo>
                    <a:pt x="2508" y="930253"/>
                  </a:lnTo>
                  <a:lnTo>
                    <a:pt x="0" y="884177"/>
                  </a:lnTo>
                  <a:lnTo>
                    <a:pt x="938" y="838031"/>
                  </a:lnTo>
                  <a:lnTo>
                    <a:pt x="5325" y="792019"/>
                  </a:lnTo>
                  <a:lnTo>
                    <a:pt x="13162" y="746348"/>
                  </a:lnTo>
                  <a:lnTo>
                    <a:pt x="24453" y="701223"/>
                  </a:lnTo>
                  <a:lnTo>
                    <a:pt x="39200" y="656850"/>
                  </a:lnTo>
                  <a:lnTo>
                    <a:pt x="57404" y="613435"/>
                  </a:lnTo>
                  <a:lnTo>
                    <a:pt x="79067" y="571185"/>
                  </a:lnTo>
                  <a:lnTo>
                    <a:pt x="104193" y="530304"/>
                  </a:lnTo>
                  <a:lnTo>
                    <a:pt x="132782" y="490999"/>
                  </a:lnTo>
                  <a:lnTo>
                    <a:pt x="164838" y="453475"/>
                  </a:lnTo>
                  <a:lnTo>
                    <a:pt x="161756" y="450393"/>
                  </a:lnTo>
                  <a:lnTo>
                    <a:pt x="612149" y="0"/>
                  </a:lnTo>
                  <a:lnTo>
                    <a:pt x="2326565" y="0"/>
                  </a:lnTo>
                  <a:lnTo>
                    <a:pt x="2309361" y="30374"/>
                  </a:lnTo>
                  <a:lnTo>
                    <a:pt x="2283158" y="69366"/>
                  </a:lnTo>
                  <a:lnTo>
                    <a:pt x="2253682" y="106661"/>
                  </a:lnTo>
                  <a:lnTo>
                    <a:pt x="2220934" y="142059"/>
                  </a:lnTo>
                  <a:close/>
                </a:path>
              </a:pathLst>
            </a:custGeom>
            <a:solidFill>
              <a:srgbClr val="61C2A2"/>
            </a:solidFill>
          </p:spPr>
          <p:txBody>
            <a:bodyPr wrap="square" lIns="0" tIns="0" rIns="0" bIns="0" rtlCol="0"/>
            <a:lstStyle/>
            <a:p>
              <a:endParaRPr/>
            </a:p>
          </p:txBody>
        </p:sp>
      </p:grpSp>
      <p:grpSp>
        <p:nvGrpSpPr>
          <p:cNvPr id="9" name="object 9"/>
          <p:cNvGrpSpPr/>
          <p:nvPr/>
        </p:nvGrpSpPr>
        <p:grpSpPr>
          <a:xfrm>
            <a:off x="2" y="-28575"/>
            <a:ext cx="6530975" cy="8887460"/>
            <a:chOff x="0" y="0"/>
            <a:chExt cx="6530975" cy="8887460"/>
          </a:xfrm>
        </p:grpSpPr>
        <p:sp>
          <p:nvSpPr>
            <p:cNvPr id="10" name="object 10"/>
            <p:cNvSpPr/>
            <p:nvPr/>
          </p:nvSpPr>
          <p:spPr>
            <a:xfrm>
              <a:off x="0" y="0"/>
              <a:ext cx="6530975" cy="5354955"/>
            </a:xfrm>
            <a:custGeom>
              <a:avLst/>
              <a:gdLst/>
              <a:ahLst/>
              <a:cxnLst/>
              <a:rect l="l" t="t" r="r" b="b"/>
              <a:pathLst>
                <a:path w="6530975" h="5354955">
                  <a:moveTo>
                    <a:pt x="6116592" y="773311"/>
                  </a:moveTo>
                  <a:lnTo>
                    <a:pt x="1930124" y="4959778"/>
                  </a:lnTo>
                  <a:lnTo>
                    <a:pt x="1922553" y="4952207"/>
                  </a:lnTo>
                  <a:lnTo>
                    <a:pt x="1886651" y="4984317"/>
                  </a:lnTo>
                  <a:lnTo>
                    <a:pt x="1849966" y="5015099"/>
                  </a:lnTo>
                  <a:lnTo>
                    <a:pt x="1812530" y="5044552"/>
                  </a:lnTo>
                  <a:lnTo>
                    <a:pt x="1774377" y="5072676"/>
                  </a:lnTo>
                  <a:lnTo>
                    <a:pt x="1735541" y="5099471"/>
                  </a:lnTo>
                  <a:lnTo>
                    <a:pt x="1696055" y="5124934"/>
                  </a:lnTo>
                  <a:lnTo>
                    <a:pt x="1655952" y="5149066"/>
                  </a:lnTo>
                  <a:lnTo>
                    <a:pt x="1615267" y="5171865"/>
                  </a:lnTo>
                  <a:lnTo>
                    <a:pt x="1574032" y="5193332"/>
                  </a:lnTo>
                  <a:lnTo>
                    <a:pt x="1532281" y="5213465"/>
                  </a:lnTo>
                  <a:lnTo>
                    <a:pt x="1490048" y="5232263"/>
                  </a:lnTo>
                  <a:lnTo>
                    <a:pt x="1447366" y="5249726"/>
                  </a:lnTo>
                  <a:lnTo>
                    <a:pt x="1404268" y="5265852"/>
                  </a:lnTo>
                  <a:lnTo>
                    <a:pt x="1360788" y="5280642"/>
                  </a:lnTo>
                  <a:lnTo>
                    <a:pt x="1316959" y="5294095"/>
                  </a:lnTo>
                  <a:lnTo>
                    <a:pt x="1272815" y="5306208"/>
                  </a:lnTo>
                  <a:lnTo>
                    <a:pt x="1228389" y="5316983"/>
                  </a:lnTo>
                  <a:lnTo>
                    <a:pt x="1183715" y="5326418"/>
                  </a:lnTo>
                  <a:lnTo>
                    <a:pt x="1138826" y="5334512"/>
                  </a:lnTo>
                  <a:lnTo>
                    <a:pt x="1093756" y="5341265"/>
                  </a:lnTo>
                  <a:lnTo>
                    <a:pt x="1048538" y="5346676"/>
                  </a:lnTo>
                  <a:lnTo>
                    <a:pt x="1003206" y="5350744"/>
                  </a:lnTo>
                  <a:lnTo>
                    <a:pt x="957793" y="5353468"/>
                  </a:lnTo>
                  <a:lnTo>
                    <a:pt x="912332" y="5354847"/>
                  </a:lnTo>
                  <a:lnTo>
                    <a:pt x="866857" y="5354882"/>
                  </a:lnTo>
                  <a:lnTo>
                    <a:pt x="821402" y="5353570"/>
                  </a:lnTo>
                  <a:lnTo>
                    <a:pt x="776000" y="5350912"/>
                  </a:lnTo>
                  <a:lnTo>
                    <a:pt x="730684" y="5346906"/>
                  </a:lnTo>
                  <a:lnTo>
                    <a:pt x="685488" y="5341552"/>
                  </a:lnTo>
                  <a:lnTo>
                    <a:pt x="640445" y="5334849"/>
                  </a:lnTo>
                  <a:lnTo>
                    <a:pt x="595590" y="5326796"/>
                  </a:lnTo>
                  <a:lnTo>
                    <a:pt x="550954" y="5317393"/>
                  </a:lnTo>
                  <a:lnTo>
                    <a:pt x="506572" y="5306638"/>
                  </a:lnTo>
                  <a:lnTo>
                    <a:pt x="462478" y="5294532"/>
                  </a:lnTo>
                  <a:lnTo>
                    <a:pt x="418704" y="5281072"/>
                  </a:lnTo>
                  <a:lnTo>
                    <a:pt x="375284" y="5266259"/>
                  </a:lnTo>
                  <a:lnTo>
                    <a:pt x="332252" y="5250092"/>
                  </a:lnTo>
                  <a:lnTo>
                    <a:pt x="289641" y="5232570"/>
                  </a:lnTo>
                  <a:lnTo>
                    <a:pt x="247485" y="5213691"/>
                  </a:lnTo>
                  <a:lnTo>
                    <a:pt x="205816" y="5193457"/>
                  </a:lnTo>
                  <a:lnTo>
                    <a:pt x="164669" y="5171864"/>
                  </a:lnTo>
                  <a:lnTo>
                    <a:pt x="124077" y="5148914"/>
                  </a:lnTo>
                  <a:lnTo>
                    <a:pt x="84074" y="5124605"/>
                  </a:lnTo>
                  <a:lnTo>
                    <a:pt x="44692" y="5098936"/>
                  </a:lnTo>
                  <a:lnTo>
                    <a:pt x="5966" y="5071907"/>
                  </a:lnTo>
                  <a:lnTo>
                    <a:pt x="0" y="2589426"/>
                  </a:lnTo>
                  <a:lnTo>
                    <a:pt x="2589426" y="0"/>
                  </a:lnTo>
                  <a:lnTo>
                    <a:pt x="6530493" y="0"/>
                  </a:lnTo>
                  <a:lnTo>
                    <a:pt x="6528532" y="10154"/>
                  </a:lnTo>
                  <a:lnTo>
                    <a:pt x="6518652" y="54287"/>
                  </a:lnTo>
                  <a:lnTo>
                    <a:pt x="6507460" y="98162"/>
                  </a:lnTo>
                  <a:lnTo>
                    <a:pt x="6494958" y="141747"/>
                  </a:lnTo>
                  <a:lnTo>
                    <a:pt x="6481144" y="185010"/>
                  </a:lnTo>
                  <a:lnTo>
                    <a:pt x="6466018" y="227919"/>
                  </a:lnTo>
                  <a:lnTo>
                    <a:pt x="6449582" y="270441"/>
                  </a:lnTo>
                  <a:lnTo>
                    <a:pt x="6431834" y="312544"/>
                  </a:lnTo>
                  <a:lnTo>
                    <a:pt x="6412775" y="354195"/>
                  </a:lnTo>
                  <a:lnTo>
                    <a:pt x="6392404" y="395362"/>
                  </a:lnTo>
                  <a:lnTo>
                    <a:pt x="6370723" y="436013"/>
                  </a:lnTo>
                  <a:lnTo>
                    <a:pt x="6347730" y="476116"/>
                  </a:lnTo>
                  <a:lnTo>
                    <a:pt x="6323427" y="515638"/>
                  </a:lnTo>
                  <a:lnTo>
                    <a:pt x="6297812" y="554547"/>
                  </a:lnTo>
                  <a:lnTo>
                    <a:pt x="6270886" y="592810"/>
                  </a:lnTo>
                  <a:lnTo>
                    <a:pt x="6242649" y="630395"/>
                  </a:lnTo>
                  <a:lnTo>
                    <a:pt x="6213101" y="667270"/>
                  </a:lnTo>
                  <a:lnTo>
                    <a:pt x="6182242" y="703403"/>
                  </a:lnTo>
                  <a:lnTo>
                    <a:pt x="6150072" y="738761"/>
                  </a:lnTo>
                  <a:lnTo>
                    <a:pt x="6116592" y="773311"/>
                  </a:lnTo>
                  <a:close/>
                </a:path>
              </a:pathLst>
            </a:custGeom>
            <a:solidFill>
              <a:srgbClr val="61C2A2">
                <a:alpha val="14898"/>
              </a:srgbClr>
            </a:solidFill>
          </p:spPr>
          <p:txBody>
            <a:bodyPr wrap="square" lIns="0" tIns="0" rIns="0" bIns="0" rtlCol="0"/>
            <a:lstStyle/>
            <a:p>
              <a:endParaRPr/>
            </a:p>
          </p:txBody>
        </p:sp>
        <p:sp>
          <p:nvSpPr>
            <p:cNvPr id="11" name="object 11"/>
            <p:cNvSpPr/>
            <p:nvPr/>
          </p:nvSpPr>
          <p:spPr>
            <a:xfrm>
              <a:off x="0" y="1726532"/>
              <a:ext cx="5013960" cy="7160895"/>
            </a:xfrm>
            <a:custGeom>
              <a:avLst/>
              <a:gdLst/>
              <a:ahLst/>
              <a:cxnLst/>
              <a:rect l="l" t="t" r="r" b="b"/>
              <a:pathLst>
                <a:path w="5013960" h="7160895">
                  <a:moveTo>
                    <a:pt x="4568290" y="2592026"/>
                  </a:moveTo>
                  <a:lnTo>
                    <a:pt x="0" y="7160316"/>
                  </a:lnTo>
                  <a:lnTo>
                    <a:pt x="0" y="2872477"/>
                  </a:lnTo>
                  <a:lnTo>
                    <a:pt x="2424370" y="448107"/>
                  </a:lnTo>
                  <a:lnTo>
                    <a:pt x="2459338" y="414205"/>
                  </a:lnTo>
                  <a:lnTo>
                    <a:pt x="2495077" y="381644"/>
                  </a:lnTo>
                  <a:lnTo>
                    <a:pt x="2531557" y="350423"/>
                  </a:lnTo>
                  <a:lnTo>
                    <a:pt x="2568745" y="320541"/>
                  </a:lnTo>
                  <a:lnTo>
                    <a:pt x="2606611" y="291996"/>
                  </a:lnTo>
                  <a:lnTo>
                    <a:pt x="2645123" y="264788"/>
                  </a:lnTo>
                  <a:lnTo>
                    <a:pt x="2684249" y="238916"/>
                  </a:lnTo>
                  <a:lnTo>
                    <a:pt x="2723960" y="214379"/>
                  </a:lnTo>
                  <a:lnTo>
                    <a:pt x="2764222" y="191177"/>
                  </a:lnTo>
                  <a:lnTo>
                    <a:pt x="2805005" y="169307"/>
                  </a:lnTo>
                  <a:lnTo>
                    <a:pt x="2846278" y="148770"/>
                  </a:lnTo>
                  <a:lnTo>
                    <a:pt x="2888009" y="129565"/>
                  </a:lnTo>
                  <a:lnTo>
                    <a:pt x="2930167" y="111690"/>
                  </a:lnTo>
                  <a:lnTo>
                    <a:pt x="2972721" y="95145"/>
                  </a:lnTo>
                  <a:lnTo>
                    <a:pt x="3015639" y="79929"/>
                  </a:lnTo>
                  <a:lnTo>
                    <a:pt x="3058889" y="66041"/>
                  </a:lnTo>
                  <a:lnTo>
                    <a:pt x="3102442" y="53480"/>
                  </a:lnTo>
                  <a:lnTo>
                    <a:pt x="3146265" y="42245"/>
                  </a:lnTo>
                  <a:lnTo>
                    <a:pt x="3190326" y="32335"/>
                  </a:lnTo>
                  <a:lnTo>
                    <a:pt x="3234596" y="23750"/>
                  </a:lnTo>
                  <a:lnTo>
                    <a:pt x="3279042" y="16488"/>
                  </a:lnTo>
                  <a:lnTo>
                    <a:pt x="3323632" y="10549"/>
                  </a:lnTo>
                  <a:lnTo>
                    <a:pt x="3368337" y="5931"/>
                  </a:lnTo>
                  <a:lnTo>
                    <a:pt x="3413124" y="2634"/>
                  </a:lnTo>
                  <a:lnTo>
                    <a:pt x="3457962" y="657"/>
                  </a:lnTo>
                  <a:lnTo>
                    <a:pt x="3502820" y="0"/>
                  </a:lnTo>
                  <a:lnTo>
                    <a:pt x="3547666" y="660"/>
                  </a:lnTo>
                  <a:lnTo>
                    <a:pt x="3592469" y="2637"/>
                  </a:lnTo>
                  <a:lnTo>
                    <a:pt x="3637198" y="5931"/>
                  </a:lnTo>
                  <a:lnTo>
                    <a:pt x="3681822" y="10540"/>
                  </a:lnTo>
                  <a:lnTo>
                    <a:pt x="3726308" y="16464"/>
                  </a:lnTo>
                  <a:lnTo>
                    <a:pt x="3770627" y="23702"/>
                  </a:lnTo>
                  <a:lnTo>
                    <a:pt x="3814746" y="32252"/>
                  </a:lnTo>
                  <a:lnTo>
                    <a:pt x="3858634" y="42114"/>
                  </a:lnTo>
                  <a:lnTo>
                    <a:pt x="3902261" y="53287"/>
                  </a:lnTo>
                  <a:lnTo>
                    <a:pt x="3945593" y="65770"/>
                  </a:lnTo>
                  <a:lnTo>
                    <a:pt x="3988601" y="79563"/>
                  </a:lnTo>
                  <a:lnTo>
                    <a:pt x="4031253" y="94663"/>
                  </a:lnTo>
                  <a:lnTo>
                    <a:pt x="4073518" y="111071"/>
                  </a:lnTo>
                  <a:lnTo>
                    <a:pt x="4115364" y="128786"/>
                  </a:lnTo>
                  <a:lnTo>
                    <a:pt x="4156759" y="147806"/>
                  </a:lnTo>
                  <a:lnTo>
                    <a:pt x="4197674" y="168131"/>
                  </a:lnTo>
                  <a:lnTo>
                    <a:pt x="4238075" y="189760"/>
                  </a:lnTo>
                  <a:lnTo>
                    <a:pt x="4277933" y="212691"/>
                  </a:lnTo>
                  <a:lnTo>
                    <a:pt x="4317216" y="236925"/>
                  </a:lnTo>
                  <a:lnTo>
                    <a:pt x="4355891" y="262460"/>
                  </a:lnTo>
                  <a:lnTo>
                    <a:pt x="4393929" y="289295"/>
                  </a:lnTo>
                  <a:lnTo>
                    <a:pt x="4431298" y="317430"/>
                  </a:lnTo>
                  <a:lnTo>
                    <a:pt x="4467966" y="346862"/>
                  </a:lnTo>
                  <a:lnTo>
                    <a:pt x="4503902" y="377593"/>
                  </a:lnTo>
                  <a:lnTo>
                    <a:pt x="4539075" y="409620"/>
                  </a:lnTo>
                  <a:lnTo>
                    <a:pt x="4573453" y="442943"/>
                  </a:lnTo>
                  <a:lnTo>
                    <a:pt x="4606768" y="477330"/>
                  </a:lnTo>
                  <a:lnTo>
                    <a:pt x="4638771" y="512527"/>
                  </a:lnTo>
                  <a:lnTo>
                    <a:pt x="4669462" y="548502"/>
                  </a:lnTo>
                  <a:lnTo>
                    <a:pt x="4698842" y="585223"/>
                  </a:lnTo>
                  <a:lnTo>
                    <a:pt x="4726911" y="622657"/>
                  </a:lnTo>
                  <a:lnTo>
                    <a:pt x="4753668" y="660773"/>
                  </a:lnTo>
                  <a:lnTo>
                    <a:pt x="4779114" y="699537"/>
                  </a:lnTo>
                  <a:lnTo>
                    <a:pt x="4803249" y="738919"/>
                  </a:lnTo>
                  <a:lnTo>
                    <a:pt x="4826073" y="778884"/>
                  </a:lnTo>
                  <a:lnTo>
                    <a:pt x="4847585" y="819402"/>
                  </a:lnTo>
                  <a:lnTo>
                    <a:pt x="4867787" y="860440"/>
                  </a:lnTo>
                  <a:lnTo>
                    <a:pt x="4886678" y="901965"/>
                  </a:lnTo>
                  <a:lnTo>
                    <a:pt x="4904258" y="943945"/>
                  </a:lnTo>
                  <a:lnTo>
                    <a:pt x="4920527" y="986348"/>
                  </a:lnTo>
                  <a:lnTo>
                    <a:pt x="4935486" y="1029142"/>
                  </a:lnTo>
                  <a:lnTo>
                    <a:pt x="4949134" y="1072294"/>
                  </a:lnTo>
                  <a:lnTo>
                    <a:pt x="4961472" y="1115772"/>
                  </a:lnTo>
                  <a:lnTo>
                    <a:pt x="4972499" y="1159544"/>
                  </a:lnTo>
                  <a:lnTo>
                    <a:pt x="4982216" y="1203578"/>
                  </a:lnTo>
                  <a:lnTo>
                    <a:pt x="4990623" y="1247841"/>
                  </a:lnTo>
                  <a:lnTo>
                    <a:pt x="4997719" y="1292300"/>
                  </a:lnTo>
                  <a:lnTo>
                    <a:pt x="5003506" y="1336924"/>
                  </a:lnTo>
                  <a:lnTo>
                    <a:pt x="5007982" y="1381681"/>
                  </a:lnTo>
                  <a:lnTo>
                    <a:pt x="5011149" y="1426537"/>
                  </a:lnTo>
                  <a:lnTo>
                    <a:pt x="5013005" y="1471461"/>
                  </a:lnTo>
                  <a:lnTo>
                    <a:pt x="5013552" y="1516421"/>
                  </a:lnTo>
                  <a:lnTo>
                    <a:pt x="5012789" y="1561384"/>
                  </a:lnTo>
                  <a:lnTo>
                    <a:pt x="5010717" y="1606317"/>
                  </a:lnTo>
                  <a:lnTo>
                    <a:pt x="5007335" y="1651190"/>
                  </a:lnTo>
                  <a:lnTo>
                    <a:pt x="5002643" y="1695968"/>
                  </a:lnTo>
                  <a:lnTo>
                    <a:pt x="4996642" y="1740621"/>
                  </a:lnTo>
                  <a:lnTo>
                    <a:pt x="4989332" y="1785115"/>
                  </a:lnTo>
                  <a:lnTo>
                    <a:pt x="4980712" y="1829418"/>
                  </a:lnTo>
                  <a:lnTo>
                    <a:pt x="4970784" y="1873499"/>
                  </a:lnTo>
                  <a:lnTo>
                    <a:pt x="4959546" y="1917324"/>
                  </a:lnTo>
                  <a:lnTo>
                    <a:pt x="4946999" y="1960862"/>
                  </a:lnTo>
                  <a:lnTo>
                    <a:pt x="4933144" y="2004081"/>
                  </a:lnTo>
                  <a:lnTo>
                    <a:pt x="4917979" y="2046947"/>
                  </a:lnTo>
                  <a:lnTo>
                    <a:pt x="4901506" y="2089429"/>
                  </a:lnTo>
                  <a:lnTo>
                    <a:pt x="4883724" y="2131494"/>
                  </a:lnTo>
                  <a:lnTo>
                    <a:pt x="4864633" y="2173110"/>
                  </a:lnTo>
                  <a:lnTo>
                    <a:pt x="4844234" y="2214246"/>
                  </a:lnTo>
                  <a:lnTo>
                    <a:pt x="4822526" y="2254867"/>
                  </a:lnTo>
                  <a:lnTo>
                    <a:pt x="4799510" y="2294943"/>
                  </a:lnTo>
                  <a:lnTo>
                    <a:pt x="4775186" y="2334441"/>
                  </a:lnTo>
                  <a:lnTo>
                    <a:pt x="4749553" y="2373328"/>
                  </a:lnTo>
                  <a:lnTo>
                    <a:pt x="4722613" y="2411573"/>
                  </a:lnTo>
                  <a:lnTo>
                    <a:pt x="4694364" y="2449142"/>
                  </a:lnTo>
                  <a:lnTo>
                    <a:pt x="4664807" y="2486005"/>
                  </a:lnTo>
                  <a:lnTo>
                    <a:pt x="4633942" y="2522128"/>
                  </a:lnTo>
                  <a:lnTo>
                    <a:pt x="4601770" y="2557479"/>
                  </a:lnTo>
                  <a:lnTo>
                    <a:pt x="4568290" y="2592026"/>
                  </a:lnTo>
                  <a:close/>
                </a:path>
              </a:pathLst>
            </a:custGeom>
            <a:solidFill>
              <a:srgbClr val="1C6179">
                <a:alpha val="14898"/>
              </a:srgbClr>
            </a:solidFill>
          </p:spPr>
          <p:txBody>
            <a:bodyPr wrap="square" lIns="0" tIns="0" rIns="0" bIns="0" rtlCol="0"/>
            <a:lstStyle/>
            <a:p>
              <a:endParaRPr/>
            </a:p>
          </p:txBody>
        </p:sp>
      </p:grpSp>
      <p:sp>
        <p:nvSpPr>
          <p:cNvPr id="13" name="object 13"/>
          <p:cNvSpPr txBox="1">
            <a:spLocks noGrp="1"/>
          </p:cNvSpPr>
          <p:nvPr>
            <p:ph type="subTitle" idx="4"/>
          </p:nvPr>
        </p:nvSpPr>
        <p:spPr>
          <a:xfrm>
            <a:off x="318464" y="605852"/>
            <a:ext cx="14437725" cy="689933"/>
          </a:xfrm>
          <a:prstGeom prst="rect">
            <a:avLst/>
          </a:prstGeom>
        </p:spPr>
        <p:txBody>
          <a:bodyPr vert="horz" wrap="square" lIns="0" tIns="12701" rIns="0" bIns="0" rtlCol="0">
            <a:spAutoFit/>
          </a:bodyPr>
          <a:lstStyle/>
          <a:p>
            <a:pPr marL="571500" indent="-571500">
              <a:buFont typeface="Wingdings" panose="05000000000000000000" pitchFamily="2" charset="2"/>
              <a:buChar char="v"/>
            </a:pPr>
            <a:r>
              <a:rPr lang="en-IN" sz="4400" dirty="0">
                <a:solidFill>
                  <a:schemeClr val="tx1"/>
                </a:solidFill>
                <a:latin typeface="Times New Roman" panose="02020603050405020304" pitchFamily="18" charset="0"/>
                <a:cs typeface="Times New Roman" panose="02020603050405020304" pitchFamily="18" charset="0"/>
              </a:rPr>
              <a:t>Reliability Of Questionnaire</a:t>
            </a:r>
          </a:p>
        </p:txBody>
      </p:sp>
      <p:sp>
        <p:nvSpPr>
          <p:cNvPr id="12" name="TextBox 11">
            <a:extLst>
              <a:ext uri="{FF2B5EF4-FFF2-40B4-BE49-F238E27FC236}">
                <a16:creationId xmlns:a16="http://schemas.microsoft.com/office/drawing/2014/main" id="{76729362-5894-496F-BE51-BFC5ED7E0FF4}"/>
              </a:ext>
            </a:extLst>
          </p:cNvPr>
          <p:cNvSpPr txBox="1"/>
          <p:nvPr/>
        </p:nvSpPr>
        <p:spPr>
          <a:xfrm>
            <a:off x="460263" y="2046750"/>
            <a:ext cx="14295867" cy="7386638"/>
          </a:xfrm>
          <a:prstGeom prst="rect">
            <a:avLst/>
          </a:prstGeom>
          <a:noFill/>
        </p:spPr>
        <p:txBody>
          <a:bodyPr wrap="square" rtlCol="0">
            <a:spAutoFit/>
          </a:bodyPr>
          <a:lstStyle/>
          <a:p>
            <a:pPr algn="just"/>
            <a:r>
              <a:rPr lang="en-IN" sz="3000" dirty="0">
                <a:latin typeface="Times New Roman" panose="02020603050405020304" pitchFamily="18" charset="0"/>
                <a:cs typeface="Times New Roman" panose="02020603050405020304" pitchFamily="18" charset="0"/>
              </a:rPr>
              <a:t>Cronbach’s coefficient α was used to calculate the internal consistency coefficients of the items included in the questionnaire through a pilot study with working and non-working people. Cronbach’s alpha is the most common measure of internal consistency (reliability). It is widely used when you have multiple Likert questions in a survey questionnaire. It is an important indicator of the reliability of psychometric test. In the research study, the reliability of Cronbach alpha should lie between the value of 0.7 to 0.9 for consistent and reliable</a:t>
            </a:r>
          </a:p>
          <a:p>
            <a:endParaRPr lang="en-IN" sz="3000" dirty="0">
              <a:latin typeface="Aparajita" panose="02020603050405020304" pitchFamily="18" charset="0"/>
              <a:cs typeface="Aparajita" panose="02020603050405020304" pitchFamily="18" charset="0"/>
            </a:endParaRPr>
          </a:p>
          <a:p>
            <a:r>
              <a:rPr lang="en-IN" sz="3000" dirty="0">
                <a:latin typeface="Aparajita" panose="02020603050405020304" pitchFamily="18" charset="0"/>
                <a:cs typeface="Aparajita" panose="02020603050405020304" pitchFamily="18" charset="0"/>
              </a:rPr>
              <a:t>Reliability Statistics (for Working):</a:t>
            </a:r>
          </a:p>
          <a:p>
            <a:endParaRPr lang="en-IN" sz="3000" dirty="0">
              <a:latin typeface="Aparajita" panose="02020603050405020304" pitchFamily="18" charset="0"/>
              <a:cs typeface="Aparajita" panose="02020603050405020304" pitchFamily="18" charset="0"/>
            </a:endParaRPr>
          </a:p>
          <a:p>
            <a:endParaRPr lang="en-IN" sz="3000" dirty="0">
              <a:latin typeface="Aparajita" panose="02020603050405020304" pitchFamily="18" charset="0"/>
              <a:cs typeface="Aparajita" panose="02020603050405020304" pitchFamily="18" charset="0"/>
            </a:endParaRPr>
          </a:p>
          <a:p>
            <a:endParaRPr lang="en-IN" sz="3000" dirty="0">
              <a:latin typeface="Aparajita" panose="02020603050405020304" pitchFamily="18" charset="0"/>
              <a:cs typeface="Aparajita" panose="02020603050405020304" pitchFamily="18" charset="0"/>
            </a:endParaRPr>
          </a:p>
          <a:p>
            <a:endParaRPr lang="en-IN" sz="3000" dirty="0">
              <a:latin typeface="Aparajita" panose="02020603050405020304" pitchFamily="18" charset="0"/>
              <a:cs typeface="Aparajita" panose="02020603050405020304" pitchFamily="18" charset="0"/>
            </a:endParaRPr>
          </a:p>
          <a:p>
            <a:r>
              <a:rPr lang="en-IN" sz="3000" dirty="0">
                <a:latin typeface="Aparajita" panose="02020603050405020304" pitchFamily="18" charset="0"/>
                <a:cs typeface="Aparajita" panose="02020603050405020304" pitchFamily="18" charset="0"/>
              </a:rPr>
              <a:t>Reliability Statistics (for Non-Working):</a:t>
            </a:r>
          </a:p>
          <a:p>
            <a:endParaRPr lang="en-IN" sz="2700" dirty="0"/>
          </a:p>
          <a:p>
            <a:endParaRPr lang="en-IN" sz="2700" dirty="0"/>
          </a:p>
        </p:txBody>
      </p:sp>
      <p:pic>
        <p:nvPicPr>
          <p:cNvPr id="14" name="Picture 13">
            <a:extLst>
              <a:ext uri="{FF2B5EF4-FFF2-40B4-BE49-F238E27FC236}">
                <a16:creationId xmlns:a16="http://schemas.microsoft.com/office/drawing/2014/main" id="{A644ED50-0843-424B-92AC-F4453B4B9D6B}"/>
              </a:ext>
            </a:extLst>
          </p:cNvPr>
          <p:cNvPicPr>
            <a:picLocks noChangeAspect="1"/>
          </p:cNvPicPr>
          <p:nvPr/>
        </p:nvPicPr>
        <p:blipFill>
          <a:blip r:embed="rId2"/>
          <a:stretch>
            <a:fillRect/>
          </a:stretch>
        </p:blipFill>
        <p:spPr>
          <a:xfrm>
            <a:off x="837729" y="6224397"/>
            <a:ext cx="2893317" cy="1503695"/>
          </a:xfrm>
          <a:prstGeom prst="rect">
            <a:avLst/>
          </a:prstGeom>
        </p:spPr>
      </p:pic>
      <p:pic>
        <p:nvPicPr>
          <p:cNvPr id="15" name="Picture 14">
            <a:extLst>
              <a:ext uri="{FF2B5EF4-FFF2-40B4-BE49-F238E27FC236}">
                <a16:creationId xmlns:a16="http://schemas.microsoft.com/office/drawing/2014/main" id="{7D2CBFEB-9B57-4AE5-8EC7-CBFD3684BE40}"/>
              </a:ext>
            </a:extLst>
          </p:cNvPr>
          <p:cNvPicPr>
            <a:picLocks noChangeAspect="1"/>
          </p:cNvPicPr>
          <p:nvPr/>
        </p:nvPicPr>
        <p:blipFill>
          <a:blip r:embed="rId3"/>
          <a:stretch>
            <a:fillRect/>
          </a:stretch>
        </p:blipFill>
        <p:spPr>
          <a:xfrm>
            <a:off x="753819" y="8431531"/>
            <a:ext cx="3129021" cy="1623425"/>
          </a:xfrm>
          <a:prstGeom prst="rect">
            <a:avLst/>
          </a:prstGeom>
        </p:spPr>
      </p:pic>
    </p:spTree>
    <p:extLst>
      <p:ext uri="{BB962C8B-B14F-4D97-AF65-F5344CB8AC3E}">
        <p14:creationId xmlns:p14="http://schemas.microsoft.com/office/powerpoint/2010/main" val="32542048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2954655" cy="3888740"/>
            <a:chOff x="0" y="0"/>
            <a:chExt cx="2954655" cy="3888740"/>
          </a:xfrm>
        </p:grpSpPr>
        <p:sp>
          <p:nvSpPr>
            <p:cNvPr id="3" name="object 3"/>
            <p:cNvSpPr/>
            <p:nvPr/>
          </p:nvSpPr>
          <p:spPr>
            <a:xfrm>
              <a:off x="0" y="0"/>
              <a:ext cx="2954655" cy="2950845"/>
            </a:xfrm>
            <a:custGeom>
              <a:avLst/>
              <a:gdLst/>
              <a:ahLst/>
              <a:cxnLst/>
              <a:rect l="l" t="t" r="r" b="b"/>
              <a:pathLst>
                <a:path w="2954655" h="2950845">
                  <a:moveTo>
                    <a:pt x="2787313" y="329327"/>
                  </a:moveTo>
                  <a:lnTo>
                    <a:pt x="313417" y="2803224"/>
                  </a:lnTo>
                  <a:lnTo>
                    <a:pt x="310411" y="2800218"/>
                  </a:lnTo>
                  <a:lnTo>
                    <a:pt x="274403" y="2830894"/>
                  </a:lnTo>
                  <a:lnTo>
                    <a:pt x="236571" y="2858278"/>
                  </a:lnTo>
                  <a:lnTo>
                    <a:pt x="197122" y="2882365"/>
                  </a:lnTo>
                  <a:lnTo>
                    <a:pt x="156262" y="2903151"/>
                  </a:lnTo>
                  <a:lnTo>
                    <a:pt x="114198" y="2920633"/>
                  </a:lnTo>
                  <a:lnTo>
                    <a:pt x="71138" y="2934805"/>
                  </a:lnTo>
                  <a:lnTo>
                    <a:pt x="27287" y="2945664"/>
                  </a:lnTo>
                  <a:lnTo>
                    <a:pt x="0" y="2950297"/>
                  </a:lnTo>
                  <a:lnTo>
                    <a:pt x="0" y="1409439"/>
                  </a:lnTo>
                  <a:lnTo>
                    <a:pt x="1409439" y="0"/>
                  </a:lnTo>
                  <a:lnTo>
                    <a:pt x="2954134" y="0"/>
                  </a:lnTo>
                  <a:lnTo>
                    <a:pt x="2952186" y="13574"/>
                  </a:lnTo>
                  <a:lnTo>
                    <a:pt x="2942725" y="56806"/>
                  </a:lnTo>
                  <a:lnTo>
                    <a:pt x="2930080" y="99352"/>
                  </a:lnTo>
                  <a:lnTo>
                    <a:pt x="2914251" y="141018"/>
                  </a:lnTo>
                  <a:lnTo>
                    <a:pt x="2895235" y="181607"/>
                  </a:lnTo>
                  <a:lnTo>
                    <a:pt x="2873034" y="220928"/>
                  </a:lnTo>
                  <a:lnTo>
                    <a:pt x="2847647" y="258784"/>
                  </a:lnTo>
                  <a:lnTo>
                    <a:pt x="2819073" y="294982"/>
                  </a:lnTo>
                  <a:lnTo>
                    <a:pt x="2787313" y="329327"/>
                  </a:lnTo>
                  <a:close/>
                </a:path>
              </a:pathLst>
            </a:custGeom>
            <a:solidFill>
              <a:srgbClr val="1C6179"/>
            </a:solidFill>
          </p:spPr>
          <p:txBody>
            <a:bodyPr wrap="square" lIns="0" tIns="0" rIns="0" bIns="0" rtlCol="0"/>
            <a:lstStyle/>
            <a:p>
              <a:endParaRPr/>
            </a:p>
          </p:txBody>
        </p:sp>
        <p:sp>
          <p:nvSpPr>
            <p:cNvPr id="4" name="object 4"/>
            <p:cNvSpPr/>
            <p:nvPr/>
          </p:nvSpPr>
          <p:spPr>
            <a:xfrm>
              <a:off x="0" y="508703"/>
              <a:ext cx="2540000" cy="3380104"/>
            </a:xfrm>
            <a:custGeom>
              <a:avLst/>
              <a:gdLst/>
              <a:ahLst/>
              <a:cxnLst/>
              <a:rect l="l" t="t" r="r" b="b"/>
              <a:pathLst>
                <a:path w="2540000" h="3380104">
                  <a:moveTo>
                    <a:pt x="2364435" y="1023621"/>
                  </a:moveTo>
                  <a:lnTo>
                    <a:pt x="20487" y="3367570"/>
                  </a:lnTo>
                  <a:lnTo>
                    <a:pt x="17503" y="3364586"/>
                  </a:lnTo>
                  <a:lnTo>
                    <a:pt x="0" y="3379516"/>
                  </a:lnTo>
                  <a:lnTo>
                    <a:pt x="0" y="1693324"/>
                  </a:lnTo>
                  <a:lnTo>
                    <a:pt x="1517069" y="176255"/>
                  </a:lnTo>
                  <a:lnTo>
                    <a:pt x="1551793" y="144097"/>
                  </a:lnTo>
                  <a:lnTo>
                    <a:pt x="1588275" y="115183"/>
                  </a:lnTo>
                  <a:lnTo>
                    <a:pt x="1626328" y="89508"/>
                  </a:lnTo>
                  <a:lnTo>
                    <a:pt x="1665765" y="67066"/>
                  </a:lnTo>
                  <a:lnTo>
                    <a:pt x="1706396" y="47851"/>
                  </a:lnTo>
                  <a:lnTo>
                    <a:pt x="1748035" y="31859"/>
                  </a:lnTo>
                  <a:lnTo>
                    <a:pt x="1790494" y="19083"/>
                  </a:lnTo>
                  <a:lnTo>
                    <a:pt x="1833585" y="9518"/>
                  </a:lnTo>
                  <a:lnTo>
                    <a:pt x="1877119" y="3159"/>
                  </a:lnTo>
                  <a:lnTo>
                    <a:pt x="1920910" y="0"/>
                  </a:lnTo>
                  <a:lnTo>
                    <a:pt x="1964770" y="35"/>
                  </a:lnTo>
                  <a:lnTo>
                    <a:pt x="2008510" y="3259"/>
                  </a:lnTo>
                  <a:lnTo>
                    <a:pt x="2051943" y="9667"/>
                  </a:lnTo>
                  <a:lnTo>
                    <a:pt x="2094880" y="19253"/>
                  </a:lnTo>
                  <a:lnTo>
                    <a:pt x="2137135" y="32012"/>
                  </a:lnTo>
                  <a:lnTo>
                    <a:pt x="2178520" y="47938"/>
                  </a:lnTo>
                  <a:lnTo>
                    <a:pt x="2218846" y="67025"/>
                  </a:lnTo>
                  <a:lnTo>
                    <a:pt x="2257926" y="89269"/>
                  </a:lnTo>
                  <a:lnTo>
                    <a:pt x="2295571" y="114663"/>
                  </a:lnTo>
                  <a:lnTo>
                    <a:pt x="2331595" y="143202"/>
                  </a:lnTo>
                  <a:lnTo>
                    <a:pt x="2365809" y="174881"/>
                  </a:lnTo>
                  <a:lnTo>
                    <a:pt x="2397469" y="209114"/>
                  </a:lnTo>
                  <a:lnTo>
                    <a:pt x="2425954" y="245193"/>
                  </a:lnTo>
                  <a:lnTo>
                    <a:pt x="2451264" y="282922"/>
                  </a:lnTo>
                  <a:lnTo>
                    <a:pt x="2473401" y="322108"/>
                  </a:lnTo>
                  <a:lnTo>
                    <a:pt x="2492364" y="362558"/>
                  </a:lnTo>
                  <a:lnTo>
                    <a:pt x="2508154" y="404078"/>
                  </a:lnTo>
                  <a:lnTo>
                    <a:pt x="2520771" y="446475"/>
                  </a:lnTo>
                  <a:lnTo>
                    <a:pt x="2530216" y="489554"/>
                  </a:lnTo>
                  <a:lnTo>
                    <a:pt x="2536488" y="533123"/>
                  </a:lnTo>
                  <a:lnTo>
                    <a:pt x="2539589" y="576987"/>
                  </a:lnTo>
                  <a:lnTo>
                    <a:pt x="2539517" y="620953"/>
                  </a:lnTo>
                  <a:lnTo>
                    <a:pt x="2536275" y="664827"/>
                  </a:lnTo>
                  <a:lnTo>
                    <a:pt x="2529861" y="708416"/>
                  </a:lnTo>
                  <a:lnTo>
                    <a:pt x="2520277" y="751526"/>
                  </a:lnTo>
                  <a:lnTo>
                    <a:pt x="2507522" y="793964"/>
                  </a:lnTo>
                  <a:lnTo>
                    <a:pt x="2491598" y="835535"/>
                  </a:lnTo>
                  <a:lnTo>
                    <a:pt x="2472503" y="876046"/>
                  </a:lnTo>
                  <a:lnTo>
                    <a:pt x="2450240" y="915304"/>
                  </a:lnTo>
                  <a:lnTo>
                    <a:pt x="2424807" y="953115"/>
                  </a:lnTo>
                  <a:lnTo>
                    <a:pt x="2396205" y="989285"/>
                  </a:lnTo>
                  <a:lnTo>
                    <a:pt x="2364435" y="1023621"/>
                  </a:lnTo>
                  <a:close/>
                </a:path>
              </a:pathLst>
            </a:custGeom>
            <a:solidFill>
              <a:srgbClr val="61C2A2"/>
            </a:solidFill>
          </p:spPr>
          <p:txBody>
            <a:bodyPr wrap="square" lIns="0" tIns="0" rIns="0" bIns="0" rtlCol="0"/>
            <a:lstStyle/>
            <a:p>
              <a:endParaRPr/>
            </a:p>
          </p:txBody>
        </p:sp>
      </p:grpSp>
      <p:sp>
        <p:nvSpPr>
          <p:cNvPr id="13" name="TextBox 12">
            <a:extLst>
              <a:ext uri="{FF2B5EF4-FFF2-40B4-BE49-F238E27FC236}">
                <a16:creationId xmlns:a16="http://schemas.microsoft.com/office/drawing/2014/main" id="{E004D594-A33D-4C44-9E93-FDE8700D3462}"/>
              </a:ext>
            </a:extLst>
          </p:cNvPr>
          <p:cNvSpPr txBox="1"/>
          <p:nvPr/>
        </p:nvSpPr>
        <p:spPr>
          <a:xfrm>
            <a:off x="-685800" y="365567"/>
            <a:ext cx="11430000" cy="999441"/>
          </a:xfrm>
          <a:prstGeom prst="rect">
            <a:avLst/>
          </a:prstGeom>
          <a:noFill/>
        </p:spPr>
        <p:txBody>
          <a:bodyPr wrap="square" rtlCol="0">
            <a:spAutoFit/>
          </a:bodyPr>
          <a:lstStyle/>
          <a:p>
            <a:pPr marL="571500" indent="-571500" algn="ctr">
              <a:lnSpc>
                <a:spcPct val="150000"/>
              </a:lnSpc>
              <a:spcAft>
                <a:spcPts val="800"/>
              </a:spcAft>
              <a:buFont typeface="Wingdings" panose="05000000000000000000" pitchFamily="2" charset="2"/>
              <a:buChar char="v"/>
            </a:pPr>
            <a:r>
              <a:rPr lang="en-IN" sz="4400" b="1" dirty="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Data Visualization</a:t>
            </a:r>
            <a:endParaRPr lang="en-IN" sz="4400" dirty="0">
              <a:effectLst/>
              <a:latin typeface="Calibri" panose="020F0502020204030204" pitchFamily="34" charset="0"/>
              <a:ea typeface="Calibri" panose="020F0502020204030204" pitchFamily="34" charset="0"/>
              <a:cs typeface="Mangal" panose="02040503050203030202" pitchFamily="18" charset="0"/>
            </a:endParaRPr>
          </a:p>
        </p:txBody>
      </p:sp>
      <p:sp>
        <p:nvSpPr>
          <p:cNvPr id="15" name="TextBox 14">
            <a:extLst>
              <a:ext uri="{FF2B5EF4-FFF2-40B4-BE49-F238E27FC236}">
                <a16:creationId xmlns:a16="http://schemas.microsoft.com/office/drawing/2014/main" id="{30EEF54B-74AB-4486-9642-FBA39D27CA07}"/>
              </a:ext>
            </a:extLst>
          </p:cNvPr>
          <p:cNvSpPr txBox="1"/>
          <p:nvPr/>
        </p:nvSpPr>
        <p:spPr>
          <a:xfrm>
            <a:off x="3332995" y="2766179"/>
            <a:ext cx="9535160" cy="369332"/>
          </a:xfrm>
          <a:prstGeom prst="rect">
            <a:avLst/>
          </a:prstGeom>
          <a:noFill/>
        </p:spPr>
        <p:txBody>
          <a:bodyPr wrap="square" rtlCol="0">
            <a:spAutoFit/>
          </a:bodyPr>
          <a:lstStyle/>
          <a:p>
            <a:endParaRPr lang="en-IN" dirty="0"/>
          </a:p>
        </p:txBody>
      </p:sp>
      <p:graphicFrame>
        <p:nvGraphicFramePr>
          <p:cNvPr id="14" name="Chart 13">
            <a:extLst>
              <a:ext uri="{FF2B5EF4-FFF2-40B4-BE49-F238E27FC236}">
                <a16:creationId xmlns:a16="http://schemas.microsoft.com/office/drawing/2014/main" id="{99DA60FB-78A6-4BA3-9FB2-A211D165CCC2}"/>
              </a:ext>
            </a:extLst>
          </p:cNvPr>
          <p:cNvGraphicFramePr/>
          <p:nvPr>
            <p:extLst>
              <p:ext uri="{D42A27DB-BD31-4B8C-83A1-F6EECF244321}">
                <p14:modId xmlns:p14="http://schemas.microsoft.com/office/powerpoint/2010/main" val="3462911458"/>
              </p:ext>
            </p:extLst>
          </p:nvPr>
        </p:nvGraphicFramePr>
        <p:xfrm>
          <a:off x="2362200" y="2003480"/>
          <a:ext cx="14944119" cy="6150021"/>
        </p:xfrm>
        <a:graphic>
          <a:graphicData uri="http://schemas.openxmlformats.org/drawingml/2006/chart">
            <c:chart xmlns:c="http://schemas.openxmlformats.org/drawingml/2006/chart" xmlns:r="http://schemas.openxmlformats.org/officeDocument/2006/relationships" r:id="rId2"/>
          </a:graphicData>
        </a:graphic>
      </p:graphicFrame>
      <p:sp>
        <p:nvSpPr>
          <p:cNvPr id="11" name="TextBox 10">
            <a:extLst>
              <a:ext uri="{FF2B5EF4-FFF2-40B4-BE49-F238E27FC236}">
                <a16:creationId xmlns:a16="http://schemas.microsoft.com/office/drawing/2014/main" id="{A8239D62-1109-434A-AF2F-926296ADECFD}"/>
              </a:ext>
            </a:extLst>
          </p:cNvPr>
          <p:cNvSpPr txBox="1"/>
          <p:nvPr/>
        </p:nvSpPr>
        <p:spPr>
          <a:xfrm>
            <a:off x="1905000" y="8283520"/>
            <a:ext cx="14478000" cy="2236510"/>
          </a:xfrm>
          <a:prstGeom prst="rect">
            <a:avLst/>
          </a:prstGeom>
          <a:noFill/>
        </p:spPr>
        <p:txBody>
          <a:bodyPr wrap="square" rtlCol="0">
            <a:spAutoFit/>
          </a:bodyPr>
          <a:lstStyle/>
          <a:p>
            <a:pPr>
              <a:lnSpc>
                <a:spcPct val="150000"/>
              </a:lnSpc>
              <a:spcAft>
                <a:spcPts val="800"/>
              </a:spcAft>
            </a:pPr>
            <a:r>
              <a:rPr lang="en-IN" sz="1800" b="1" dirty="0">
                <a:effectLst/>
                <a:latin typeface="Times New Roman" panose="02020603050405020304" pitchFamily="18" charset="0"/>
                <a:ea typeface="Calibri" panose="020F0502020204030204" pitchFamily="34" charset="0"/>
                <a:cs typeface="Mangal" panose="02040503050203030202" pitchFamily="18" charset="0"/>
              </a:rPr>
              <a:t>Observation</a:t>
            </a:r>
            <a:r>
              <a:rPr lang="en-IN" sz="1800" dirty="0">
                <a:effectLst/>
                <a:latin typeface="Times New Roman" panose="02020603050405020304" pitchFamily="18" charset="0"/>
                <a:ea typeface="Calibri" panose="020F0502020204030204" pitchFamily="34" charset="0"/>
                <a:cs typeface="Mangal" panose="02040503050203030202" pitchFamily="18" charset="0"/>
              </a:rPr>
              <a:t>: </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algn="just">
              <a:lnSpc>
                <a:spcPct val="150000"/>
              </a:lnSpc>
              <a:spcAft>
                <a:spcPts val="800"/>
              </a:spcAft>
            </a:pPr>
            <a:r>
              <a:rPr lang="en-IN" sz="1800" dirty="0">
                <a:effectLst/>
                <a:latin typeface="Times New Roman" panose="02020603050405020304" pitchFamily="18" charset="0"/>
                <a:ea typeface="Calibri" panose="020F0502020204030204" pitchFamily="34" charset="0"/>
                <a:cs typeface="Mangal" panose="02040503050203030202" pitchFamily="18" charset="0"/>
              </a:rPr>
              <a:t>The above line diagram shows the status of career satisfaction among the various departments of Science and Technology faculty taken into study. The highest career satisfaction is observed in the Statistics from science faculty followed by Mechanical and Textile </a:t>
            </a:r>
            <a:r>
              <a:rPr lang="en-IN" sz="1800" dirty="0" err="1">
                <a:effectLst/>
                <a:latin typeface="Times New Roman" panose="02020603050405020304" pitchFamily="18" charset="0"/>
                <a:ea typeface="Calibri" panose="020F0502020204030204" pitchFamily="34" charset="0"/>
                <a:cs typeface="Mangal" panose="02040503050203030202" pitchFamily="18" charset="0"/>
              </a:rPr>
              <a:t>Engg</a:t>
            </a:r>
            <a:r>
              <a:rPr lang="en-IN" sz="1800" dirty="0">
                <a:effectLst/>
                <a:latin typeface="Times New Roman" panose="02020603050405020304" pitchFamily="18" charset="0"/>
                <a:ea typeface="Calibri" panose="020F0502020204030204" pitchFamily="34" charset="0"/>
                <a:cs typeface="Mangal" panose="02040503050203030202" pitchFamily="18" charset="0"/>
              </a:rPr>
              <a:t>. department of Technology faculty.  While Metallurgy Dept shows the lowest satisfaction in their career</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endParaRPr lang="en-IN" dirty="0"/>
          </a:p>
        </p:txBody>
      </p:sp>
    </p:spTree>
    <p:extLst>
      <p:ext uri="{BB962C8B-B14F-4D97-AF65-F5344CB8AC3E}">
        <p14:creationId xmlns:p14="http://schemas.microsoft.com/office/powerpoint/2010/main" val="13887614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2954655" cy="3888740"/>
            <a:chOff x="0" y="0"/>
            <a:chExt cx="2954655" cy="3888740"/>
          </a:xfrm>
        </p:grpSpPr>
        <p:sp>
          <p:nvSpPr>
            <p:cNvPr id="3" name="object 3"/>
            <p:cNvSpPr/>
            <p:nvPr/>
          </p:nvSpPr>
          <p:spPr>
            <a:xfrm>
              <a:off x="0" y="0"/>
              <a:ext cx="2954655" cy="2950845"/>
            </a:xfrm>
            <a:custGeom>
              <a:avLst/>
              <a:gdLst/>
              <a:ahLst/>
              <a:cxnLst/>
              <a:rect l="l" t="t" r="r" b="b"/>
              <a:pathLst>
                <a:path w="2954655" h="2950845">
                  <a:moveTo>
                    <a:pt x="2787313" y="329327"/>
                  </a:moveTo>
                  <a:lnTo>
                    <a:pt x="313417" y="2803224"/>
                  </a:lnTo>
                  <a:lnTo>
                    <a:pt x="310411" y="2800218"/>
                  </a:lnTo>
                  <a:lnTo>
                    <a:pt x="274403" y="2830894"/>
                  </a:lnTo>
                  <a:lnTo>
                    <a:pt x="236571" y="2858278"/>
                  </a:lnTo>
                  <a:lnTo>
                    <a:pt x="197122" y="2882365"/>
                  </a:lnTo>
                  <a:lnTo>
                    <a:pt x="156262" y="2903151"/>
                  </a:lnTo>
                  <a:lnTo>
                    <a:pt x="114198" y="2920633"/>
                  </a:lnTo>
                  <a:lnTo>
                    <a:pt x="71138" y="2934805"/>
                  </a:lnTo>
                  <a:lnTo>
                    <a:pt x="27287" y="2945664"/>
                  </a:lnTo>
                  <a:lnTo>
                    <a:pt x="0" y="2950297"/>
                  </a:lnTo>
                  <a:lnTo>
                    <a:pt x="0" y="1409439"/>
                  </a:lnTo>
                  <a:lnTo>
                    <a:pt x="1409439" y="0"/>
                  </a:lnTo>
                  <a:lnTo>
                    <a:pt x="2954134" y="0"/>
                  </a:lnTo>
                  <a:lnTo>
                    <a:pt x="2952186" y="13574"/>
                  </a:lnTo>
                  <a:lnTo>
                    <a:pt x="2942725" y="56806"/>
                  </a:lnTo>
                  <a:lnTo>
                    <a:pt x="2930080" y="99352"/>
                  </a:lnTo>
                  <a:lnTo>
                    <a:pt x="2914251" y="141018"/>
                  </a:lnTo>
                  <a:lnTo>
                    <a:pt x="2895235" y="181607"/>
                  </a:lnTo>
                  <a:lnTo>
                    <a:pt x="2873034" y="220928"/>
                  </a:lnTo>
                  <a:lnTo>
                    <a:pt x="2847647" y="258784"/>
                  </a:lnTo>
                  <a:lnTo>
                    <a:pt x="2819073" y="294982"/>
                  </a:lnTo>
                  <a:lnTo>
                    <a:pt x="2787313" y="329327"/>
                  </a:lnTo>
                  <a:close/>
                </a:path>
              </a:pathLst>
            </a:custGeom>
            <a:solidFill>
              <a:srgbClr val="1C6179"/>
            </a:solidFill>
          </p:spPr>
          <p:txBody>
            <a:bodyPr wrap="square" lIns="0" tIns="0" rIns="0" bIns="0" rtlCol="0"/>
            <a:lstStyle/>
            <a:p>
              <a:endParaRPr/>
            </a:p>
          </p:txBody>
        </p:sp>
        <p:sp>
          <p:nvSpPr>
            <p:cNvPr id="4" name="object 4"/>
            <p:cNvSpPr/>
            <p:nvPr/>
          </p:nvSpPr>
          <p:spPr>
            <a:xfrm>
              <a:off x="0" y="508703"/>
              <a:ext cx="2540000" cy="3380104"/>
            </a:xfrm>
            <a:custGeom>
              <a:avLst/>
              <a:gdLst/>
              <a:ahLst/>
              <a:cxnLst/>
              <a:rect l="l" t="t" r="r" b="b"/>
              <a:pathLst>
                <a:path w="2540000" h="3380104">
                  <a:moveTo>
                    <a:pt x="2364435" y="1023621"/>
                  </a:moveTo>
                  <a:lnTo>
                    <a:pt x="20487" y="3367570"/>
                  </a:lnTo>
                  <a:lnTo>
                    <a:pt x="17503" y="3364586"/>
                  </a:lnTo>
                  <a:lnTo>
                    <a:pt x="0" y="3379516"/>
                  </a:lnTo>
                  <a:lnTo>
                    <a:pt x="0" y="1693324"/>
                  </a:lnTo>
                  <a:lnTo>
                    <a:pt x="1517069" y="176255"/>
                  </a:lnTo>
                  <a:lnTo>
                    <a:pt x="1551793" y="144097"/>
                  </a:lnTo>
                  <a:lnTo>
                    <a:pt x="1588275" y="115183"/>
                  </a:lnTo>
                  <a:lnTo>
                    <a:pt x="1626328" y="89508"/>
                  </a:lnTo>
                  <a:lnTo>
                    <a:pt x="1665765" y="67066"/>
                  </a:lnTo>
                  <a:lnTo>
                    <a:pt x="1706396" y="47851"/>
                  </a:lnTo>
                  <a:lnTo>
                    <a:pt x="1748035" y="31859"/>
                  </a:lnTo>
                  <a:lnTo>
                    <a:pt x="1790494" y="19083"/>
                  </a:lnTo>
                  <a:lnTo>
                    <a:pt x="1833585" y="9518"/>
                  </a:lnTo>
                  <a:lnTo>
                    <a:pt x="1877119" y="3159"/>
                  </a:lnTo>
                  <a:lnTo>
                    <a:pt x="1920910" y="0"/>
                  </a:lnTo>
                  <a:lnTo>
                    <a:pt x="1964770" y="35"/>
                  </a:lnTo>
                  <a:lnTo>
                    <a:pt x="2008510" y="3259"/>
                  </a:lnTo>
                  <a:lnTo>
                    <a:pt x="2051943" y="9667"/>
                  </a:lnTo>
                  <a:lnTo>
                    <a:pt x="2094880" y="19253"/>
                  </a:lnTo>
                  <a:lnTo>
                    <a:pt x="2137135" y="32012"/>
                  </a:lnTo>
                  <a:lnTo>
                    <a:pt x="2178520" y="47938"/>
                  </a:lnTo>
                  <a:lnTo>
                    <a:pt x="2218846" y="67025"/>
                  </a:lnTo>
                  <a:lnTo>
                    <a:pt x="2257926" y="89269"/>
                  </a:lnTo>
                  <a:lnTo>
                    <a:pt x="2295571" y="114663"/>
                  </a:lnTo>
                  <a:lnTo>
                    <a:pt x="2331595" y="143202"/>
                  </a:lnTo>
                  <a:lnTo>
                    <a:pt x="2365809" y="174881"/>
                  </a:lnTo>
                  <a:lnTo>
                    <a:pt x="2397469" y="209114"/>
                  </a:lnTo>
                  <a:lnTo>
                    <a:pt x="2425954" y="245193"/>
                  </a:lnTo>
                  <a:lnTo>
                    <a:pt x="2451264" y="282922"/>
                  </a:lnTo>
                  <a:lnTo>
                    <a:pt x="2473401" y="322108"/>
                  </a:lnTo>
                  <a:lnTo>
                    <a:pt x="2492364" y="362558"/>
                  </a:lnTo>
                  <a:lnTo>
                    <a:pt x="2508154" y="404078"/>
                  </a:lnTo>
                  <a:lnTo>
                    <a:pt x="2520771" y="446475"/>
                  </a:lnTo>
                  <a:lnTo>
                    <a:pt x="2530216" y="489554"/>
                  </a:lnTo>
                  <a:lnTo>
                    <a:pt x="2536488" y="533123"/>
                  </a:lnTo>
                  <a:lnTo>
                    <a:pt x="2539589" y="576987"/>
                  </a:lnTo>
                  <a:lnTo>
                    <a:pt x="2539517" y="620953"/>
                  </a:lnTo>
                  <a:lnTo>
                    <a:pt x="2536275" y="664827"/>
                  </a:lnTo>
                  <a:lnTo>
                    <a:pt x="2529861" y="708416"/>
                  </a:lnTo>
                  <a:lnTo>
                    <a:pt x="2520277" y="751526"/>
                  </a:lnTo>
                  <a:lnTo>
                    <a:pt x="2507522" y="793964"/>
                  </a:lnTo>
                  <a:lnTo>
                    <a:pt x="2491598" y="835535"/>
                  </a:lnTo>
                  <a:lnTo>
                    <a:pt x="2472503" y="876046"/>
                  </a:lnTo>
                  <a:lnTo>
                    <a:pt x="2450240" y="915304"/>
                  </a:lnTo>
                  <a:lnTo>
                    <a:pt x="2424807" y="953115"/>
                  </a:lnTo>
                  <a:lnTo>
                    <a:pt x="2396205" y="989285"/>
                  </a:lnTo>
                  <a:lnTo>
                    <a:pt x="2364435" y="1023621"/>
                  </a:lnTo>
                  <a:close/>
                </a:path>
              </a:pathLst>
            </a:custGeom>
            <a:solidFill>
              <a:srgbClr val="61C2A2"/>
            </a:solidFill>
          </p:spPr>
          <p:txBody>
            <a:bodyPr wrap="square" lIns="0" tIns="0" rIns="0" bIns="0" rtlCol="0"/>
            <a:lstStyle/>
            <a:p>
              <a:endParaRPr/>
            </a:p>
          </p:txBody>
        </p:sp>
      </p:grpSp>
      <p:sp>
        <p:nvSpPr>
          <p:cNvPr id="15" name="TextBox 14">
            <a:extLst>
              <a:ext uri="{FF2B5EF4-FFF2-40B4-BE49-F238E27FC236}">
                <a16:creationId xmlns:a16="http://schemas.microsoft.com/office/drawing/2014/main" id="{30EEF54B-74AB-4486-9642-FBA39D27CA07}"/>
              </a:ext>
            </a:extLst>
          </p:cNvPr>
          <p:cNvSpPr txBox="1"/>
          <p:nvPr/>
        </p:nvSpPr>
        <p:spPr>
          <a:xfrm>
            <a:off x="3332995" y="2766179"/>
            <a:ext cx="9535160" cy="369332"/>
          </a:xfrm>
          <a:prstGeom prst="rect">
            <a:avLst/>
          </a:prstGeom>
          <a:noFill/>
        </p:spPr>
        <p:txBody>
          <a:bodyPr wrap="square" rtlCol="0">
            <a:spAutoFit/>
          </a:bodyPr>
          <a:lstStyle/>
          <a:p>
            <a:endParaRPr lang="en-IN" dirty="0"/>
          </a:p>
        </p:txBody>
      </p:sp>
      <p:sp>
        <p:nvSpPr>
          <p:cNvPr id="11" name="TextBox 10">
            <a:extLst>
              <a:ext uri="{FF2B5EF4-FFF2-40B4-BE49-F238E27FC236}">
                <a16:creationId xmlns:a16="http://schemas.microsoft.com/office/drawing/2014/main" id="{A8239D62-1109-434A-AF2F-926296ADECFD}"/>
              </a:ext>
            </a:extLst>
          </p:cNvPr>
          <p:cNvSpPr txBox="1"/>
          <p:nvPr/>
        </p:nvSpPr>
        <p:spPr>
          <a:xfrm>
            <a:off x="1945764" y="6615452"/>
            <a:ext cx="14478000" cy="3898503"/>
          </a:xfrm>
          <a:prstGeom prst="rect">
            <a:avLst/>
          </a:prstGeom>
          <a:noFill/>
        </p:spPr>
        <p:txBody>
          <a:bodyPr wrap="square" rtlCol="0">
            <a:spAutoFit/>
          </a:bodyPr>
          <a:lstStyle/>
          <a:p>
            <a:pPr>
              <a:lnSpc>
                <a:spcPct val="150000"/>
              </a:lnSpc>
              <a:spcAft>
                <a:spcPts val="800"/>
              </a:spcAft>
            </a:pPr>
            <a:r>
              <a:rPr lang="en-IN" sz="1800" b="1" dirty="0">
                <a:effectLst/>
                <a:latin typeface="Times New Roman" panose="02020603050405020304" pitchFamily="18" charset="0"/>
                <a:ea typeface="Calibri" panose="020F0502020204030204" pitchFamily="34" charset="0"/>
                <a:cs typeface="Mangal" panose="02040503050203030202" pitchFamily="18" charset="0"/>
              </a:rPr>
              <a:t>Observation</a:t>
            </a:r>
            <a:r>
              <a:rPr lang="en-IN" sz="1800" dirty="0">
                <a:effectLst/>
                <a:latin typeface="Times New Roman" panose="02020603050405020304" pitchFamily="18" charset="0"/>
                <a:ea typeface="Calibri" panose="020F0502020204030204" pitchFamily="34" charset="0"/>
                <a:cs typeface="Mangal" panose="02040503050203030202" pitchFamily="18" charset="0"/>
              </a:rPr>
              <a:t>: </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algn="just">
              <a:lnSpc>
                <a:spcPct val="150000"/>
              </a:lnSpc>
              <a:spcAft>
                <a:spcPts val="800"/>
              </a:spcAft>
            </a:pPr>
            <a:r>
              <a:rPr lang="en-IN" sz="1800" dirty="0">
                <a:effectLst/>
                <a:latin typeface="Times New Roman" panose="02020603050405020304" pitchFamily="18" charset="0"/>
                <a:ea typeface="Calibri" panose="020F0502020204030204" pitchFamily="34" charset="0"/>
                <a:cs typeface="Mangal" panose="02040503050203030202" pitchFamily="18" charset="0"/>
              </a:rPr>
              <a:t>The above bar chart shows the career satisfaction in Non -Professional courses for both working and non-working respondents. The blue bars show the working respondents and orange bar is for non-working ones. Y- axis shows the career satisfaction and x - axis contains the departments under non-professional courses. Looking on the graph it can be observed that in majority of the departments, the ratio for working and non-working has very slight difference in career satisfaction. Like career satisfaction in Geography dept. is same for working and non-working both and in Chemistry dept., Env. Science dept., Mathematics and Physics dept. career satisfaction is above average and very less difference between working and non-working ones. The lowest career satisfaction is observed in Geology category of non-working people. While in Statistics dept. there is a highest career satisfaction among all the depts. and showing no non-working respondents</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endParaRPr lang="en-IN" dirty="0"/>
          </a:p>
        </p:txBody>
      </p:sp>
      <p:graphicFrame>
        <p:nvGraphicFramePr>
          <p:cNvPr id="9" name="Chart 8">
            <a:extLst>
              <a:ext uri="{FF2B5EF4-FFF2-40B4-BE49-F238E27FC236}">
                <a16:creationId xmlns:a16="http://schemas.microsoft.com/office/drawing/2014/main" id="{597BD574-62EB-48FB-AD0F-D116FAD26169}"/>
              </a:ext>
            </a:extLst>
          </p:cNvPr>
          <p:cNvGraphicFramePr/>
          <p:nvPr>
            <p:extLst>
              <p:ext uri="{D42A27DB-BD31-4B8C-83A1-F6EECF244321}">
                <p14:modId xmlns:p14="http://schemas.microsoft.com/office/powerpoint/2010/main" val="2592310920"/>
              </p:ext>
            </p:extLst>
          </p:nvPr>
        </p:nvGraphicFramePr>
        <p:xfrm>
          <a:off x="3332995" y="508703"/>
          <a:ext cx="13090769" cy="579852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506053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0783" y="-83"/>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solidFill>
            <a:srgbClr val="DAEFE1"/>
          </a:solidFill>
        </p:spPr>
        <p:txBody>
          <a:bodyPr wrap="square" lIns="0" tIns="0" rIns="0" bIns="0" rtlCol="0"/>
          <a:lstStyle/>
          <a:p>
            <a:endParaRPr dirty="0"/>
          </a:p>
        </p:txBody>
      </p:sp>
      <p:grpSp>
        <p:nvGrpSpPr>
          <p:cNvPr id="3" name="object 3"/>
          <p:cNvGrpSpPr/>
          <p:nvPr/>
        </p:nvGrpSpPr>
        <p:grpSpPr>
          <a:xfrm>
            <a:off x="13887337" y="5464112"/>
            <a:ext cx="4401185" cy="4823460"/>
            <a:chOff x="13887335" y="5464111"/>
            <a:chExt cx="4401185" cy="4823460"/>
          </a:xfrm>
        </p:grpSpPr>
        <p:sp>
          <p:nvSpPr>
            <p:cNvPr id="4" name="object 4"/>
            <p:cNvSpPr/>
            <p:nvPr/>
          </p:nvSpPr>
          <p:spPr>
            <a:xfrm>
              <a:off x="14756188" y="5464111"/>
              <a:ext cx="3531870" cy="4031615"/>
            </a:xfrm>
            <a:custGeom>
              <a:avLst/>
              <a:gdLst/>
              <a:ahLst/>
              <a:cxnLst/>
              <a:rect l="l" t="t" r="r" b="b"/>
              <a:pathLst>
                <a:path w="3531869" h="4031615">
                  <a:moveTo>
                    <a:pt x="3531810" y="1708729"/>
                  </a:moveTo>
                  <a:lnTo>
                    <a:pt x="1431031" y="3809509"/>
                  </a:lnTo>
                  <a:lnTo>
                    <a:pt x="1426779" y="3805257"/>
                  </a:lnTo>
                  <a:lnTo>
                    <a:pt x="1390465" y="3836934"/>
                  </a:lnTo>
                  <a:lnTo>
                    <a:pt x="1352795" y="3866233"/>
                  </a:lnTo>
                  <a:lnTo>
                    <a:pt x="1313876" y="3893151"/>
                  </a:lnTo>
                  <a:lnTo>
                    <a:pt x="1273814" y="3917685"/>
                  </a:lnTo>
                  <a:lnTo>
                    <a:pt x="1232717" y="3939833"/>
                  </a:lnTo>
                  <a:lnTo>
                    <a:pt x="1190692" y="3959593"/>
                  </a:lnTo>
                  <a:lnTo>
                    <a:pt x="1147845" y="3976962"/>
                  </a:lnTo>
                  <a:lnTo>
                    <a:pt x="1104284" y="3991937"/>
                  </a:lnTo>
                  <a:lnTo>
                    <a:pt x="1060116" y="4004517"/>
                  </a:lnTo>
                  <a:lnTo>
                    <a:pt x="1015448" y="4014698"/>
                  </a:lnTo>
                  <a:lnTo>
                    <a:pt x="970386" y="4022479"/>
                  </a:lnTo>
                  <a:lnTo>
                    <a:pt x="925038" y="4027857"/>
                  </a:lnTo>
                  <a:lnTo>
                    <a:pt x="879511" y="4030830"/>
                  </a:lnTo>
                  <a:lnTo>
                    <a:pt x="833912" y="4031394"/>
                  </a:lnTo>
                  <a:lnTo>
                    <a:pt x="788348" y="4029548"/>
                  </a:lnTo>
                  <a:lnTo>
                    <a:pt x="742926" y="4025290"/>
                  </a:lnTo>
                  <a:lnTo>
                    <a:pt x="697752" y="4018616"/>
                  </a:lnTo>
                  <a:lnTo>
                    <a:pt x="652935" y="4009525"/>
                  </a:lnTo>
                  <a:lnTo>
                    <a:pt x="608580" y="3998013"/>
                  </a:lnTo>
                  <a:lnTo>
                    <a:pt x="564796" y="3984079"/>
                  </a:lnTo>
                  <a:lnTo>
                    <a:pt x="521689" y="3967721"/>
                  </a:lnTo>
                  <a:lnTo>
                    <a:pt x="479365" y="3948935"/>
                  </a:lnTo>
                  <a:lnTo>
                    <a:pt x="437933" y="3927719"/>
                  </a:lnTo>
                  <a:lnTo>
                    <a:pt x="397499" y="3904071"/>
                  </a:lnTo>
                  <a:lnTo>
                    <a:pt x="358170" y="3877988"/>
                  </a:lnTo>
                  <a:lnTo>
                    <a:pt x="320053" y="3849468"/>
                  </a:lnTo>
                  <a:lnTo>
                    <a:pt x="283255" y="3818509"/>
                  </a:lnTo>
                  <a:lnTo>
                    <a:pt x="247883" y="3785108"/>
                  </a:lnTo>
                  <a:lnTo>
                    <a:pt x="214466" y="3749752"/>
                  </a:lnTo>
                  <a:lnTo>
                    <a:pt x="183462" y="3712999"/>
                  </a:lnTo>
                  <a:lnTo>
                    <a:pt x="154872" y="3674953"/>
                  </a:lnTo>
                  <a:lnTo>
                    <a:pt x="128697" y="3635716"/>
                  </a:lnTo>
                  <a:lnTo>
                    <a:pt x="104938" y="3595393"/>
                  </a:lnTo>
                  <a:lnTo>
                    <a:pt x="83596" y="3554087"/>
                  </a:lnTo>
                  <a:lnTo>
                    <a:pt x="64671" y="3511902"/>
                  </a:lnTo>
                  <a:lnTo>
                    <a:pt x="48167" y="3468940"/>
                  </a:lnTo>
                  <a:lnTo>
                    <a:pt x="34082" y="3425307"/>
                  </a:lnTo>
                  <a:lnTo>
                    <a:pt x="22419" y="3381104"/>
                  </a:lnTo>
                  <a:lnTo>
                    <a:pt x="13178" y="3336436"/>
                  </a:lnTo>
                  <a:lnTo>
                    <a:pt x="6360" y="3291407"/>
                  </a:lnTo>
                  <a:lnTo>
                    <a:pt x="1967" y="3246119"/>
                  </a:lnTo>
                  <a:lnTo>
                    <a:pt x="0" y="3200677"/>
                  </a:lnTo>
                  <a:lnTo>
                    <a:pt x="459" y="3155183"/>
                  </a:lnTo>
                  <a:lnTo>
                    <a:pt x="3345" y="3109741"/>
                  </a:lnTo>
                  <a:lnTo>
                    <a:pt x="8661" y="3064456"/>
                  </a:lnTo>
                  <a:lnTo>
                    <a:pt x="16406" y="3019430"/>
                  </a:lnTo>
                  <a:lnTo>
                    <a:pt x="26583" y="2974767"/>
                  </a:lnTo>
                  <a:lnTo>
                    <a:pt x="39191" y="2930570"/>
                  </a:lnTo>
                  <a:lnTo>
                    <a:pt x="54232" y="2886943"/>
                  </a:lnTo>
                  <a:lnTo>
                    <a:pt x="71708" y="2843990"/>
                  </a:lnTo>
                  <a:lnTo>
                    <a:pt x="91618" y="2801814"/>
                  </a:lnTo>
                  <a:lnTo>
                    <a:pt x="113965" y="2760518"/>
                  </a:lnTo>
                  <a:lnTo>
                    <a:pt x="138749" y="2720207"/>
                  </a:lnTo>
                  <a:lnTo>
                    <a:pt x="165971" y="2680983"/>
                  </a:lnTo>
                  <a:lnTo>
                    <a:pt x="195632" y="2642951"/>
                  </a:lnTo>
                  <a:lnTo>
                    <a:pt x="227735" y="2606213"/>
                  </a:lnTo>
                  <a:lnTo>
                    <a:pt x="223483" y="2601961"/>
                  </a:lnTo>
                  <a:lnTo>
                    <a:pt x="2574554" y="250889"/>
                  </a:lnTo>
                  <a:lnTo>
                    <a:pt x="2610080" y="217287"/>
                  </a:lnTo>
                  <a:lnTo>
                    <a:pt x="2646960" y="186110"/>
                  </a:lnTo>
                  <a:lnTo>
                    <a:pt x="2685091" y="157354"/>
                  </a:lnTo>
                  <a:lnTo>
                    <a:pt x="2724373" y="131017"/>
                  </a:lnTo>
                  <a:lnTo>
                    <a:pt x="2764704" y="107096"/>
                  </a:lnTo>
                  <a:lnTo>
                    <a:pt x="2805982" y="85587"/>
                  </a:lnTo>
                  <a:lnTo>
                    <a:pt x="2848106" y="66487"/>
                  </a:lnTo>
                  <a:lnTo>
                    <a:pt x="2890974" y="49794"/>
                  </a:lnTo>
                  <a:lnTo>
                    <a:pt x="2934485" y="35504"/>
                  </a:lnTo>
                  <a:lnTo>
                    <a:pt x="2978537" y="23615"/>
                  </a:lnTo>
                  <a:lnTo>
                    <a:pt x="3023029" y="14123"/>
                  </a:lnTo>
                  <a:lnTo>
                    <a:pt x="3067858" y="7025"/>
                  </a:lnTo>
                  <a:lnTo>
                    <a:pt x="3112924" y="2318"/>
                  </a:lnTo>
                  <a:lnTo>
                    <a:pt x="3158125" y="0"/>
                  </a:lnTo>
                  <a:lnTo>
                    <a:pt x="3203359" y="66"/>
                  </a:lnTo>
                  <a:lnTo>
                    <a:pt x="3248525" y="2515"/>
                  </a:lnTo>
                  <a:lnTo>
                    <a:pt x="3293521" y="7342"/>
                  </a:lnTo>
                  <a:lnTo>
                    <a:pt x="3338246" y="14546"/>
                  </a:lnTo>
                  <a:lnTo>
                    <a:pt x="3382598" y="24122"/>
                  </a:lnTo>
                  <a:lnTo>
                    <a:pt x="3426475" y="36069"/>
                  </a:lnTo>
                  <a:lnTo>
                    <a:pt x="3469777" y="50382"/>
                  </a:lnTo>
                  <a:lnTo>
                    <a:pt x="3512400" y="67059"/>
                  </a:lnTo>
                  <a:lnTo>
                    <a:pt x="3531810" y="75890"/>
                  </a:lnTo>
                  <a:lnTo>
                    <a:pt x="3531810" y="1708729"/>
                  </a:lnTo>
                  <a:close/>
                </a:path>
              </a:pathLst>
            </a:custGeom>
            <a:solidFill>
              <a:srgbClr val="61C2A2"/>
            </a:solidFill>
          </p:spPr>
          <p:txBody>
            <a:bodyPr wrap="square" lIns="0" tIns="0" rIns="0" bIns="0" rtlCol="0"/>
            <a:lstStyle/>
            <a:p>
              <a:endParaRPr/>
            </a:p>
          </p:txBody>
        </p:sp>
        <p:sp>
          <p:nvSpPr>
            <p:cNvPr id="5" name="object 5"/>
            <p:cNvSpPr/>
            <p:nvPr/>
          </p:nvSpPr>
          <p:spPr>
            <a:xfrm>
              <a:off x="13887335" y="7458158"/>
              <a:ext cx="4031615" cy="2828925"/>
            </a:xfrm>
            <a:custGeom>
              <a:avLst/>
              <a:gdLst/>
              <a:ahLst/>
              <a:cxnLst/>
              <a:rect l="l" t="t" r="r" b="b"/>
              <a:pathLst>
                <a:path w="4031615" h="2828925">
                  <a:moveTo>
                    <a:pt x="3781482" y="1455356"/>
                  </a:moveTo>
                  <a:lnTo>
                    <a:pt x="2407997" y="2828841"/>
                  </a:lnTo>
                  <a:lnTo>
                    <a:pt x="0" y="2828841"/>
                  </a:lnTo>
                  <a:lnTo>
                    <a:pt x="2577483" y="251357"/>
                  </a:lnTo>
                  <a:lnTo>
                    <a:pt x="2613004" y="217754"/>
                  </a:lnTo>
                  <a:lnTo>
                    <a:pt x="2649874" y="186570"/>
                  </a:lnTo>
                  <a:lnTo>
                    <a:pt x="2687990" y="157802"/>
                  </a:lnTo>
                  <a:lnTo>
                    <a:pt x="2727251" y="131448"/>
                  </a:lnTo>
                  <a:lnTo>
                    <a:pt x="2767556" y="107504"/>
                  </a:lnTo>
                  <a:lnTo>
                    <a:pt x="2808804" y="85968"/>
                  </a:lnTo>
                  <a:lnTo>
                    <a:pt x="2850893" y="66836"/>
                  </a:lnTo>
                  <a:lnTo>
                    <a:pt x="2893721" y="50106"/>
                  </a:lnTo>
                  <a:lnTo>
                    <a:pt x="2937187" y="35774"/>
                  </a:lnTo>
                  <a:lnTo>
                    <a:pt x="2981191" y="23839"/>
                  </a:lnTo>
                  <a:lnTo>
                    <a:pt x="3025630" y="14297"/>
                  </a:lnTo>
                  <a:lnTo>
                    <a:pt x="3070402" y="7145"/>
                  </a:lnTo>
                  <a:lnTo>
                    <a:pt x="3115408" y="2380"/>
                  </a:lnTo>
                  <a:lnTo>
                    <a:pt x="3160544" y="0"/>
                  </a:lnTo>
                  <a:lnTo>
                    <a:pt x="3205711" y="1"/>
                  </a:lnTo>
                  <a:lnTo>
                    <a:pt x="3250806" y="2380"/>
                  </a:lnTo>
                  <a:lnTo>
                    <a:pt x="3295728" y="7136"/>
                  </a:lnTo>
                  <a:lnTo>
                    <a:pt x="3340375" y="14264"/>
                  </a:lnTo>
                  <a:lnTo>
                    <a:pt x="3384647" y="23762"/>
                  </a:lnTo>
                  <a:lnTo>
                    <a:pt x="3428441" y="35627"/>
                  </a:lnTo>
                  <a:lnTo>
                    <a:pt x="3471657" y="49857"/>
                  </a:lnTo>
                  <a:lnTo>
                    <a:pt x="3514193" y="66447"/>
                  </a:lnTo>
                  <a:lnTo>
                    <a:pt x="3555947" y="85396"/>
                  </a:lnTo>
                  <a:lnTo>
                    <a:pt x="3596819" y="106700"/>
                  </a:lnTo>
                  <a:lnTo>
                    <a:pt x="3636707" y="130357"/>
                  </a:lnTo>
                  <a:lnTo>
                    <a:pt x="3675508" y="156364"/>
                  </a:lnTo>
                  <a:lnTo>
                    <a:pt x="3713123" y="184717"/>
                  </a:lnTo>
                  <a:lnTo>
                    <a:pt x="3749450" y="215415"/>
                  </a:lnTo>
                  <a:lnTo>
                    <a:pt x="3784386" y="248453"/>
                  </a:lnTo>
                  <a:lnTo>
                    <a:pt x="3817410" y="283404"/>
                  </a:lnTo>
                  <a:lnTo>
                    <a:pt x="3848065" y="319772"/>
                  </a:lnTo>
                  <a:lnTo>
                    <a:pt x="3876352" y="357453"/>
                  </a:lnTo>
                  <a:lnTo>
                    <a:pt x="3902272" y="396342"/>
                  </a:lnTo>
                  <a:lnTo>
                    <a:pt x="3925824" y="436334"/>
                  </a:lnTo>
                  <a:lnTo>
                    <a:pt x="3947009" y="477325"/>
                  </a:lnTo>
                  <a:lnTo>
                    <a:pt x="3965827" y="519211"/>
                  </a:lnTo>
                  <a:lnTo>
                    <a:pt x="3982278" y="561886"/>
                  </a:lnTo>
                  <a:lnTo>
                    <a:pt x="3996363" y="605247"/>
                  </a:lnTo>
                  <a:lnTo>
                    <a:pt x="4008081" y="649188"/>
                  </a:lnTo>
                  <a:lnTo>
                    <a:pt x="4017434" y="693605"/>
                  </a:lnTo>
                  <a:lnTo>
                    <a:pt x="4024421" y="738394"/>
                  </a:lnTo>
                  <a:lnTo>
                    <a:pt x="4029042" y="783450"/>
                  </a:lnTo>
                  <a:lnTo>
                    <a:pt x="4031298" y="828669"/>
                  </a:lnTo>
                  <a:lnTo>
                    <a:pt x="4031189" y="873945"/>
                  </a:lnTo>
                  <a:lnTo>
                    <a:pt x="4028715" y="919175"/>
                  </a:lnTo>
                  <a:lnTo>
                    <a:pt x="4023877" y="964254"/>
                  </a:lnTo>
                  <a:lnTo>
                    <a:pt x="4016675" y="1009077"/>
                  </a:lnTo>
                  <a:lnTo>
                    <a:pt x="4007108" y="1053540"/>
                  </a:lnTo>
                  <a:lnTo>
                    <a:pt x="3995178" y="1097538"/>
                  </a:lnTo>
                  <a:lnTo>
                    <a:pt x="3980885" y="1140967"/>
                  </a:lnTo>
                  <a:lnTo>
                    <a:pt x="3964228" y="1183722"/>
                  </a:lnTo>
                  <a:lnTo>
                    <a:pt x="3945208" y="1225698"/>
                  </a:lnTo>
                  <a:lnTo>
                    <a:pt x="3923826" y="1266792"/>
                  </a:lnTo>
                  <a:lnTo>
                    <a:pt x="3900081" y="1306898"/>
                  </a:lnTo>
                  <a:lnTo>
                    <a:pt x="3873974" y="1345912"/>
                  </a:lnTo>
                  <a:lnTo>
                    <a:pt x="3845505" y="1383729"/>
                  </a:lnTo>
                  <a:lnTo>
                    <a:pt x="3814674" y="1420245"/>
                  </a:lnTo>
                  <a:lnTo>
                    <a:pt x="3781482" y="1455356"/>
                  </a:lnTo>
                  <a:close/>
                </a:path>
              </a:pathLst>
            </a:custGeom>
            <a:solidFill>
              <a:srgbClr val="1C6179"/>
            </a:solidFill>
          </p:spPr>
          <p:txBody>
            <a:bodyPr wrap="square" lIns="0" tIns="0" rIns="0" bIns="0" rtlCol="0"/>
            <a:lstStyle/>
            <a:p>
              <a:endParaRPr/>
            </a:p>
          </p:txBody>
        </p:sp>
      </p:grpSp>
      <p:grpSp>
        <p:nvGrpSpPr>
          <p:cNvPr id="6" name="object 6"/>
          <p:cNvGrpSpPr/>
          <p:nvPr/>
        </p:nvGrpSpPr>
        <p:grpSpPr>
          <a:xfrm>
            <a:off x="15484620" y="-83"/>
            <a:ext cx="2665095" cy="2663190"/>
            <a:chOff x="11163593" y="0"/>
            <a:chExt cx="2665095" cy="2663190"/>
          </a:xfrm>
        </p:grpSpPr>
        <p:sp>
          <p:nvSpPr>
            <p:cNvPr id="7" name="object 7"/>
            <p:cNvSpPr/>
            <p:nvPr/>
          </p:nvSpPr>
          <p:spPr>
            <a:xfrm>
              <a:off x="11163593" y="80675"/>
              <a:ext cx="2582545" cy="2582545"/>
            </a:xfrm>
            <a:custGeom>
              <a:avLst/>
              <a:gdLst/>
              <a:ahLst/>
              <a:cxnLst/>
              <a:rect l="l" t="t" r="r" b="b"/>
              <a:pathLst>
                <a:path w="2582544" h="2582545">
                  <a:moveTo>
                    <a:pt x="2401902" y="1056712"/>
                  </a:moveTo>
                  <a:lnTo>
                    <a:pt x="1037035" y="2421579"/>
                  </a:lnTo>
                  <a:lnTo>
                    <a:pt x="1033953" y="2418497"/>
                  </a:lnTo>
                  <a:lnTo>
                    <a:pt x="996849" y="2450135"/>
                  </a:lnTo>
                  <a:lnTo>
                    <a:pt x="957878" y="2478392"/>
                  </a:lnTo>
                  <a:lnTo>
                    <a:pt x="917253" y="2503264"/>
                  </a:lnTo>
                  <a:lnTo>
                    <a:pt x="875188" y="2524746"/>
                  </a:lnTo>
                  <a:lnTo>
                    <a:pt x="831893" y="2542834"/>
                  </a:lnTo>
                  <a:lnTo>
                    <a:pt x="787583" y="2557523"/>
                  </a:lnTo>
                  <a:lnTo>
                    <a:pt x="742471" y="2568808"/>
                  </a:lnTo>
                  <a:lnTo>
                    <a:pt x="696768" y="2576684"/>
                  </a:lnTo>
                  <a:lnTo>
                    <a:pt x="650688" y="2581146"/>
                  </a:lnTo>
                  <a:lnTo>
                    <a:pt x="604443" y="2582191"/>
                  </a:lnTo>
                  <a:lnTo>
                    <a:pt x="558247" y="2579812"/>
                  </a:lnTo>
                  <a:lnTo>
                    <a:pt x="512312" y="2574006"/>
                  </a:lnTo>
                  <a:lnTo>
                    <a:pt x="466850" y="2564767"/>
                  </a:lnTo>
                  <a:lnTo>
                    <a:pt x="422076" y="2552090"/>
                  </a:lnTo>
                  <a:lnTo>
                    <a:pt x="378200" y="2535972"/>
                  </a:lnTo>
                  <a:lnTo>
                    <a:pt x="335437" y="2516407"/>
                  </a:lnTo>
                  <a:lnTo>
                    <a:pt x="293999" y="2493391"/>
                  </a:lnTo>
                  <a:lnTo>
                    <a:pt x="254099" y="2466918"/>
                  </a:lnTo>
                  <a:lnTo>
                    <a:pt x="215949" y="2436984"/>
                  </a:lnTo>
                  <a:lnTo>
                    <a:pt x="179762" y="2403585"/>
                  </a:lnTo>
                  <a:lnTo>
                    <a:pt x="146341" y="2367420"/>
                  </a:lnTo>
                  <a:lnTo>
                    <a:pt x="116346" y="2329332"/>
                  </a:lnTo>
                  <a:lnTo>
                    <a:pt x="89779" y="2289525"/>
                  </a:lnTo>
                  <a:lnTo>
                    <a:pt x="66644" y="2248206"/>
                  </a:lnTo>
                  <a:lnTo>
                    <a:pt x="46941" y="2205581"/>
                  </a:lnTo>
                  <a:lnTo>
                    <a:pt x="30674" y="2161855"/>
                  </a:lnTo>
                  <a:lnTo>
                    <a:pt x="17844" y="2117234"/>
                  </a:lnTo>
                  <a:lnTo>
                    <a:pt x="8453" y="2071924"/>
                  </a:lnTo>
                  <a:lnTo>
                    <a:pt x="2504" y="2026131"/>
                  </a:lnTo>
                  <a:lnTo>
                    <a:pt x="0" y="1980061"/>
                  </a:lnTo>
                  <a:lnTo>
                    <a:pt x="941" y="1933920"/>
                  </a:lnTo>
                  <a:lnTo>
                    <a:pt x="5330" y="1887912"/>
                  </a:lnTo>
                  <a:lnTo>
                    <a:pt x="13171" y="1842245"/>
                  </a:lnTo>
                  <a:lnTo>
                    <a:pt x="24463" y="1797125"/>
                  </a:lnTo>
                  <a:lnTo>
                    <a:pt x="39211" y="1752756"/>
                  </a:lnTo>
                  <a:lnTo>
                    <a:pt x="57416" y="1709345"/>
                  </a:lnTo>
                  <a:lnTo>
                    <a:pt x="79080" y="1667097"/>
                  </a:lnTo>
                  <a:lnTo>
                    <a:pt x="104206" y="1626219"/>
                  </a:lnTo>
                  <a:lnTo>
                    <a:pt x="132795" y="1586916"/>
                  </a:lnTo>
                  <a:lnTo>
                    <a:pt x="164850" y="1549395"/>
                  </a:lnTo>
                  <a:lnTo>
                    <a:pt x="161768" y="1546313"/>
                  </a:lnTo>
                  <a:lnTo>
                    <a:pt x="1526635" y="181446"/>
                  </a:lnTo>
                  <a:lnTo>
                    <a:pt x="1562432" y="148299"/>
                  </a:lnTo>
                  <a:lnTo>
                    <a:pt x="1600047" y="118502"/>
                  </a:lnTo>
                  <a:lnTo>
                    <a:pt x="1639286" y="92049"/>
                  </a:lnTo>
                  <a:lnTo>
                    <a:pt x="1679955" y="68933"/>
                  </a:lnTo>
                  <a:lnTo>
                    <a:pt x="1721861" y="49149"/>
                  </a:lnTo>
                  <a:lnTo>
                    <a:pt x="1764811" y="32691"/>
                  </a:lnTo>
                  <a:lnTo>
                    <a:pt x="1808609" y="19553"/>
                  </a:lnTo>
                  <a:lnTo>
                    <a:pt x="1853063" y="9729"/>
                  </a:lnTo>
                  <a:lnTo>
                    <a:pt x="1897978" y="3213"/>
                  </a:lnTo>
                  <a:lnTo>
                    <a:pt x="1943161" y="0"/>
                  </a:lnTo>
                  <a:lnTo>
                    <a:pt x="1988418" y="83"/>
                  </a:lnTo>
                  <a:lnTo>
                    <a:pt x="2033555" y="3456"/>
                  </a:lnTo>
                  <a:lnTo>
                    <a:pt x="2078378" y="10115"/>
                  </a:lnTo>
                  <a:lnTo>
                    <a:pt x="2122694" y="20052"/>
                  </a:lnTo>
                  <a:lnTo>
                    <a:pt x="2166309" y="33262"/>
                  </a:lnTo>
                  <a:lnTo>
                    <a:pt x="2209029" y="49739"/>
                  </a:lnTo>
                  <a:lnTo>
                    <a:pt x="2250660" y="69478"/>
                  </a:lnTo>
                  <a:lnTo>
                    <a:pt x="2291009" y="92472"/>
                  </a:lnTo>
                  <a:lnTo>
                    <a:pt x="2329881" y="118715"/>
                  </a:lnTo>
                  <a:lnTo>
                    <a:pt x="2367083" y="148202"/>
                  </a:lnTo>
                  <a:lnTo>
                    <a:pt x="2402421" y="180926"/>
                  </a:lnTo>
                  <a:lnTo>
                    <a:pt x="2435126" y="216284"/>
                  </a:lnTo>
                  <a:lnTo>
                    <a:pt x="2464556" y="253542"/>
                  </a:lnTo>
                  <a:lnTo>
                    <a:pt x="2490714" y="292500"/>
                  </a:lnTo>
                  <a:lnTo>
                    <a:pt x="2513598" y="332959"/>
                  </a:lnTo>
                  <a:lnTo>
                    <a:pt x="2533208" y="374718"/>
                  </a:lnTo>
                  <a:lnTo>
                    <a:pt x="2549546" y="417578"/>
                  </a:lnTo>
                  <a:lnTo>
                    <a:pt x="2562610" y="461339"/>
                  </a:lnTo>
                  <a:lnTo>
                    <a:pt x="2572401" y="505801"/>
                  </a:lnTo>
                  <a:lnTo>
                    <a:pt x="2578920" y="550764"/>
                  </a:lnTo>
                  <a:lnTo>
                    <a:pt x="2582165" y="596029"/>
                  </a:lnTo>
                  <a:lnTo>
                    <a:pt x="2582138" y="641396"/>
                  </a:lnTo>
                  <a:lnTo>
                    <a:pt x="2578839" y="686665"/>
                  </a:lnTo>
                  <a:lnTo>
                    <a:pt x="2572267" y="731636"/>
                  </a:lnTo>
                  <a:lnTo>
                    <a:pt x="2562423" y="776110"/>
                  </a:lnTo>
                  <a:lnTo>
                    <a:pt x="2549307" y="819886"/>
                  </a:lnTo>
                  <a:lnTo>
                    <a:pt x="2532919" y="862765"/>
                  </a:lnTo>
                  <a:lnTo>
                    <a:pt x="2513259" y="904548"/>
                  </a:lnTo>
                  <a:lnTo>
                    <a:pt x="2490327" y="945033"/>
                  </a:lnTo>
                  <a:lnTo>
                    <a:pt x="2464123" y="984022"/>
                  </a:lnTo>
                  <a:lnTo>
                    <a:pt x="2434648" y="1021315"/>
                  </a:lnTo>
                  <a:lnTo>
                    <a:pt x="2401902" y="1056712"/>
                  </a:lnTo>
                  <a:close/>
                </a:path>
              </a:pathLst>
            </a:custGeom>
            <a:solidFill>
              <a:srgbClr val="1C6179"/>
            </a:solidFill>
          </p:spPr>
          <p:txBody>
            <a:bodyPr wrap="square" lIns="0" tIns="0" rIns="0" bIns="0" rtlCol="0"/>
            <a:lstStyle/>
            <a:p>
              <a:endParaRPr/>
            </a:p>
          </p:txBody>
        </p:sp>
        <p:sp>
          <p:nvSpPr>
            <p:cNvPr id="8" name="object 8"/>
            <p:cNvSpPr/>
            <p:nvPr/>
          </p:nvSpPr>
          <p:spPr>
            <a:xfrm>
              <a:off x="11501565" y="0"/>
              <a:ext cx="2326640" cy="1486535"/>
            </a:xfrm>
            <a:custGeom>
              <a:avLst/>
              <a:gdLst/>
              <a:ahLst/>
              <a:cxnLst/>
              <a:rect l="l" t="t" r="r" b="b"/>
              <a:pathLst>
                <a:path w="2326640" h="1486535">
                  <a:moveTo>
                    <a:pt x="2220934" y="142059"/>
                  </a:moveTo>
                  <a:lnTo>
                    <a:pt x="1037178" y="1325815"/>
                  </a:lnTo>
                  <a:lnTo>
                    <a:pt x="1034096" y="1322733"/>
                  </a:lnTo>
                  <a:lnTo>
                    <a:pt x="996990" y="1354371"/>
                  </a:lnTo>
                  <a:lnTo>
                    <a:pt x="958017" y="1382629"/>
                  </a:lnTo>
                  <a:lnTo>
                    <a:pt x="917389" y="1407501"/>
                  </a:lnTo>
                  <a:lnTo>
                    <a:pt x="875321" y="1428983"/>
                  </a:lnTo>
                  <a:lnTo>
                    <a:pt x="832023" y="1447069"/>
                  </a:lnTo>
                  <a:lnTo>
                    <a:pt x="787709" y="1461757"/>
                  </a:lnTo>
                  <a:lnTo>
                    <a:pt x="742592" y="1473040"/>
                  </a:lnTo>
                  <a:lnTo>
                    <a:pt x="696885" y="1480913"/>
                  </a:lnTo>
                  <a:lnTo>
                    <a:pt x="650800" y="1485373"/>
                  </a:lnTo>
                  <a:lnTo>
                    <a:pt x="604551" y="1486414"/>
                  </a:lnTo>
                  <a:lnTo>
                    <a:pt x="558349" y="1484032"/>
                  </a:lnTo>
                  <a:lnTo>
                    <a:pt x="512409" y="1478222"/>
                  </a:lnTo>
                  <a:lnTo>
                    <a:pt x="466942" y="1468979"/>
                  </a:lnTo>
                  <a:lnTo>
                    <a:pt x="422161" y="1456298"/>
                  </a:lnTo>
                  <a:lnTo>
                    <a:pt x="378280" y="1440175"/>
                  </a:lnTo>
                  <a:lnTo>
                    <a:pt x="335511" y="1420605"/>
                  </a:lnTo>
                  <a:lnTo>
                    <a:pt x="294067" y="1397583"/>
                  </a:lnTo>
                  <a:lnTo>
                    <a:pt x="254160" y="1371105"/>
                  </a:lnTo>
                  <a:lnTo>
                    <a:pt x="216004" y="1341165"/>
                  </a:lnTo>
                  <a:lnTo>
                    <a:pt x="179811" y="1307760"/>
                  </a:lnTo>
                  <a:lnTo>
                    <a:pt x="146384" y="1271589"/>
                  </a:lnTo>
                  <a:lnTo>
                    <a:pt x="116383" y="1233494"/>
                  </a:lnTo>
                  <a:lnTo>
                    <a:pt x="89811" y="1193681"/>
                  </a:lnTo>
                  <a:lnTo>
                    <a:pt x="66670" y="1152356"/>
                  </a:lnTo>
                  <a:lnTo>
                    <a:pt x="46962" y="1109725"/>
                  </a:lnTo>
                  <a:lnTo>
                    <a:pt x="30690" y="1065993"/>
                  </a:lnTo>
                  <a:lnTo>
                    <a:pt x="17855" y="1021366"/>
                  </a:lnTo>
                  <a:lnTo>
                    <a:pt x="8460" y="976051"/>
                  </a:lnTo>
                  <a:lnTo>
                    <a:pt x="2508" y="930253"/>
                  </a:lnTo>
                  <a:lnTo>
                    <a:pt x="0" y="884177"/>
                  </a:lnTo>
                  <a:lnTo>
                    <a:pt x="938" y="838031"/>
                  </a:lnTo>
                  <a:lnTo>
                    <a:pt x="5325" y="792019"/>
                  </a:lnTo>
                  <a:lnTo>
                    <a:pt x="13162" y="746348"/>
                  </a:lnTo>
                  <a:lnTo>
                    <a:pt x="24453" y="701223"/>
                  </a:lnTo>
                  <a:lnTo>
                    <a:pt x="39200" y="656850"/>
                  </a:lnTo>
                  <a:lnTo>
                    <a:pt x="57404" y="613435"/>
                  </a:lnTo>
                  <a:lnTo>
                    <a:pt x="79067" y="571185"/>
                  </a:lnTo>
                  <a:lnTo>
                    <a:pt x="104193" y="530304"/>
                  </a:lnTo>
                  <a:lnTo>
                    <a:pt x="132782" y="490999"/>
                  </a:lnTo>
                  <a:lnTo>
                    <a:pt x="164838" y="453475"/>
                  </a:lnTo>
                  <a:lnTo>
                    <a:pt x="161756" y="450393"/>
                  </a:lnTo>
                  <a:lnTo>
                    <a:pt x="612149" y="0"/>
                  </a:lnTo>
                  <a:lnTo>
                    <a:pt x="2326565" y="0"/>
                  </a:lnTo>
                  <a:lnTo>
                    <a:pt x="2309361" y="30374"/>
                  </a:lnTo>
                  <a:lnTo>
                    <a:pt x="2283158" y="69366"/>
                  </a:lnTo>
                  <a:lnTo>
                    <a:pt x="2253682" y="106661"/>
                  </a:lnTo>
                  <a:lnTo>
                    <a:pt x="2220934" y="142059"/>
                  </a:lnTo>
                  <a:close/>
                </a:path>
              </a:pathLst>
            </a:custGeom>
            <a:solidFill>
              <a:srgbClr val="61C2A2"/>
            </a:solidFill>
          </p:spPr>
          <p:txBody>
            <a:bodyPr wrap="square" lIns="0" tIns="0" rIns="0" bIns="0" rtlCol="0"/>
            <a:lstStyle/>
            <a:p>
              <a:endParaRPr/>
            </a:p>
          </p:txBody>
        </p:sp>
      </p:grpSp>
      <p:grpSp>
        <p:nvGrpSpPr>
          <p:cNvPr id="9" name="object 9"/>
          <p:cNvGrpSpPr/>
          <p:nvPr/>
        </p:nvGrpSpPr>
        <p:grpSpPr>
          <a:xfrm>
            <a:off x="2" y="1"/>
            <a:ext cx="6530975" cy="8887460"/>
            <a:chOff x="0" y="0"/>
            <a:chExt cx="6530975" cy="8887460"/>
          </a:xfrm>
        </p:grpSpPr>
        <p:sp>
          <p:nvSpPr>
            <p:cNvPr id="10" name="object 10"/>
            <p:cNvSpPr/>
            <p:nvPr/>
          </p:nvSpPr>
          <p:spPr>
            <a:xfrm>
              <a:off x="0" y="0"/>
              <a:ext cx="6530975" cy="5354955"/>
            </a:xfrm>
            <a:custGeom>
              <a:avLst/>
              <a:gdLst/>
              <a:ahLst/>
              <a:cxnLst/>
              <a:rect l="l" t="t" r="r" b="b"/>
              <a:pathLst>
                <a:path w="6530975" h="5354955">
                  <a:moveTo>
                    <a:pt x="6116592" y="773311"/>
                  </a:moveTo>
                  <a:lnTo>
                    <a:pt x="1930124" y="4959778"/>
                  </a:lnTo>
                  <a:lnTo>
                    <a:pt x="1922553" y="4952207"/>
                  </a:lnTo>
                  <a:lnTo>
                    <a:pt x="1886651" y="4984317"/>
                  </a:lnTo>
                  <a:lnTo>
                    <a:pt x="1849966" y="5015099"/>
                  </a:lnTo>
                  <a:lnTo>
                    <a:pt x="1812530" y="5044552"/>
                  </a:lnTo>
                  <a:lnTo>
                    <a:pt x="1774377" y="5072676"/>
                  </a:lnTo>
                  <a:lnTo>
                    <a:pt x="1735541" y="5099471"/>
                  </a:lnTo>
                  <a:lnTo>
                    <a:pt x="1696055" y="5124934"/>
                  </a:lnTo>
                  <a:lnTo>
                    <a:pt x="1655952" y="5149066"/>
                  </a:lnTo>
                  <a:lnTo>
                    <a:pt x="1615267" y="5171865"/>
                  </a:lnTo>
                  <a:lnTo>
                    <a:pt x="1574032" y="5193332"/>
                  </a:lnTo>
                  <a:lnTo>
                    <a:pt x="1532281" y="5213465"/>
                  </a:lnTo>
                  <a:lnTo>
                    <a:pt x="1490048" y="5232263"/>
                  </a:lnTo>
                  <a:lnTo>
                    <a:pt x="1447366" y="5249726"/>
                  </a:lnTo>
                  <a:lnTo>
                    <a:pt x="1404268" y="5265852"/>
                  </a:lnTo>
                  <a:lnTo>
                    <a:pt x="1360788" y="5280642"/>
                  </a:lnTo>
                  <a:lnTo>
                    <a:pt x="1316959" y="5294095"/>
                  </a:lnTo>
                  <a:lnTo>
                    <a:pt x="1272815" y="5306208"/>
                  </a:lnTo>
                  <a:lnTo>
                    <a:pt x="1228389" y="5316983"/>
                  </a:lnTo>
                  <a:lnTo>
                    <a:pt x="1183715" y="5326418"/>
                  </a:lnTo>
                  <a:lnTo>
                    <a:pt x="1138826" y="5334512"/>
                  </a:lnTo>
                  <a:lnTo>
                    <a:pt x="1093756" y="5341265"/>
                  </a:lnTo>
                  <a:lnTo>
                    <a:pt x="1048538" y="5346676"/>
                  </a:lnTo>
                  <a:lnTo>
                    <a:pt x="1003206" y="5350744"/>
                  </a:lnTo>
                  <a:lnTo>
                    <a:pt x="957793" y="5353468"/>
                  </a:lnTo>
                  <a:lnTo>
                    <a:pt x="912332" y="5354847"/>
                  </a:lnTo>
                  <a:lnTo>
                    <a:pt x="866857" y="5354882"/>
                  </a:lnTo>
                  <a:lnTo>
                    <a:pt x="821402" y="5353570"/>
                  </a:lnTo>
                  <a:lnTo>
                    <a:pt x="776000" y="5350912"/>
                  </a:lnTo>
                  <a:lnTo>
                    <a:pt x="730684" y="5346906"/>
                  </a:lnTo>
                  <a:lnTo>
                    <a:pt x="685488" y="5341552"/>
                  </a:lnTo>
                  <a:lnTo>
                    <a:pt x="640445" y="5334849"/>
                  </a:lnTo>
                  <a:lnTo>
                    <a:pt x="595590" y="5326796"/>
                  </a:lnTo>
                  <a:lnTo>
                    <a:pt x="550954" y="5317393"/>
                  </a:lnTo>
                  <a:lnTo>
                    <a:pt x="506572" y="5306638"/>
                  </a:lnTo>
                  <a:lnTo>
                    <a:pt x="462478" y="5294532"/>
                  </a:lnTo>
                  <a:lnTo>
                    <a:pt x="418704" y="5281072"/>
                  </a:lnTo>
                  <a:lnTo>
                    <a:pt x="375284" y="5266259"/>
                  </a:lnTo>
                  <a:lnTo>
                    <a:pt x="332252" y="5250092"/>
                  </a:lnTo>
                  <a:lnTo>
                    <a:pt x="289641" y="5232570"/>
                  </a:lnTo>
                  <a:lnTo>
                    <a:pt x="247485" y="5213691"/>
                  </a:lnTo>
                  <a:lnTo>
                    <a:pt x="205816" y="5193457"/>
                  </a:lnTo>
                  <a:lnTo>
                    <a:pt x="164669" y="5171864"/>
                  </a:lnTo>
                  <a:lnTo>
                    <a:pt x="124077" y="5148914"/>
                  </a:lnTo>
                  <a:lnTo>
                    <a:pt x="84074" y="5124605"/>
                  </a:lnTo>
                  <a:lnTo>
                    <a:pt x="44692" y="5098936"/>
                  </a:lnTo>
                  <a:lnTo>
                    <a:pt x="5966" y="5071907"/>
                  </a:lnTo>
                  <a:lnTo>
                    <a:pt x="0" y="2589426"/>
                  </a:lnTo>
                  <a:lnTo>
                    <a:pt x="2589426" y="0"/>
                  </a:lnTo>
                  <a:lnTo>
                    <a:pt x="6530493" y="0"/>
                  </a:lnTo>
                  <a:lnTo>
                    <a:pt x="6528532" y="10154"/>
                  </a:lnTo>
                  <a:lnTo>
                    <a:pt x="6518652" y="54287"/>
                  </a:lnTo>
                  <a:lnTo>
                    <a:pt x="6507460" y="98162"/>
                  </a:lnTo>
                  <a:lnTo>
                    <a:pt x="6494958" y="141747"/>
                  </a:lnTo>
                  <a:lnTo>
                    <a:pt x="6481144" y="185010"/>
                  </a:lnTo>
                  <a:lnTo>
                    <a:pt x="6466018" y="227919"/>
                  </a:lnTo>
                  <a:lnTo>
                    <a:pt x="6449582" y="270441"/>
                  </a:lnTo>
                  <a:lnTo>
                    <a:pt x="6431834" y="312544"/>
                  </a:lnTo>
                  <a:lnTo>
                    <a:pt x="6412775" y="354195"/>
                  </a:lnTo>
                  <a:lnTo>
                    <a:pt x="6392404" y="395362"/>
                  </a:lnTo>
                  <a:lnTo>
                    <a:pt x="6370723" y="436013"/>
                  </a:lnTo>
                  <a:lnTo>
                    <a:pt x="6347730" y="476116"/>
                  </a:lnTo>
                  <a:lnTo>
                    <a:pt x="6323427" y="515638"/>
                  </a:lnTo>
                  <a:lnTo>
                    <a:pt x="6297812" y="554547"/>
                  </a:lnTo>
                  <a:lnTo>
                    <a:pt x="6270886" y="592810"/>
                  </a:lnTo>
                  <a:lnTo>
                    <a:pt x="6242649" y="630395"/>
                  </a:lnTo>
                  <a:lnTo>
                    <a:pt x="6213101" y="667270"/>
                  </a:lnTo>
                  <a:lnTo>
                    <a:pt x="6182242" y="703403"/>
                  </a:lnTo>
                  <a:lnTo>
                    <a:pt x="6150072" y="738761"/>
                  </a:lnTo>
                  <a:lnTo>
                    <a:pt x="6116592" y="773311"/>
                  </a:lnTo>
                  <a:close/>
                </a:path>
              </a:pathLst>
            </a:custGeom>
            <a:solidFill>
              <a:srgbClr val="61C2A2">
                <a:alpha val="14898"/>
              </a:srgbClr>
            </a:solidFill>
          </p:spPr>
          <p:txBody>
            <a:bodyPr wrap="square" lIns="0" tIns="0" rIns="0" bIns="0" rtlCol="0"/>
            <a:lstStyle/>
            <a:p>
              <a:endParaRPr/>
            </a:p>
          </p:txBody>
        </p:sp>
        <p:sp>
          <p:nvSpPr>
            <p:cNvPr id="11" name="object 11"/>
            <p:cNvSpPr/>
            <p:nvPr/>
          </p:nvSpPr>
          <p:spPr>
            <a:xfrm>
              <a:off x="0" y="1726532"/>
              <a:ext cx="5013960" cy="7160895"/>
            </a:xfrm>
            <a:custGeom>
              <a:avLst/>
              <a:gdLst/>
              <a:ahLst/>
              <a:cxnLst/>
              <a:rect l="l" t="t" r="r" b="b"/>
              <a:pathLst>
                <a:path w="5013960" h="7160895">
                  <a:moveTo>
                    <a:pt x="4568290" y="2592026"/>
                  </a:moveTo>
                  <a:lnTo>
                    <a:pt x="0" y="7160316"/>
                  </a:lnTo>
                  <a:lnTo>
                    <a:pt x="0" y="2872477"/>
                  </a:lnTo>
                  <a:lnTo>
                    <a:pt x="2424370" y="448107"/>
                  </a:lnTo>
                  <a:lnTo>
                    <a:pt x="2459338" y="414205"/>
                  </a:lnTo>
                  <a:lnTo>
                    <a:pt x="2495077" y="381644"/>
                  </a:lnTo>
                  <a:lnTo>
                    <a:pt x="2531557" y="350423"/>
                  </a:lnTo>
                  <a:lnTo>
                    <a:pt x="2568745" y="320541"/>
                  </a:lnTo>
                  <a:lnTo>
                    <a:pt x="2606611" y="291996"/>
                  </a:lnTo>
                  <a:lnTo>
                    <a:pt x="2645123" y="264788"/>
                  </a:lnTo>
                  <a:lnTo>
                    <a:pt x="2684249" y="238916"/>
                  </a:lnTo>
                  <a:lnTo>
                    <a:pt x="2723960" y="214379"/>
                  </a:lnTo>
                  <a:lnTo>
                    <a:pt x="2764222" y="191177"/>
                  </a:lnTo>
                  <a:lnTo>
                    <a:pt x="2805005" y="169307"/>
                  </a:lnTo>
                  <a:lnTo>
                    <a:pt x="2846278" y="148770"/>
                  </a:lnTo>
                  <a:lnTo>
                    <a:pt x="2888009" y="129565"/>
                  </a:lnTo>
                  <a:lnTo>
                    <a:pt x="2930167" y="111690"/>
                  </a:lnTo>
                  <a:lnTo>
                    <a:pt x="2972721" y="95145"/>
                  </a:lnTo>
                  <a:lnTo>
                    <a:pt x="3015639" y="79929"/>
                  </a:lnTo>
                  <a:lnTo>
                    <a:pt x="3058889" y="66041"/>
                  </a:lnTo>
                  <a:lnTo>
                    <a:pt x="3102442" y="53480"/>
                  </a:lnTo>
                  <a:lnTo>
                    <a:pt x="3146265" y="42245"/>
                  </a:lnTo>
                  <a:lnTo>
                    <a:pt x="3190326" y="32335"/>
                  </a:lnTo>
                  <a:lnTo>
                    <a:pt x="3234596" y="23750"/>
                  </a:lnTo>
                  <a:lnTo>
                    <a:pt x="3279042" y="16488"/>
                  </a:lnTo>
                  <a:lnTo>
                    <a:pt x="3323632" y="10549"/>
                  </a:lnTo>
                  <a:lnTo>
                    <a:pt x="3368337" y="5931"/>
                  </a:lnTo>
                  <a:lnTo>
                    <a:pt x="3413124" y="2634"/>
                  </a:lnTo>
                  <a:lnTo>
                    <a:pt x="3457962" y="657"/>
                  </a:lnTo>
                  <a:lnTo>
                    <a:pt x="3502820" y="0"/>
                  </a:lnTo>
                  <a:lnTo>
                    <a:pt x="3547666" y="660"/>
                  </a:lnTo>
                  <a:lnTo>
                    <a:pt x="3592469" y="2637"/>
                  </a:lnTo>
                  <a:lnTo>
                    <a:pt x="3637198" y="5931"/>
                  </a:lnTo>
                  <a:lnTo>
                    <a:pt x="3681822" y="10540"/>
                  </a:lnTo>
                  <a:lnTo>
                    <a:pt x="3726308" y="16464"/>
                  </a:lnTo>
                  <a:lnTo>
                    <a:pt x="3770627" y="23702"/>
                  </a:lnTo>
                  <a:lnTo>
                    <a:pt x="3814746" y="32252"/>
                  </a:lnTo>
                  <a:lnTo>
                    <a:pt x="3858634" y="42114"/>
                  </a:lnTo>
                  <a:lnTo>
                    <a:pt x="3902261" y="53287"/>
                  </a:lnTo>
                  <a:lnTo>
                    <a:pt x="3945593" y="65770"/>
                  </a:lnTo>
                  <a:lnTo>
                    <a:pt x="3988601" y="79563"/>
                  </a:lnTo>
                  <a:lnTo>
                    <a:pt x="4031253" y="94663"/>
                  </a:lnTo>
                  <a:lnTo>
                    <a:pt x="4073518" y="111071"/>
                  </a:lnTo>
                  <a:lnTo>
                    <a:pt x="4115364" y="128786"/>
                  </a:lnTo>
                  <a:lnTo>
                    <a:pt x="4156759" y="147806"/>
                  </a:lnTo>
                  <a:lnTo>
                    <a:pt x="4197674" y="168131"/>
                  </a:lnTo>
                  <a:lnTo>
                    <a:pt x="4238075" y="189760"/>
                  </a:lnTo>
                  <a:lnTo>
                    <a:pt x="4277933" y="212691"/>
                  </a:lnTo>
                  <a:lnTo>
                    <a:pt x="4317216" y="236925"/>
                  </a:lnTo>
                  <a:lnTo>
                    <a:pt x="4355891" y="262460"/>
                  </a:lnTo>
                  <a:lnTo>
                    <a:pt x="4393929" y="289295"/>
                  </a:lnTo>
                  <a:lnTo>
                    <a:pt x="4431298" y="317430"/>
                  </a:lnTo>
                  <a:lnTo>
                    <a:pt x="4467966" y="346862"/>
                  </a:lnTo>
                  <a:lnTo>
                    <a:pt x="4503902" y="377593"/>
                  </a:lnTo>
                  <a:lnTo>
                    <a:pt x="4539075" y="409620"/>
                  </a:lnTo>
                  <a:lnTo>
                    <a:pt x="4573453" y="442943"/>
                  </a:lnTo>
                  <a:lnTo>
                    <a:pt x="4606768" y="477330"/>
                  </a:lnTo>
                  <a:lnTo>
                    <a:pt x="4638771" y="512527"/>
                  </a:lnTo>
                  <a:lnTo>
                    <a:pt x="4669462" y="548502"/>
                  </a:lnTo>
                  <a:lnTo>
                    <a:pt x="4698842" y="585223"/>
                  </a:lnTo>
                  <a:lnTo>
                    <a:pt x="4726911" y="622657"/>
                  </a:lnTo>
                  <a:lnTo>
                    <a:pt x="4753668" y="660773"/>
                  </a:lnTo>
                  <a:lnTo>
                    <a:pt x="4779114" y="699537"/>
                  </a:lnTo>
                  <a:lnTo>
                    <a:pt x="4803249" y="738919"/>
                  </a:lnTo>
                  <a:lnTo>
                    <a:pt x="4826073" y="778884"/>
                  </a:lnTo>
                  <a:lnTo>
                    <a:pt x="4847585" y="819402"/>
                  </a:lnTo>
                  <a:lnTo>
                    <a:pt x="4867787" y="860440"/>
                  </a:lnTo>
                  <a:lnTo>
                    <a:pt x="4886678" y="901965"/>
                  </a:lnTo>
                  <a:lnTo>
                    <a:pt x="4904258" y="943945"/>
                  </a:lnTo>
                  <a:lnTo>
                    <a:pt x="4920527" y="986348"/>
                  </a:lnTo>
                  <a:lnTo>
                    <a:pt x="4935486" y="1029142"/>
                  </a:lnTo>
                  <a:lnTo>
                    <a:pt x="4949134" y="1072294"/>
                  </a:lnTo>
                  <a:lnTo>
                    <a:pt x="4961472" y="1115772"/>
                  </a:lnTo>
                  <a:lnTo>
                    <a:pt x="4972499" y="1159544"/>
                  </a:lnTo>
                  <a:lnTo>
                    <a:pt x="4982216" y="1203578"/>
                  </a:lnTo>
                  <a:lnTo>
                    <a:pt x="4990623" y="1247841"/>
                  </a:lnTo>
                  <a:lnTo>
                    <a:pt x="4997719" y="1292300"/>
                  </a:lnTo>
                  <a:lnTo>
                    <a:pt x="5003506" y="1336924"/>
                  </a:lnTo>
                  <a:lnTo>
                    <a:pt x="5007982" y="1381681"/>
                  </a:lnTo>
                  <a:lnTo>
                    <a:pt x="5011149" y="1426537"/>
                  </a:lnTo>
                  <a:lnTo>
                    <a:pt x="5013005" y="1471461"/>
                  </a:lnTo>
                  <a:lnTo>
                    <a:pt x="5013552" y="1516421"/>
                  </a:lnTo>
                  <a:lnTo>
                    <a:pt x="5012789" y="1561384"/>
                  </a:lnTo>
                  <a:lnTo>
                    <a:pt x="5010717" y="1606317"/>
                  </a:lnTo>
                  <a:lnTo>
                    <a:pt x="5007335" y="1651190"/>
                  </a:lnTo>
                  <a:lnTo>
                    <a:pt x="5002643" y="1695968"/>
                  </a:lnTo>
                  <a:lnTo>
                    <a:pt x="4996642" y="1740621"/>
                  </a:lnTo>
                  <a:lnTo>
                    <a:pt x="4989332" y="1785115"/>
                  </a:lnTo>
                  <a:lnTo>
                    <a:pt x="4980712" y="1829418"/>
                  </a:lnTo>
                  <a:lnTo>
                    <a:pt x="4970784" y="1873499"/>
                  </a:lnTo>
                  <a:lnTo>
                    <a:pt x="4959546" y="1917324"/>
                  </a:lnTo>
                  <a:lnTo>
                    <a:pt x="4946999" y="1960862"/>
                  </a:lnTo>
                  <a:lnTo>
                    <a:pt x="4933144" y="2004081"/>
                  </a:lnTo>
                  <a:lnTo>
                    <a:pt x="4917979" y="2046947"/>
                  </a:lnTo>
                  <a:lnTo>
                    <a:pt x="4901506" y="2089429"/>
                  </a:lnTo>
                  <a:lnTo>
                    <a:pt x="4883724" y="2131494"/>
                  </a:lnTo>
                  <a:lnTo>
                    <a:pt x="4864633" y="2173110"/>
                  </a:lnTo>
                  <a:lnTo>
                    <a:pt x="4844234" y="2214246"/>
                  </a:lnTo>
                  <a:lnTo>
                    <a:pt x="4822526" y="2254867"/>
                  </a:lnTo>
                  <a:lnTo>
                    <a:pt x="4799510" y="2294943"/>
                  </a:lnTo>
                  <a:lnTo>
                    <a:pt x="4775186" y="2334441"/>
                  </a:lnTo>
                  <a:lnTo>
                    <a:pt x="4749553" y="2373328"/>
                  </a:lnTo>
                  <a:lnTo>
                    <a:pt x="4722613" y="2411573"/>
                  </a:lnTo>
                  <a:lnTo>
                    <a:pt x="4694364" y="2449142"/>
                  </a:lnTo>
                  <a:lnTo>
                    <a:pt x="4664807" y="2486005"/>
                  </a:lnTo>
                  <a:lnTo>
                    <a:pt x="4633942" y="2522128"/>
                  </a:lnTo>
                  <a:lnTo>
                    <a:pt x="4601770" y="2557479"/>
                  </a:lnTo>
                  <a:lnTo>
                    <a:pt x="4568290" y="2592026"/>
                  </a:lnTo>
                  <a:close/>
                </a:path>
              </a:pathLst>
            </a:custGeom>
            <a:solidFill>
              <a:srgbClr val="1C6179">
                <a:alpha val="14898"/>
              </a:srgbClr>
            </a:solidFill>
          </p:spPr>
          <p:txBody>
            <a:bodyPr wrap="square" lIns="0" tIns="0" rIns="0" bIns="0" rtlCol="0"/>
            <a:lstStyle/>
            <a:p>
              <a:endParaRPr/>
            </a:p>
          </p:txBody>
        </p:sp>
      </p:grpSp>
      <p:sp>
        <p:nvSpPr>
          <p:cNvPr id="13" name="object 13"/>
          <p:cNvSpPr txBox="1">
            <a:spLocks noGrp="1"/>
          </p:cNvSpPr>
          <p:nvPr>
            <p:ph type="subTitle" idx="4"/>
          </p:nvPr>
        </p:nvSpPr>
        <p:spPr>
          <a:xfrm>
            <a:off x="3014979" y="3752094"/>
            <a:ext cx="12258042" cy="3336812"/>
          </a:xfrm>
          <a:prstGeom prst="rect">
            <a:avLst/>
          </a:prstGeom>
        </p:spPr>
        <p:txBody>
          <a:bodyPr vert="horz" wrap="square" lIns="0" tIns="12701" rIns="0" bIns="0" rtlCol="0">
            <a:spAutoFit/>
          </a:bodyPr>
          <a:lstStyle/>
          <a:p>
            <a:pPr algn="ctr"/>
            <a:r>
              <a:rPr lang="en-US" sz="7200" dirty="0">
                <a:solidFill>
                  <a:schemeClr val="tx2">
                    <a:lumMod val="50000"/>
                  </a:schemeClr>
                </a:solidFill>
                <a:latin typeface="Aparajita" panose="02020603050405020304" pitchFamily="18" charset="0"/>
                <a:cs typeface="Aparajita" panose="02020603050405020304" pitchFamily="18" charset="0"/>
              </a:rPr>
              <a:t>STUDY ON CAREER SATISFACTION AND ITS INFLUENCING DYNAMICS</a:t>
            </a:r>
            <a:endParaRPr lang="en-IN" sz="7200" dirty="0">
              <a:solidFill>
                <a:schemeClr val="tx2">
                  <a:lumMod val="50000"/>
                </a:schemeClr>
              </a:solidFill>
              <a:latin typeface="Aparajita" panose="02020603050405020304" pitchFamily="18" charset="0"/>
              <a:cs typeface="Aparajita" panose="02020603050405020304" pitchFamily="18" charset="0"/>
            </a:endParaRPr>
          </a:p>
        </p:txBody>
      </p:sp>
      <p:pic>
        <p:nvPicPr>
          <p:cNvPr id="14" name="Picture 13">
            <a:extLst>
              <a:ext uri="{FF2B5EF4-FFF2-40B4-BE49-F238E27FC236}">
                <a16:creationId xmlns:a16="http://schemas.microsoft.com/office/drawing/2014/main" id="{7618D3CE-E297-413A-B20E-9E622B2AB50A}"/>
              </a:ext>
            </a:extLst>
          </p:cNvPr>
          <p:cNvPicPr>
            <a:picLocks noChangeAspect="1"/>
          </p:cNvPicPr>
          <p:nvPr/>
        </p:nvPicPr>
        <p:blipFill>
          <a:blip r:embed="rId2"/>
          <a:stretch>
            <a:fillRect/>
          </a:stretch>
        </p:blipFill>
        <p:spPr>
          <a:xfrm>
            <a:off x="2" y="1"/>
            <a:ext cx="2666999" cy="2530769"/>
          </a:xfrm>
          <a:prstGeom prst="rect">
            <a:avLst/>
          </a:prstGeom>
        </p:spPr>
      </p:pic>
      <p:sp>
        <p:nvSpPr>
          <p:cNvPr id="16" name="TextBox 15">
            <a:extLst>
              <a:ext uri="{FF2B5EF4-FFF2-40B4-BE49-F238E27FC236}">
                <a16:creationId xmlns:a16="http://schemas.microsoft.com/office/drawing/2014/main" id="{26B67D0C-9739-4AAB-842B-30DAF6629A2E}"/>
              </a:ext>
            </a:extLst>
          </p:cNvPr>
          <p:cNvSpPr txBox="1"/>
          <p:nvPr/>
        </p:nvSpPr>
        <p:spPr>
          <a:xfrm>
            <a:off x="3846526" y="197543"/>
            <a:ext cx="11208248" cy="1939377"/>
          </a:xfrm>
          <a:prstGeom prst="rect">
            <a:avLst/>
          </a:prstGeom>
          <a:noFill/>
        </p:spPr>
        <p:txBody>
          <a:bodyPr wrap="square" rtlCol="0">
            <a:spAutoFit/>
          </a:bodyPr>
          <a:lstStyle/>
          <a:p>
            <a:pPr algn="ctr"/>
            <a:r>
              <a:rPr lang="en-IN" sz="4001" dirty="0">
                <a:solidFill>
                  <a:schemeClr val="tx2">
                    <a:lumMod val="50000"/>
                  </a:schemeClr>
                </a:solidFill>
                <a:latin typeface="Aparajita" panose="02020603050405020304" pitchFamily="18" charset="0"/>
                <a:cs typeface="Aparajita" panose="02020603050405020304" pitchFamily="18" charset="0"/>
              </a:rPr>
              <a:t>THE MAHARAJA SAYAJIRAO UNIVERSITY OF BARODA </a:t>
            </a:r>
          </a:p>
          <a:p>
            <a:pPr algn="ctr"/>
            <a:r>
              <a:rPr lang="en-IN" sz="4001" dirty="0">
                <a:solidFill>
                  <a:schemeClr val="tx2">
                    <a:lumMod val="50000"/>
                  </a:schemeClr>
                </a:solidFill>
                <a:latin typeface="Aparajita" panose="02020603050405020304" pitchFamily="18" charset="0"/>
                <a:cs typeface="Aparajita" panose="02020603050405020304" pitchFamily="18" charset="0"/>
              </a:rPr>
              <a:t>FACULTY OF SCIENCE </a:t>
            </a:r>
          </a:p>
          <a:p>
            <a:pPr algn="ctr"/>
            <a:r>
              <a:rPr lang="en-IN" sz="4001" dirty="0">
                <a:solidFill>
                  <a:schemeClr val="tx2">
                    <a:lumMod val="50000"/>
                  </a:schemeClr>
                </a:solidFill>
                <a:latin typeface="Aparajita" panose="02020603050405020304" pitchFamily="18" charset="0"/>
                <a:cs typeface="Aparajita" panose="02020603050405020304" pitchFamily="18" charset="0"/>
              </a:rPr>
              <a:t>DEPARTMENT OF STATISTICS </a:t>
            </a:r>
          </a:p>
        </p:txBody>
      </p:sp>
      <p:sp>
        <p:nvSpPr>
          <p:cNvPr id="17" name="TextBox 16">
            <a:extLst>
              <a:ext uri="{FF2B5EF4-FFF2-40B4-BE49-F238E27FC236}">
                <a16:creationId xmlns:a16="http://schemas.microsoft.com/office/drawing/2014/main" id="{58C3B4AA-B446-432A-AE1E-B2D982FEAC67}"/>
              </a:ext>
            </a:extLst>
          </p:cNvPr>
          <p:cNvSpPr txBox="1"/>
          <p:nvPr/>
        </p:nvSpPr>
        <p:spPr>
          <a:xfrm>
            <a:off x="369052" y="7595348"/>
            <a:ext cx="4031615" cy="2554545"/>
          </a:xfrm>
          <a:prstGeom prst="rect">
            <a:avLst/>
          </a:prstGeom>
          <a:noFill/>
        </p:spPr>
        <p:txBody>
          <a:bodyPr wrap="square" rtlCol="0">
            <a:spAutoFit/>
          </a:bodyPr>
          <a:lstStyle/>
          <a:p>
            <a:r>
              <a:rPr lang="en-IN" sz="3200" b="1" dirty="0">
                <a:solidFill>
                  <a:schemeClr val="tx2">
                    <a:lumMod val="50000"/>
                  </a:schemeClr>
                </a:solidFill>
                <a:latin typeface="Aparajita" panose="02020603050405020304" pitchFamily="18" charset="0"/>
                <a:cs typeface="Aparajita" panose="02020603050405020304" pitchFamily="18" charset="0"/>
              </a:rPr>
              <a:t>Presented By:  </a:t>
            </a:r>
          </a:p>
          <a:p>
            <a:r>
              <a:rPr lang="en-IN" sz="3200" b="1" dirty="0">
                <a:solidFill>
                  <a:schemeClr val="tx2">
                    <a:lumMod val="50000"/>
                  </a:schemeClr>
                </a:solidFill>
                <a:latin typeface="Aparajita" panose="02020603050405020304" pitchFamily="18" charset="0"/>
                <a:cs typeface="Aparajita" panose="02020603050405020304" pitchFamily="18" charset="0"/>
              </a:rPr>
              <a:t>Bhagyashree Patil</a:t>
            </a:r>
          </a:p>
          <a:p>
            <a:r>
              <a:rPr lang="en-IN" sz="3200" b="1" dirty="0">
                <a:solidFill>
                  <a:schemeClr val="tx2">
                    <a:lumMod val="50000"/>
                  </a:schemeClr>
                </a:solidFill>
                <a:latin typeface="Aparajita" panose="02020603050405020304" pitchFamily="18" charset="0"/>
                <a:cs typeface="Aparajita" panose="02020603050405020304" pitchFamily="18" charset="0"/>
              </a:rPr>
              <a:t>Tanvi Salat</a:t>
            </a:r>
          </a:p>
          <a:p>
            <a:r>
              <a:rPr lang="en-IN" sz="3200" b="1" dirty="0">
                <a:solidFill>
                  <a:schemeClr val="tx2">
                    <a:lumMod val="50000"/>
                  </a:schemeClr>
                </a:solidFill>
                <a:latin typeface="Aparajita" panose="02020603050405020304" pitchFamily="18" charset="0"/>
                <a:cs typeface="Aparajita" panose="02020603050405020304" pitchFamily="18" charset="0"/>
              </a:rPr>
              <a:t>Rajeshwari Rajodia</a:t>
            </a:r>
          </a:p>
          <a:p>
            <a:r>
              <a:rPr lang="en-IN" sz="3200" b="1" dirty="0">
                <a:solidFill>
                  <a:schemeClr val="tx2">
                    <a:lumMod val="50000"/>
                  </a:schemeClr>
                </a:solidFill>
                <a:latin typeface="Aparajita" panose="02020603050405020304" pitchFamily="18" charset="0"/>
                <a:cs typeface="Aparajita" panose="02020603050405020304" pitchFamily="18" charset="0"/>
              </a:rPr>
              <a:t>Akash Deshmukh </a:t>
            </a:r>
          </a:p>
        </p:txBody>
      </p:sp>
      <p:sp>
        <p:nvSpPr>
          <p:cNvPr id="12" name="TextBox 11">
            <a:extLst>
              <a:ext uri="{FF2B5EF4-FFF2-40B4-BE49-F238E27FC236}">
                <a16:creationId xmlns:a16="http://schemas.microsoft.com/office/drawing/2014/main" id="{60AACAD2-4FAF-499A-911A-FAB7618B092A}"/>
              </a:ext>
            </a:extLst>
          </p:cNvPr>
          <p:cNvSpPr txBox="1"/>
          <p:nvPr/>
        </p:nvSpPr>
        <p:spPr>
          <a:xfrm>
            <a:off x="10919606" y="8471929"/>
            <a:ext cx="4565015" cy="830997"/>
          </a:xfrm>
          <a:prstGeom prst="rect">
            <a:avLst/>
          </a:prstGeom>
          <a:noFill/>
        </p:spPr>
        <p:txBody>
          <a:bodyPr wrap="square" rtlCol="0">
            <a:spAutoFit/>
          </a:bodyPr>
          <a:lstStyle/>
          <a:p>
            <a:r>
              <a:rPr lang="en-US" sz="2400" b="1" dirty="0">
                <a:solidFill>
                  <a:schemeClr val="tx2">
                    <a:lumMod val="50000"/>
                  </a:schemeClr>
                </a:solidFill>
                <a:latin typeface="Arial" panose="020B0604020202020204" pitchFamily="34" charset="0"/>
                <a:cs typeface="Arial" panose="020B0604020202020204" pitchFamily="34" charset="0"/>
              </a:rPr>
              <a:t>Guided By: </a:t>
            </a:r>
          </a:p>
          <a:p>
            <a:r>
              <a:rPr lang="en-US" sz="2400" b="1" dirty="0">
                <a:solidFill>
                  <a:schemeClr val="tx2">
                    <a:lumMod val="50000"/>
                  </a:schemeClr>
                </a:solidFill>
                <a:latin typeface="Arial" panose="020B0604020202020204" pitchFamily="34" charset="0"/>
                <a:cs typeface="Arial" panose="020B0604020202020204" pitchFamily="34" charset="0"/>
              </a:rPr>
              <a:t>Dr. (Mrs.) Khimiya Tinani</a:t>
            </a:r>
            <a:endParaRPr lang="en-IN" sz="2400" b="1" dirty="0">
              <a:solidFill>
                <a:schemeClr val="tx2">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703862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2954655" cy="3888740"/>
            <a:chOff x="0" y="0"/>
            <a:chExt cx="2954655" cy="3888740"/>
          </a:xfrm>
        </p:grpSpPr>
        <p:sp>
          <p:nvSpPr>
            <p:cNvPr id="3" name="object 3"/>
            <p:cNvSpPr/>
            <p:nvPr/>
          </p:nvSpPr>
          <p:spPr>
            <a:xfrm>
              <a:off x="0" y="0"/>
              <a:ext cx="2954655" cy="2950845"/>
            </a:xfrm>
            <a:custGeom>
              <a:avLst/>
              <a:gdLst/>
              <a:ahLst/>
              <a:cxnLst/>
              <a:rect l="l" t="t" r="r" b="b"/>
              <a:pathLst>
                <a:path w="2954655" h="2950845">
                  <a:moveTo>
                    <a:pt x="2787313" y="329327"/>
                  </a:moveTo>
                  <a:lnTo>
                    <a:pt x="313417" y="2803224"/>
                  </a:lnTo>
                  <a:lnTo>
                    <a:pt x="310411" y="2800218"/>
                  </a:lnTo>
                  <a:lnTo>
                    <a:pt x="274403" y="2830894"/>
                  </a:lnTo>
                  <a:lnTo>
                    <a:pt x="236571" y="2858278"/>
                  </a:lnTo>
                  <a:lnTo>
                    <a:pt x="197122" y="2882365"/>
                  </a:lnTo>
                  <a:lnTo>
                    <a:pt x="156262" y="2903151"/>
                  </a:lnTo>
                  <a:lnTo>
                    <a:pt x="114198" y="2920633"/>
                  </a:lnTo>
                  <a:lnTo>
                    <a:pt x="71138" y="2934805"/>
                  </a:lnTo>
                  <a:lnTo>
                    <a:pt x="27287" y="2945664"/>
                  </a:lnTo>
                  <a:lnTo>
                    <a:pt x="0" y="2950297"/>
                  </a:lnTo>
                  <a:lnTo>
                    <a:pt x="0" y="1409439"/>
                  </a:lnTo>
                  <a:lnTo>
                    <a:pt x="1409439" y="0"/>
                  </a:lnTo>
                  <a:lnTo>
                    <a:pt x="2954134" y="0"/>
                  </a:lnTo>
                  <a:lnTo>
                    <a:pt x="2952186" y="13574"/>
                  </a:lnTo>
                  <a:lnTo>
                    <a:pt x="2942725" y="56806"/>
                  </a:lnTo>
                  <a:lnTo>
                    <a:pt x="2930080" y="99352"/>
                  </a:lnTo>
                  <a:lnTo>
                    <a:pt x="2914251" y="141018"/>
                  </a:lnTo>
                  <a:lnTo>
                    <a:pt x="2895235" y="181607"/>
                  </a:lnTo>
                  <a:lnTo>
                    <a:pt x="2873034" y="220928"/>
                  </a:lnTo>
                  <a:lnTo>
                    <a:pt x="2847647" y="258784"/>
                  </a:lnTo>
                  <a:lnTo>
                    <a:pt x="2819073" y="294982"/>
                  </a:lnTo>
                  <a:lnTo>
                    <a:pt x="2787313" y="329327"/>
                  </a:lnTo>
                  <a:close/>
                </a:path>
              </a:pathLst>
            </a:custGeom>
            <a:solidFill>
              <a:srgbClr val="1C6179"/>
            </a:solidFill>
          </p:spPr>
          <p:txBody>
            <a:bodyPr wrap="square" lIns="0" tIns="0" rIns="0" bIns="0" rtlCol="0"/>
            <a:lstStyle/>
            <a:p>
              <a:endParaRPr/>
            </a:p>
          </p:txBody>
        </p:sp>
        <p:sp>
          <p:nvSpPr>
            <p:cNvPr id="4" name="object 4"/>
            <p:cNvSpPr/>
            <p:nvPr/>
          </p:nvSpPr>
          <p:spPr>
            <a:xfrm>
              <a:off x="0" y="508703"/>
              <a:ext cx="2540000" cy="3380104"/>
            </a:xfrm>
            <a:custGeom>
              <a:avLst/>
              <a:gdLst/>
              <a:ahLst/>
              <a:cxnLst/>
              <a:rect l="l" t="t" r="r" b="b"/>
              <a:pathLst>
                <a:path w="2540000" h="3380104">
                  <a:moveTo>
                    <a:pt x="2364435" y="1023621"/>
                  </a:moveTo>
                  <a:lnTo>
                    <a:pt x="20487" y="3367570"/>
                  </a:lnTo>
                  <a:lnTo>
                    <a:pt x="17503" y="3364586"/>
                  </a:lnTo>
                  <a:lnTo>
                    <a:pt x="0" y="3379516"/>
                  </a:lnTo>
                  <a:lnTo>
                    <a:pt x="0" y="1693324"/>
                  </a:lnTo>
                  <a:lnTo>
                    <a:pt x="1517069" y="176255"/>
                  </a:lnTo>
                  <a:lnTo>
                    <a:pt x="1551793" y="144097"/>
                  </a:lnTo>
                  <a:lnTo>
                    <a:pt x="1588275" y="115183"/>
                  </a:lnTo>
                  <a:lnTo>
                    <a:pt x="1626328" y="89508"/>
                  </a:lnTo>
                  <a:lnTo>
                    <a:pt x="1665765" y="67066"/>
                  </a:lnTo>
                  <a:lnTo>
                    <a:pt x="1706396" y="47851"/>
                  </a:lnTo>
                  <a:lnTo>
                    <a:pt x="1748035" y="31859"/>
                  </a:lnTo>
                  <a:lnTo>
                    <a:pt x="1790494" y="19083"/>
                  </a:lnTo>
                  <a:lnTo>
                    <a:pt x="1833585" y="9518"/>
                  </a:lnTo>
                  <a:lnTo>
                    <a:pt x="1877119" y="3159"/>
                  </a:lnTo>
                  <a:lnTo>
                    <a:pt x="1920910" y="0"/>
                  </a:lnTo>
                  <a:lnTo>
                    <a:pt x="1964770" y="35"/>
                  </a:lnTo>
                  <a:lnTo>
                    <a:pt x="2008510" y="3259"/>
                  </a:lnTo>
                  <a:lnTo>
                    <a:pt x="2051943" y="9667"/>
                  </a:lnTo>
                  <a:lnTo>
                    <a:pt x="2094880" y="19253"/>
                  </a:lnTo>
                  <a:lnTo>
                    <a:pt x="2137135" y="32012"/>
                  </a:lnTo>
                  <a:lnTo>
                    <a:pt x="2178520" y="47938"/>
                  </a:lnTo>
                  <a:lnTo>
                    <a:pt x="2218846" y="67025"/>
                  </a:lnTo>
                  <a:lnTo>
                    <a:pt x="2257926" y="89269"/>
                  </a:lnTo>
                  <a:lnTo>
                    <a:pt x="2295571" y="114663"/>
                  </a:lnTo>
                  <a:lnTo>
                    <a:pt x="2331595" y="143202"/>
                  </a:lnTo>
                  <a:lnTo>
                    <a:pt x="2365809" y="174881"/>
                  </a:lnTo>
                  <a:lnTo>
                    <a:pt x="2397469" y="209114"/>
                  </a:lnTo>
                  <a:lnTo>
                    <a:pt x="2425954" y="245193"/>
                  </a:lnTo>
                  <a:lnTo>
                    <a:pt x="2451264" y="282922"/>
                  </a:lnTo>
                  <a:lnTo>
                    <a:pt x="2473401" y="322108"/>
                  </a:lnTo>
                  <a:lnTo>
                    <a:pt x="2492364" y="362558"/>
                  </a:lnTo>
                  <a:lnTo>
                    <a:pt x="2508154" y="404078"/>
                  </a:lnTo>
                  <a:lnTo>
                    <a:pt x="2520771" y="446475"/>
                  </a:lnTo>
                  <a:lnTo>
                    <a:pt x="2530216" y="489554"/>
                  </a:lnTo>
                  <a:lnTo>
                    <a:pt x="2536488" y="533123"/>
                  </a:lnTo>
                  <a:lnTo>
                    <a:pt x="2539589" y="576987"/>
                  </a:lnTo>
                  <a:lnTo>
                    <a:pt x="2539517" y="620953"/>
                  </a:lnTo>
                  <a:lnTo>
                    <a:pt x="2536275" y="664827"/>
                  </a:lnTo>
                  <a:lnTo>
                    <a:pt x="2529861" y="708416"/>
                  </a:lnTo>
                  <a:lnTo>
                    <a:pt x="2520277" y="751526"/>
                  </a:lnTo>
                  <a:lnTo>
                    <a:pt x="2507522" y="793964"/>
                  </a:lnTo>
                  <a:lnTo>
                    <a:pt x="2491598" y="835535"/>
                  </a:lnTo>
                  <a:lnTo>
                    <a:pt x="2472503" y="876046"/>
                  </a:lnTo>
                  <a:lnTo>
                    <a:pt x="2450240" y="915304"/>
                  </a:lnTo>
                  <a:lnTo>
                    <a:pt x="2424807" y="953115"/>
                  </a:lnTo>
                  <a:lnTo>
                    <a:pt x="2396205" y="989285"/>
                  </a:lnTo>
                  <a:lnTo>
                    <a:pt x="2364435" y="1023621"/>
                  </a:lnTo>
                  <a:close/>
                </a:path>
              </a:pathLst>
            </a:custGeom>
            <a:solidFill>
              <a:srgbClr val="61C2A2"/>
            </a:solidFill>
          </p:spPr>
          <p:txBody>
            <a:bodyPr wrap="square" lIns="0" tIns="0" rIns="0" bIns="0" rtlCol="0"/>
            <a:lstStyle/>
            <a:p>
              <a:endParaRPr/>
            </a:p>
          </p:txBody>
        </p:sp>
      </p:grpSp>
      <p:sp>
        <p:nvSpPr>
          <p:cNvPr id="15" name="TextBox 14">
            <a:extLst>
              <a:ext uri="{FF2B5EF4-FFF2-40B4-BE49-F238E27FC236}">
                <a16:creationId xmlns:a16="http://schemas.microsoft.com/office/drawing/2014/main" id="{30EEF54B-74AB-4486-9642-FBA39D27CA07}"/>
              </a:ext>
            </a:extLst>
          </p:cNvPr>
          <p:cNvSpPr txBox="1"/>
          <p:nvPr/>
        </p:nvSpPr>
        <p:spPr>
          <a:xfrm>
            <a:off x="3332995" y="2766179"/>
            <a:ext cx="9535160" cy="369332"/>
          </a:xfrm>
          <a:prstGeom prst="rect">
            <a:avLst/>
          </a:prstGeom>
          <a:noFill/>
        </p:spPr>
        <p:txBody>
          <a:bodyPr wrap="square" rtlCol="0">
            <a:spAutoFit/>
          </a:bodyPr>
          <a:lstStyle/>
          <a:p>
            <a:endParaRPr lang="en-IN" dirty="0"/>
          </a:p>
        </p:txBody>
      </p:sp>
      <p:sp>
        <p:nvSpPr>
          <p:cNvPr id="11" name="TextBox 10">
            <a:extLst>
              <a:ext uri="{FF2B5EF4-FFF2-40B4-BE49-F238E27FC236}">
                <a16:creationId xmlns:a16="http://schemas.microsoft.com/office/drawing/2014/main" id="{A8239D62-1109-434A-AF2F-926296ADECFD}"/>
              </a:ext>
            </a:extLst>
          </p:cNvPr>
          <p:cNvSpPr txBox="1"/>
          <p:nvPr/>
        </p:nvSpPr>
        <p:spPr>
          <a:xfrm>
            <a:off x="1905000" y="7336156"/>
            <a:ext cx="14478000" cy="1821011"/>
          </a:xfrm>
          <a:prstGeom prst="rect">
            <a:avLst/>
          </a:prstGeom>
          <a:noFill/>
        </p:spPr>
        <p:txBody>
          <a:bodyPr wrap="square" rtlCol="0">
            <a:spAutoFit/>
          </a:bodyPr>
          <a:lstStyle/>
          <a:p>
            <a:pPr>
              <a:lnSpc>
                <a:spcPct val="150000"/>
              </a:lnSpc>
              <a:spcAft>
                <a:spcPts val="800"/>
              </a:spcAft>
            </a:pPr>
            <a:r>
              <a:rPr lang="en-IN" sz="1800" b="1" dirty="0">
                <a:effectLst/>
                <a:latin typeface="Times New Roman" panose="02020603050405020304" pitchFamily="18" charset="0"/>
                <a:ea typeface="Calibri" panose="020F0502020204030204" pitchFamily="34" charset="0"/>
                <a:cs typeface="Mangal" panose="02040503050203030202" pitchFamily="18" charset="0"/>
              </a:rPr>
              <a:t>Observation</a:t>
            </a:r>
            <a:r>
              <a:rPr lang="en-IN" sz="1800" dirty="0">
                <a:effectLst/>
                <a:latin typeface="Times New Roman" panose="02020603050405020304" pitchFamily="18" charset="0"/>
                <a:ea typeface="Calibri" panose="020F0502020204030204" pitchFamily="34" charset="0"/>
                <a:cs typeface="Mangal" panose="02040503050203030202" pitchFamily="18" charset="0"/>
              </a:rPr>
              <a:t>: </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a:lnSpc>
                <a:spcPct val="150000"/>
              </a:lnSpc>
              <a:spcAft>
                <a:spcPts val="800"/>
              </a:spcAft>
            </a:pPr>
            <a:r>
              <a:rPr lang="en-IN" sz="1800" dirty="0">
                <a:effectLst/>
                <a:latin typeface="Times New Roman" panose="02020603050405020304" pitchFamily="18" charset="0"/>
                <a:ea typeface="Calibri" panose="020F0502020204030204" pitchFamily="34" charset="0"/>
                <a:cs typeface="Mangal" panose="02040503050203030202" pitchFamily="18" charset="0"/>
              </a:rPr>
              <a:t>The above bar graph shows the career satisfaction in professional courses for Working and non-working respondents. The green bars are for working people and grey bar is showing non-working respondents.</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endParaRPr lang="en-IN" dirty="0"/>
          </a:p>
        </p:txBody>
      </p:sp>
      <p:graphicFrame>
        <p:nvGraphicFramePr>
          <p:cNvPr id="9" name="Chart 8">
            <a:extLst>
              <a:ext uri="{FF2B5EF4-FFF2-40B4-BE49-F238E27FC236}">
                <a16:creationId xmlns:a16="http://schemas.microsoft.com/office/drawing/2014/main" id="{B254ADED-146C-43EB-B7D3-30469093F50D}"/>
              </a:ext>
            </a:extLst>
          </p:cNvPr>
          <p:cNvGraphicFramePr/>
          <p:nvPr>
            <p:extLst>
              <p:ext uri="{D42A27DB-BD31-4B8C-83A1-F6EECF244321}">
                <p14:modId xmlns:p14="http://schemas.microsoft.com/office/powerpoint/2010/main" val="3593098845"/>
              </p:ext>
            </p:extLst>
          </p:nvPr>
        </p:nvGraphicFramePr>
        <p:xfrm>
          <a:off x="2954655" y="619356"/>
          <a:ext cx="12000350" cy="57788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9391958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2954655" cy="3888740"/>
            <a:chOff x="0" y="0"/>
            <a:chExt cx="2954655" cy="3888740"/>
          </a:xfrm>
        </p:grpSpPr>
        <p:sp>
          <p:nvSpPr>
            <p:cNvPr id="3" name="object 3"/>
            <p:cNvSpPr/>
            <p:nvPr/>
          </p:nvSpPr>
          <p:spPr>
            <a:xfrm>
              <a:off x="0" y="0"/>
              <a:ext cx="2954655" cy="2950845"/>
            </a:xfrm>
            <a:custGeom>
              <a:avLst/>
              <a:gdLst/>
              <a:ahLst/>
              <a:cxnLst/>
              <a:rect l="l" t="t" r="r" b="b"/>
              <a:pathLst>
                <a:path w="2954655" h="2950845">
                  <a:moveTo>
                    <a:pt x="2787313" y="329327"/>
                  </a:moveTo>
                  <a:lnTo>
                    <a:pt x="313417" y="2803224"/>
                  </a:lnTo>
                  <a:lnTo>
                    <a:pt x="310411" y="2800218"/>
                  </a:lnTo>
                  <a:lnTo>
                    <a:pt x="274403" y="2830894"/>
                  </a:lnTo>
                  <a:lnTo>
                    <a:pt x="236571" y="2858278"/>
                  </a:lnTo>
                  <a:lnTo>
                    <a:pt x="197122" y="2882365"/>
                  </a:lnTo>
                  <a:lnTo>
                    <a:pt x="156262" y="2903151"/>
                  </a:lnTo>
                  <a:lnTo>
                    <a:pt x="114198" y="2920633"/>
                  </a:lnTo>
                  <a:lnTo>
                    <a:pt x="71138" y="2934805"/>
                  </a:lnTo>
                  <a:lnTo>
                    <a:pt x="27287" y="2945664"/>
                  </a:lnTo>
                  <a:lnTo>
                    <a:pt x="0" y="2950297"/>
                  </a:lnTo>
                  <a:lnTo>
                    <a:pt x="0" y="1409439"/>
                  </a:lnTo>
                  <a:lnTo>
                    <a:pt x="1409439" y="0"/>
                  </a:lnTo>
                  <a:lnTo>
                    <a:pt x="2954134" y="0"/>
                  </a:lnTo>
                  <a:lnTo>
                    <a:pt x="2952186" y="13574"/>
                  </a:lnTo>
                  <a:lnTo>
                    <a:pt x="2942725" y="56806"/>
                  </a:lnTo>
                  <a:lnTo>
                    <a:pt x="2930080" y="99352"/>
                  </a:lnTo>
                  <a:lnTo>
                    <a:pt x="2914251" y="141018"/>
                  </a:lnTo>
                  <a:lnTo>
                    <a:pt x="2895235" y="181607"/>
                  </a:lnTo>
                  <a:lnTo>
                    <a:pt x="2873034" y="220928"/>
                  </a:lnTo>
                  <a:lnTo>
                    <a:pt x="2847647" y="258784"/>
                  </a:lnTo>
                  <a:lnTo>
                    <a:pt x="2819073" y="294982"/>
                  </a:lnTo>
                  <a:lnTo>
                    <a:pt x="2787313" y="329327"/>
                  </a:lnTo>
                  <a:close/>
                </a:path>
              </a:pathLst>
            </a:custGeom>
            <a:solidFill>
              <a:srgbClr val="1C6179"/>
            </a:solidFill>
          </p:spPr>
          <p:txBody>
            <a:bodyPr wrap="square" lIns="0" tIns="0" rIns="0" bIns="0" rtlCol="0"/>
            <a:lstStyle/>
            <a:p>
              <a:endParaRPr/>
            </a:p>
          </p:txBody>
        </p:sp>
        <p:sp>
          <p:nvSpPr>
            <p:cNvPr id="4" name="object 4"/>
            <p:cNvSpPr/>
            <p:nvPr/>
          </p:nvSpPr>
          <p:spPr>
            <a:xfrm>
              <a:off x="0" y="508703"/>
              <a:ext cx="2540000" cy="3380104"/>
            </a:xfrm>
            <a:custGeom>
              <a:avLst/>
              <a:gdLst/>
              <a:ahLst/>
              <a:cxnLst/>
              <a:rect l="l" t="t" r="r" b="b"/>
              <a:pathLst>
                <a:path w="2540000" h="3380104">
                  <a:moveTo>
                    <a:pt x="2364435" y="1023621"/>
                  </a:moveTo>
                  <a:lnTo>
                    <a:pt x="20487" y="3367570"/>
                  </a:lnTo>
                  <a:lnTo>
                    <a:pt x="17503" y="3364586"/>
                  </a:lnTo>
                  <a:lnTo>
                    <a:pt x="0" y="3379516"/>
                  </a:lnTo>
                  <a:lnTo>
                    <a:pt x="0" y="1693324"/>
                  </a:lnTo>
                  <a:lnTo>
                    <a:pt x="1517069" y="176255"/>
                  </a:lnTo>
                  <a:lnTo>
                    <a:pt x="1551793" y="144097"/>
                  </a:lnTo>
                  <a:lnTo>
                    <a:pt x="1588275" y="115183"/>
                  </a:lnTo>
                  <a:lnTo>
                    <a:pt x="1626328" y="89508"/>
                  </a:lnTo>
                  <a:lnTo>
                    <a:pt x="1665765" y="67066"/>
                  </a:lnTo>
                  <a:lnTo>
                    <a:pt x="1706396" y="47851"/>
                  </a:lnTo>
                  <a:lnTo>
                    <a:pt x="1748035" y="31859"/>
                  </a:lnTo>
                  <a:lnTo>
                    <a:pt x="1790494" y="19083"/>
                  </a:lnTo>
                  <a:lnTo>
                    <a:pt x="1833585" y="9518"/>
                  </a:lnTo>
                  <a:lnTo>
                    <a:pt x="1877119" y="3159"/>
                  </a:lnTo>
                  <a:lnTo>
                    <a:pt x="1920910" y="0"/>
                  </a:lnTo>
                  <a:lnTo>
                    <a:pt x="1964770" y="35"/>
                  </a:lnTo>
                  <a:lnTo>
                    <a:pt x="2008510" y="3259"/>
                  </a:lnTo>
                  <a:lnTo>
                    <a:pt x="2051943" y="9667"/>
                  </a:lnTo>
                  <a:lnTo>
                    <a:pt x="2094880" y="19253"/>
                  </a:lnTo>
                  <a:lnTo>
                    <a:pt x="2137135" y="32012"/>
                  </a:lnTo>
                  <a:lnTo>
                    <a:pt x="2178520" y="47938"/>
                  </a:lnTo>
                  <a:lnTo>
                    <a:pt x="2218846" y="67025"/>
                  </a:lnTo>
                  <a:lnTo>
                    <a:pt x="2257926" y="89269"/>
                  </a:lnTo>
                  <a:lnTo>
                    <a:pt x="2295571" y="114663"/>
                  </a:lnTo>
                  <a:lnTo>
                    <a:pt x="2331595" y="143202"/>
                  </a:lnTo>
                  <a:lnTo>
                    <a:pt x="2365809" y="174881"/>
                  </a:lnTo>
                  <a:lnTo>
                    <a:pt x="2397469" y="209114"/>
                  </a:lnTo>
                  <a:lnTo>
                    <a:pt x="2425954" y="245193"/>
                  </a:lnTo>
                  <a:lnTo>
                    <a:pt x="2451264" y="282922"/>
                  </a:lnTo>
                  <a:lnTo>
                    <a:pt x="2473401" y="322108"/>
                  </a:lnTo>
                  <a:lnTo>
                    <a:pt x="2492364" y="362558"/>
                  </a:lnTo>
                  <a:lnTo>
                    <a:pt x="2508154" y="404078"/>
                  </a:lnTo>
                  <a:lnTo>
                    <a:pt x="2520771" y="446475"/>
                  </a:lnTo>
                  <a:lnTo>
                    <a:pt x="2530216" y="489554"/>
                  </a:lnTo>
                  <a:lnTo>
                    <a:pt x="2536488" y="533123"/>
                  </a:lnTo>
                  <a:lnTo>
                    <a:pt x="2539589" y="576987"/>
                  </a:lnTo>
                  <a:lnTo>
                    <a:pt x="2539517" y="620953"/>
                  </a:lnTo>
                  <a:lnTo>
                    <a:pt x="2536275" y="664827"/>
                  </a:lnTo>
                  <a:lnTo>
                    <a:pt x="2529861" y="708416"/>
                  </a:lnTo>
                  <a:lnTo>
                    <a:pt x="2520277" y="751526"/>
                  </a:lnTo>
                  <a:lnTo>
                    <a:pt x="2507522" y="793964"/>
                  </a:lnTo>
                  <a:lnTo>
                    <a:pt x="2491598" y="835535"/>
                  </a:lnTo>
                  <a:lnTo>
                    <a:pt x="2472503" y="876046"/>
                  </a:lnTo>
                  <a:lnTo>
                    <a:pt x="2450240" y="915304"/>
                  </a:lnTo>
                  <a:lnTo>
                    <a:pt x="2424807" y="953115"/>
                  </a:lnTo>
                  <a:lnTo>
                    <a:pt x="2396205" y="989285"/>
                  </a:lnTo>
                  <a:lnTo>
                    <a:pt x="2364435" y="1023621"/>
                  </a:lnTo>
                  <a:close/>
                </a:path>
              </a:pathLst>
            </a:custGeom>
            <a:solidFill>
              <a:srgbClr val="61C2A2"/>
            </a:solidFill>
          </p:spPr>
          <p:txBody>
            <a:bodyPr wrap="square" lIns="0" tIns="0" rIns="0" bIns="0" rtlCol="0"/>
            <a:lstStyle/>
            <a:p>
              <a:endParaRPr/>
            </a:p>
          </p:txBody>
        </p:sp>
      </p:grpSp>
      <p:sp>
        <p:nvSpPr>
          <p:cNvPr id="15" name="TextBox 14">
            <a:extLst>
              <a:ext uri="{FF2B5EF4-FFF2-40B4-BE49-F238E27FC236}">
                <a16:creationId xmlns:a16="http://schemas.microsoft.com/office/drawing/2014/main" id="{30EEF54B-74AB-4486-9642-FBA39D27CA07}"/>
              </a:ext>
            </a:extLst>
          </p:cNvPr>
          <p:cNvSpPr txBox="1"/>
          <p:nvPr/>
        </p:nvSpPr>
        <p:spPr>
          <a:xfrm>
            <a:off x="3332995" y="2766179"/>
            <a:ext cx="9535160" cy="369332"/>
          </a:xfrm>
          <a:prstGeom prst="rect">
            <a:avLst/>
          </a:prstGeom>
          <a:noFill/>
        </p:spPr>
        <p:txBody>
          <a:bodyPr wrap="square" rtlCol="0">
            <a:spAutoFit/>
          </a:bodyPr>
          <a:lstStyle/>
          <a:p>
            <a:endParaRPr lang="en-IN" dirty="0"/>
          </a:p>
        </p:txBody>
      </p:sp>
      <p:sp>
        <p:nvSpPr>
          <p:cNvPr id="11" name="TextBox 10">
            <a:extLst>
              <a:ext uri="{FF2B5EF4-FFF2-40B4-BE49-F238E27FC236}">
                <a16:creationId xmlns:a16="http://schemas.microsoft.com/office/drawing/2014/main" id="{A8239D62-1109-434A-AF2F-926296ADECFD}"/>
              </a:ext>
            </a:extLst>
          </p:cNvPr>
          <p:cNvSpPr txBox="1"/>
          <p:nvPr/>
        </p:nvSpPr>
        <p:spPr>
          <a:xfrm>
            <a:off x="1270000" y="8537213"/>
            <a:ext cx="14478000" cy="2056332"/>
          </a:xfrm>
          <a:prstGeom prst="rect">
            <a:avLst/>
          </a:prstGeom>
          <a:noFill/>
        </p:spPr>
        <p:txBody>
          <a:bodyPr wrap="square" rtlCol="0">
            <a:spAutoFit/>
          </a:bodyPr>
          <a:lstStyle/>
          <a:p>
            <a:pPr>
              <a:lnSpc>
                <a:spcPct val="107000"/>
              </a:lnSpc>
              <a:spcAft>
                <a:spcPts val="800"/>
              </a:spcAft>
            </a:pPr>
            <a:r>
              <a:rPr lang="en-IN" sz="1800" b="1" dirty="0">
                <a:effectLst/>
                <a:latin typeface="Times New Roman" panose="02020603050405020304" pitchFamily="18" charset="0"/>
                <a:ea typeface="Calibri" panose="020F0502020204030204" pitchFamily="34" charset="0"/>
                <a:cs typeface="Mangal" panose="02040503050203030202" pitchFamily="18" charset="0"/>
              </a:rPr>
              <a:t>Observation:</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algn="just">
              <a:lnSpc>
                <a:spcPct val="107000"/>
              </a:lnSpc>
              <a:spcAft>
                <a:spcPts val="800"/>
              </a:spcAft>
            </a:pPr>
            <a:r>
              <a:rPr lang="en-IN" sz="1800" dirty="0">
                <a:effectLst/>
                <a:latin typeface="Times New Roman" panose="02020603050405020304" pitchFamily="18" charset="0"/>
                <a:ea typeface="Calibri" panose="020F0502020204030204" pitchFamily="34" charset="0"/>
                <a:cs typeface="Mangal" panose="02040503050203030202" pitchFamily="18" charset="0"/>
              </a:rPr>
              <a:t> As you can see here is a word cloud showing the highest frequency of words by the size and colour. The words in bigger size are “interest”, “Less”, “opportunity”, “work”, “field”, “job”, “future” “better”, “change”, etc. By this we mean that the ones who don’t want to continue with their current career are may be due to the reasons that they find it less interesting, or less career opportunity, no better future, less jobs, less satisfies in this field, or a study problem, don’t find it a secure career, want to change it or go to different place.  </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endParaRPr lang="en-IN" dirty="0"/>
          </a:p>
        </p:txBody>
      </p:sp>
      <p:pic>
        <p:nvPicPr>
          <p:cNvPr id="13" name="Picture 12" descr="A screenshot of a cell phone screen with text&#10;&#10;Description automatically generated">
            <a:extLst>
              <a:ext uri="{FF2B5EF4-FFF2-40B4-BE49-F238E27FC236}">
                <a16:creationId xmlns:a16="http://schemas.microsoft.com/office/drawing/2014/main" id="{257C429D-7AD6-45A5-A29D-2F260AC09A32}"/>
              </a:ext>
            </a:extLst>
          </p:cNvPr>
          <p:cNvPicPr/>
          <p:nvPr/>
        </p:nvPicPr>
        <p:blipFill>
          <a:blip r:embed="rId2">
            <a:extLst>
              <a:ext uri="{28A0092B-C50C-407E-A947-70E740481C1C}">
                <a14:useLocalDpi xmlns:a14="http://schemas.microsoft.com/office/drawing/2010/main" val="0"/>
              </a:ext>
            </a:extLst>
          </a:blip>
          <a:stretch>
            <a:fillRect/>
          </a:stretch>
        </p:blipFill>
        <p:spPr>
          <a:xfrm>
            <a:off x="3303030" y="1365139"/>
            <a:ext cx="11373605" cy="7162800"/>
          </a:xfrm>
          <a:prstGeom prst="rect">
            <a:avLst/>
          </a:prstGeom>
        </p:spPr>
      </p:pic>
      <p:sp>
        <p:nvSpPr>
          <p:cNvPr id="10" name="TextBox 9">
            <a:extLst>
              <a:ext uri="{FF2B5EF4-FFF2-40B4-BE49-F238E27FC236}">
                <a16:creationId xmlns:a16="http://schemas.microsoft.com/office/drawing/2014/main" id="{B27040F3-3E0E-4C81-B168-1BC49E21B52A}"/>
              </a:ext>
            </a:extLst>
          </p:cNvPr>
          <p:cNvSpPr txBox="1"/>
          <p:nvPr/>
        </p:nvSpPr>
        <p:spPr>
          <a:xfrm>
            <a:off x="2928869" y="99953"/>
            <a:ext cx="8554205" cy="646331"/>
          </a:xfrm>
          <a:prstGeom prst="rect">
            <a:avLst/>
          </a:prstGeom>
          <a:noFill/>
        </p:spPr>
        <p:txBody>
          <a:bodyPr wrap="square" rtlCol="0">
            <a:spAutoFit/>
          </a:bodyPr>
          <a:lstStyle/>
          <a:p>
            <a:r>
              <a:rPr lang="en-IN" sz="3600" b="1" dirty="0">
                <a:latin typeface="Times New Roman" panose="02020603050405020304" pitchFamily="18" charset="0"/>
                <a:cs typeface="Times New Roman" panose="02020603050405020304" pitchFamily="18" charset="0"/>
              </a:rPr>
              <a:t>Word Cloud</a:t>
            </a:r>
            <a:endParaRPr lang="en-IN" b="1"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162A9DEF-549A-41F5-BC86-83AD6C94E724}"/>
              </a:ext>
            </a:extLst>
          </p:cNvPr>
          <p:cNvSpPr txBox="1"/>
          <p:nvPr/>
        </p:nvSpPr>
        <p:spPr>
          <a:xfrm>
            <a:off x="3185160" y="824879"/>
            <a:ext cx="7406640" cy="461665"/>
          </a:xfrm>
          <a:prstGeom prst="rect">
            <a:avLst/>
          </a:prstGeom>
          <a:noFill/>
        </p:spPr>
        <p:txBody>
          <a:bodyPr wrap="square" rtlCol="0">
            <a:spAutoFit/>
          </a:bodyPr>
          <a:lstStyle/>
          <a:p>
            <a:r>
              <a:rPr lang="en-IN" sz="2400" b="1" dirty="0">
                <a:effectLst/>
                <a:latin typeface="Times New Roman" panose="02020603050405020304" pitchFamily="18" charset="0"/>
                <a:ea typeface="Calibri" panose="020F0502020204030204" pitchFamily="34" charset="0"/>
              </a:rPr>
              <a:t>1. Reasons for NOT continuing the current career</a:t>
            </a:r>
            <a:r>
              <a:rPr lang="en-IN" sz="1800" dirty="0">
                <a:effectLst/>
                <a:latin typeface="Times New Roman" panose="02020603050405020304" pitchFamily="18" charset="0"/>
                <a:ea typeface="Calibri" panose="020F0502020204030204" pitchFamily="34" charset="0"/>
              </a:rPr>
              <a:t>:</a:t>
            </a:r>
            <a:endParaRPr lang="en-IN" dirty="0"/>
          </a:p>
        </p:txBody>
      </p:sp>
    </p:spTree>
    <p:extLst>
      <p:ext uri="{BB962C8B-B14F-4D97-AF65-F5344CB8AC3E}">
        <p14:creationId xmlns:p14="http://schemas.microsoft.com/office/powerpoint/2010/main" val="33036052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2954655" cy="3888740"/>
            <a:chOff x="0" y="0"/>
            <a:chExt cx="2954655" cy="3888740"/>
          </a:xfrm>
        </p:grpSpPr>
        <p:sp>
          <p:nvSpPr>
            <p:cNvPr id="3" name="object 3"/>
            <p:cNvSpPr/>
            <p:nvPr/>
          </p:nvSpPr>
          <p:spPr>
            <a:xfrm>
              <a:off x="0" y="0"/>
              <a:ext cx="2954655" cy="2950845"/>
            </a:xfrm>
            <a:custGeom>
              <a:avLst/>
              <a:gdLst/>
              <a:ahLst/>
              <a:cxnLst/>
              <a:rect l="l" t="t" r="r" b="b"/>
              <a:pathLst>
                <a:path w="2954655" h="2950845">
                  <a:moveTo>
                    <a:pt x="2787313" y="329327"/>
                  </a:moveTo>
                  <a:lnTo>
                    <a:pt x="313417" y="2803224"/>
                  </a:lnTo>
                  <a:lnTo>
                    <a:pt x="310411" y="2800218"/>
                  </a:lnTo>
                  <a:lnTo>
                    <a:pt x="274403" y="2830894"/>
                  </a:lnTo>
                  <a:lnTo>
                    <a:pt x="236571" y="2858278"/>
                  </a:lnTo>
                  <a:lnTo>
                    <a:pt x="197122" y="2882365"/>
                  </a:lnTo>
                  <a:lnTo>
                    <a:pt x="156262" y="2903151"/>
                  </a:lnTo>
                  <a:lnTo>
                    <a:pt x="114198" y="2920633"/>
                  </a:lnTo>
                  <a:lnTo>
                    <a:pt x="71138" y="2934805"/>
                  </a:lnTo>
                  <a:lnTo>
                    <a:pt x="27287" y="2945664"/>
                  </a:lnTo>
                  <a:lnTo>
                    <a:pt x="0" y="2950297"/>
                  </a:lnTo>
                  <a:lnTo>
                    <a:pt x="0" y="1409439"/>
                  </a:lnTo>
                  <a:lnTo>
                    <a:pt x="1409439" y="0"/>
                  </a:lnTo>
                  <a:lnTo>
                    <a:pt x="2954134" y="0"/>
                  </a:lnTo>
                  <a:lnTo>
                    <a:pt x="2952186" y="13574"/>
                  </a:lnTo>
                  <a:lnTo>
                    <a:pt x="2942725" y="56806"/>
                  </a:lnTo>
                  <a:lnTo>
                    <a:pt x="2930080" y="99352"/>
                  </a:lnTo>
                  <a:lnTo>
                    <a:pt x="2914251" y="141018"/>
                  </a:lnTo>
                  <a:lnTo>
                    <a:pt x="2895235" y="181607"/>
                  </a:lnTo>
                  <a:lnTo>
                    <a:pt x="2873034" y="220928"/>
                  </a:lnTo>
                  <a:lnTo>
                    <a:pt x="2847647" y="258784"/>
                  </a:lnTo>
                  <a:lnTo>
                    <a:pt x="2819073" y="294982"/>
                  </a:lnTo>
                  <a:lnTo>
                    <a:pt x="2787313" y="329327"/>
                  </a:lnTo>
                  <a:close/>
                </a:path>
              </a:pathLst>
            </a:custGeom>
            <a:solidFill>
              <a:srgbClr val="1C6179"/>
            </a:solidFill>
          </p:spPr>
          <p:txBody>
            <a:bodyPr wrap="square" lIns="0" tIns="0" rIns="0" bIns="0" rtlCol="0"/>
            <a:lstStyle/>
            <a:p>
              <a:endParaRPr/>
            </a:p>
          </p:txBody>
        </p:sp>
        <p:sp>
          <p:nvSpPr>
            <p:cNvPr id="4" name="object 4"/>
            <p:cNvSpPr/>
            <p:nvPr/>
          </p:nvSpPr>
          <p:spPr>
            <a:xfrm>
              <a:off x="0" y="508703"/>
              <a:ext cx="2540000" cy="3380104"/>
            </a:xfrm>
            <a:custGeom>
              <a:avLst/>
              <a:gdLst/>
              <a:ahLst/>
              <a:cxnLst/>
              <a:rect l="l" t="t" r="r" b="b"/>
              <a:pathLst>
                <a:path w="2540000" h="3380104">
                  <a:moveTo>
                    <a:pt x="2364435" y="1023621"/>
                  </a:moveTo>
                  <a:lnTo>
                    <a:pt x="20487" y="3367570"/>
                  </a:lnTo>
                  <a:lnTo>
                    <a:pt x="17503" y="3364586"/>
                  </a:lnTo>
                  <a:lnTo>
                    <a:pt x="0" y="3379516"/>
                  </a:lnTo>
                  <a:lnTo>
                    <a:pt x="0" y="1693324"/>
                  </a:lnTo>
                  <a:lnTo>
                    <a:pt x="1517069" y="176255"/>
                  </a:lnTo>
                  <a:lnTo>
                    <a:pt x="1551793" y="144097"/>
                  </a:lnTo>
                  <a:lnTo>
                    <a:pt x="1588275" y="115183"/>
                  </a:lnTo>
                  <a:lnTo>
                    <a:pt x="1626328" y="89508"/>
                  </a:lnTo>
                  <a:lnTo>
                    <a:pt x="1665765" y="67066"/>
                  </a:lnTo>
                  <a:lnTo>
                    <a:pt x="1706396" y="47851"/>
                  </a:lnTo>
                  <a:lnTo>
                    <a:pt x="1748035" y="31859"/>
                  </a:lnTo>
                  <a:lnTo>
                    <a:pt x="1790494" y="19083"/>
                  </a:lnTo>
                  <a:lnTo>
                    <a:pt x="1833585" y="9518"/>
                  </a:lnTo>
                  <a:lnTo>
                    <a:pt x="1877119" y="3159"/>
                  </a:lnTo>
                  <a:lnTo>
                    <a:pt x="1920910" y="0"/>
                  </a:lnTo>
                  <a:lnTo>
                    <a:pt x="1964770" y="35"/>
                  </a:lnTo>
                  <a:lnTo>
                    <a:pt x="2008510" y="3259"/>
                  </a:lnTo>
                  <a:lnTo>
                    <a:pt x="2051943" y="9667"/>
                  </a:lnTo>
                  <a:lnTo>
                    <a:pt x="2094880" y="19253"/>
                  </a:lnTo>
                  <a:lnTo>
                    <a:pt x="2137135" y="32012"/>
                  </a:lnTo>
                  <a:lnTo>
                    <a:pt x="2178520" y="47938"/>
                  </a:lnTo>
                  <a:lnTo>
                    <a:pt x="2218846" y="67025"/>
                  </a:lnTo>
                  <a:lnTo>
                    <a:pt x="2257926" y="89269"/>
                  </a:lnTo>
                  <a:lnTo>
                    <a:pt x="2295571" y="114663"/>
                  </a:lnTo>
                  <a:lnTo>
                    <a:pt x="2331595" y="143202"/>
                  </a:lnTo>
                  <a:lnTo>
                    <a:pt x="2365809" y="174881"/>
                  </a:lnTo>
                  <a:lnTo>
                    <a:pt x="2397469" y="209114"/>
                  </a:lnTo>
                  <a:lnTo>
                    <a:pt x="2425954" y="245193"/>
                  </a:lnTo>
                  <a:lnTo>
                    <a:pt x="2451264" y="282922"/>
                  </a:lnTo>
                  <a:lnTo>
                    <a:pt x="2473401" y="322108"/>
                  </a:lnTo>
                  <a:lnTo>
                    <a:pt x="2492364" y="362558"/>
                  </a:lnTo>
                  <a:lnTo>
                    <a:pt x="2508154" y="404078"/>
                  </a:lnTo>
                  <a:lnTo>
                    <a:pt x="2520771" y="446475"/>
                  </a:lnTo>
                  <a:lnTo>
                    <a:pt x="2530216" y="489554"/>
                  </a:lnTo>
                  <a:lnTo>
                    <a:pt x="2536488" y="533123"/>
                  </a:lnTo>
                  <a:lnTo>
                    <a:pt x="2539589" y="576987"/>
                  </a:lnTo>
                  <a:lnTo>
                    <a:pt x="2539517" y="620953"/>
                  </a:lnTo>
                  <a:lnTo>
                    <a:pt x="2536275" y="664827"/>
                  </a:lnTo>
                  <a:lnTo>
                    <a:pt x="2529861" y="708416"/>
                  </a:lnTo>
                  <a:lnTo>
                    <a:pt x="2520277" y="751526"/>
                  </a:lnTo>
                  <a:lnTo>
                    <a:pt x="2507522" y="793964"/>
                  </a:lnTo>
                  <a:lnTo>
                    <a:pt x="2491598" y="835535"/>
                  </a:lnTo>
                  <a:lnTo>
                    <a:pt x="2472503" y="876046"/>
                  </a:lnTo>
                  <a:lnTo>
                    <a:pt x="2450240" y="915304"/>
                  </a:lnTo>
                  <a:lnTo>
                    <a:pt x="2424807" y="953115"/>
                  </a:lnTo>
                  <a:lnTo>
                    <a:pt x="2396205" y="989285"/>
                  </a:lnTo>
                  <a:lnTo>
                    <a:pt x="2364435" y="1023621"/>
                  </a:lnTo>
                  <a:close/>
                </a:path>
              </a:pathLst>
            </a:custGeom>
            <a:solidFill>
              <a:srgbClr val="61C2A2"/>
            </a:solidFill>
          </p:spPr>
          <p:txBody>
            <a:bodyPr wrap="square" lIns="0" tIns="0" rIns="0" bIns="0" rtlCol="0"/>
            <a:lstStyle/>
            <a:p>
              <a:endParaRPr/>
            </a:p>
          </p:txBody>
        </p:sp>
      </p:grpSp>
      <p:sp>
        <p:nvSpPr>
          <p:cNvPr id="15" name="TextBox 14">
            <a:extLst>
              <a:ext uri="{FF2B5EF4-FFF2-40B4-BE49-F238E27FC236}">
                <a16:creationId xmlns:a16="http://schemas.microsoft.com/office/drawing/2014/main" id="{30EEF54B-74AB-4486-9642-FBA39D27CA07}"/>
              </a:ext>
            </a:extLst>
          </p:cNvPr>
          <p:cNvSpPr txBox="1"/>
          <p:nvPr/>
        </p:nvSpPr>
        <p:spPr>
          <a:xfrm>
            <a:off x="3332995" y="2766179"/>
            <a:ext cx="9535160" cy="369332"/>
          </a:xfrm>
          <a:prstGeom prst="rect">
            <a:avLst/>
          </a:prstGeom>
          <a:noFill/>
        </p:spPr>
        <p:txBody>
          <a:bodyPr wrap="square" rtlCol="0">
            <a:spAutoFit/>
          </a:bodyPr>
          <a:lstStyle/>
          <a:p>
            <a:endParaRPr lang="en-IN" dirty="0"/>
          </a:p>
        </p:txBody>
      </p:sp>
      <p:sp>
        <p:nvSpPr>
          <p:cNvPr id="11" name="TextBox 10">
            <a:extLst>
              <a:ext uri="{FF2B5EF4-FFF2-40B4-BE49-F238E27FC236}">
                <a16:creationId xmlns:a16="http://schemas.microsoft.com/office/drawing/2014/main" id="{A8239D62-1109-434A-AF2F-926296ADECFD}"/>
              </a:ext>
            </a:extLst>
          </p:cNvPr>
          <p:cNvSpPr txBox="1"/>
          <p:nvPr/>
        </p:nvSpPr>
        <p:spPr>
          <a:xfrm>
            <a:off x="1270000" y="8537213"/>
            <a:ext cx="14478000" cy="1365758"/>
          </a:xfrm>
          <a:prstGeom prst="rect">
            <a:avLst/>
          </a:prstGeom>
          <a:noFill/>
        </p:spPr>
        <p:txBody>
          <a:bodyPr wrap="square" rtlCol="0">
            <a:spAutoFit/>
          </a:bodyPr>
          <a:lstStyle/>
          <a:p>
            <a:pPr>
              <a:lnSpc>
                <a:spcPct val="107000"/>
              </a:lnSpc>
              <a:spcAft>
                <a:spcPts val="800"/>
              </a:spcAft>
            </a:pPr>
            <a:r>
              <a:rPr lang="en-IN" sz="1800" b="1" dirty="0">
                <a:effectLst/>
                <a:latin typeface="Times New Roman" panose="02020603050405020304" pitchFamily="18" charset="0"/>
                <a:ea typeface="Calibri" panose="020F0502020204030204" pitchFamily="34" charset="0"/>
                <a:cs typeface="Mangal" panose="02040503050203030202" pitchFamily="18" charset="0"/>
              </a:rPr>
              <a:t>Observation: </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algn="just">
              <a:lnSpc>
                <a:spcPct val="107000"/>
              </a:lnSpc>
              <a:spcAft>
                <a:spcPts val="800"/>
              </a:spcAft>
            </a:pPr>
            <a:r>
              <a:rPr lang="en-IN" sz="1800" dirty="0">
                <a:effectLst/>
                <a:latin typeface="Times New Roman" panose="02020603050405020304" pitchFamily="18" charset="0"/>
                <a:ea typeface="Calibri" panose="020F0502020204030204" pitchFamily="34" charset="0"/>
                <a:cs typeface="Mangal" panose="02040503050203030202" pitchFamily="18" charset="0"/>
              </a:rPr>
              <a:t>From the above word cloud the reasons for continuing with the word cloud shows the words like “career”, “Satisfies”, “job”, “work”, “satisfies”, “yes”, “field”, “good”, “like”, “ present”, “passion”, “environment”, “opportunity”, “happy” and many such positive words. From that we can see that they are more satisfied and happier with their job. They like their work and the environment.</a:t>
            </a:r>
            <a:endParaRPr lang="en-IN" sz="1800" dirty="0">
              <a:effectLst/>
              <a:latin typeface="Calibri" panose="020F0502020204030204" pitchFamily="34" charset="0"/>
              <a:ea typeface="Calibri" panose="020F0502020204030204" pitchFamily="34" charset="0"/>
              <a:cs typeface="Mangal" panose="02040503050203030202" pitchFamily="18" charset="0"/>
            </a:endParaRPr>
          </a:p>
        </p:txBody>
      </p:sp>
      <p:sp>
        <p:nvSpPr>
          <p:cNvPr id="12" name="TextBox 11">
            <a:extLst>
              <a:ext uri="{FF2B5EF4-FFF2-40B4-BE49-F238E27FC236}">
                <a16:creationId xmlns:a16="http://schemas.microsoft.com/office/drawing/2014/main" id="{162A9DEF-549A-41F5-BC86-83AD6C94E724}"/>
              </a:ext>
            </a:extLst>
          </p:cNvPr>
          <p:cNvSpPr txBox="1"/>
          <p:nvPr/>
        </p:nvSpPr>
        <p:spPr>
          <a:xfrm>
            <a:off x="2954655" y="306774"/>
            <a:ext cx="6722745" cy="760849"/>
          </a:xfrm>
          <a:prstGeom prst="rect">
            <a:avLst/>
          </a:prstGeom>
          <a:noFill/>
        </p:spPr>
        <p:txBody>
          <a:bodyPr wrap="square" rtlCol="0">
            <a:spAutoFit/>
          </a:bodyPr>
          <a:lstStyle/>
          <a:p>
            <a:pPr marL="457200">
              <a:lnSpc>
                <a:spcPct val="106000"/>
              </a:lnSpc>
              <a:spcAft>
                <a:spcPts val="0"/>
              </a:spcAft>
            </a:pPr>
            <a:r>
              <a:rPr lang="en-IN" sz="2400" b="1" dirty="0">
                <a:latin typeface="Times New Roman" panose="02020603050405020304" pitchFamily="18" charset="0"/>
                <a:ea typeface="Calibri" panose="020F0502020204030204" pitchFamily="34" charset="0"/>
                <a:cs typeface="Mangal" panose="02040503050203030202" pitchFamily="18" charset="0"/>
              </a:rPr>
              <a:t>2. </a:t>
            </a:r>
            <a:r>
              <a:rPr lang="en-IN" sz="2400" b="1" dirty="0">
                <a:effectLst/>
                <a:latin typeface="Times New Roman" panose="02020603050405020304" pitchFamily="18" charset="0"/>
                <a:ea typeface="Calibri" panose="020F0502020204030204" pitchFamily="34" charset="0"/>
                <a:cs typeface="Mangal" panose="02040503050203030202" pitchFamily="18" charset="0"/>
              </a:rPr>
              <a:t>Reasons for continuing the current career</a:t>
            </a:r>
            <a:r>
              <a:rPr lang="en-IN" sz="1800" b="1" dirty="0">
                <a:effectLst/>
                <a:latin typeface="Times New Roman" panose="02020603050405020304" pitchFamily="18" charset="0"/>
                <a:ea typeface="Calibri" panose="020F0502020204030204" pitchFamily="34" charset="0"/>
                <a:cs typeface="Mangal" panose="02040503050203030202" pitchFamily="18" charset="0"/>
              </a:rPr>
              <a:t>:</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r>
              <a:rPr lang="en-IN" sz="1800" dirty="0">
                <a:effectLst/>
                <a:latin typeface="Times New Roman" panose="02020603050405020304" pitchFamily="18" charset="0"/>
                <a:ea typeface="Calibri" panose="020F0502020204030204" pitchFamily="34" charset="0"/>
              </a:rPr>
              <a:t>:</a:t>
            </a:r>
            <a:endParaRPr lang="en-IN" dirty="0"/>
          </a:p>
        </p:txBody>
      </p:sp>
      <p:pic>
        <p:nvPicPr>
          <p:cNvPr id="14" name="Picture 13" descr="A screenshot of a cell phone&#10;&#10;Description automatically generated">
            <a:extLst>
              <a:ext uri="{FF2B5EF4-FFF2-40B4-BE49-F238E27FC236}">
                <a16:creationId xmlns:a16="http://schemas.microsoft.com/office/drawing/2014/main" id="{9D8FD15E-3498-40BB-A2EA-C549CD0B6CBC}"/>
              </a:ext>
            </a:extLst>
          </p:cNvPr>
          <p:cNvPicPr/>
          <p:nvPr/>
        </p:nvPicPr>
        <p:blipFill>
          <a:blip r:embed="rId2">
            <a:extLst>
              <a:ext uri="{28A0092B-C50C-407E-A947-70E740481C1C}">
                <a14:useLocalDpi xmlns:a14="http://schemas.microsoft.com/office/drawing/2010/main" val="0"/>
              </a:ext>
            </a:extLst>
          </a:blip>
          <a:stretch>
            <a:fillRect/>
          </a:stretch>
        </p:blipFill>
        <p:spPr>
          <a:xfrm>
            <a:off x="2954655" y="1019294"/>
            <a:ext cx="11751945" cy="7333253"/>
          </a:xfrm>
          <a:prstGeom prst="rect">
            <a:avLst/>
          </a:prstGeom>
        </p:spPr>
      </p:pic>
    </p:spTree>
    <p:extLst>
      <p:ext uri="{BB962C8B-B14F-4D97-AF65-F5344CB8AC3E}">
        <p14:creationId xmlns:p14="http://schemas.microsoft.com/office/powerpoint/2010/main" val="18970066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2954655" cy="3888740"/>
            <a:chOff x="0" y="0"/>
            <a:chExt cx="2954655" cy="3888740"/>
          </a:xfrm>
        </p:grpSpPr>
        <p:sp>
          <p:nvSpPr>
            <p:cNvPr id="3" name="object 3"/>
            <p:cNvSpPr/>
            <p:nvPr/>
          </p:nvSpPr>
          <p:spPr>
            <a:xfrm>
              <a:off x="0" y="0"/>
              <a:ext cx="2954655" cy="2950845"/>
            </a:xfrm>
            <a:custGeom>
              <a:avLst/>
              <a:gdLst/>
              <a:ahLst/>
              <a:cxnLst/>
              <a:rect l="l" t="t" r="r" b="b"/>
              <a:pathLst>
                <a:path w="2954655" h="2950845">
                  <a:moveTo>
                    <a:pt x="2787313" y="329327"/>
                  </a:moveTo>
                  <a:lnTo>
                    <a:pt x="313417" y="2803224"/>
                  </a:lnTo>
                  <a:lnTo>
                    <a:pt x="310411" y="2800218"/>
                  </a:lnTo>
                  <a:lnTo>
                    <a:pt x="274403" y="2830894"/>
                  </a:lnTo>
                  <a:lnTo>
                    <a:pt x="236571" y="2858278"/>
                  </a:lnTo>
                  <a:lnTo>
                    <a:pt x="197122" y="2882365"/>
                  </a:lnTo>
                  <a:lnTo>
                    <a:pt x="156262" y="2903151"/>
                  </a:lnTo>
                  <a:lnTo>
                    <a:pt x="114198" y="2920633"/>
                  </a:lnTo>
                  <a:lnTo>
                    <a:pt x="71138" y="2934805"/>
                  </a:lnTo>
                  <a:lnTo>
                    <a:pt x="27287" y="2945664"/>
                  </a:lnTo>
                  <a:lnTo>
                    <a:pt x="0" y="2950297"/>
                  </a:lnTo>
                  <a:lnTo>
                    <a:pt x="0" y="1409439"/>
                  </a:lnTo>
                  <a:lnTo>
                    <a:pt x="1409439" y="0"/>
                  </a:lnTo>
                  <a:lnTo>
                    <a:pt x="2954134" y="0"/>
                  </a:lnTo>
                  <a:lnTo>
                    <a:pt x="2952186" y="13574"/>
                  </a:lnTo>
                  <a:lnTo>
                    <a:pt x="2942725" y="56806"/>
                  </a:lnTo>
                  <a:lnTo>
                    <a:pt x="2930080" y="99352"/>
                  </a:lnTo>
                  <a:lnTo>
                    <a:pt x="2914251" y="141018"/>
                  </a:lnTo>
                  <a:lnTo>
                    <a:pt x="2895235" y="181607"/>
                  </a:lnTo>
                  <a:lnTo>
                    <a:pt x="2873034" y="220928"/>
                  </a:lnTo>
                  <a:lnTo>
                    <a:pt x="2847647" y="258784"/>
                  </a:lnTo>
                  <a:lnTo>
                    <a:pt x="2819073" y="294982"/>
                  </a:lnTo>
                  <a:lnTo>
                    <a:pt x="2787313" y="329327"/>
                  </a:lnTo>
                  <a:close/>
                </a:path>
              </a:pathLst>
            </a:custGeom>
            <a:solidFill>
              <a:srgbClr val="1C6179"/>
            </a:solidFill>
          </p:spPr>
          <p:txBody>
            <a:bodyPr wrap="square" lIns="0" tIns="0" rIns="0" bIns="0" rtlCol="0"/>
            <a:lstStyle/>
            <a:p>
              <a:endParaRPr/>
            </a:p>
          </p:txBody>
        </p:sp>
        <p:sp>
          <p:nvSpPr>
            <p:cNvPr id="4" name="object 4"/>
            <p:cNvSpPr/>
            <p:nvPr/>
          </p:nvSpPr>
          <p:spPr>
            <a:xfrm>
              <a:off x="0" y="508703"/>
              <a:ext cx="2540000" cy="3380104"/>
            </a:xfrm>
            <a:custGeom>
              <a:avLst/>
              <a:gdLst/>
              <a:ahLst/>
              <a:cxnLst/>
              <a:rect l="l" t="t" r="r" b="b"/>
              <a:pathLst>
                <a:path w="2540000" h="3380104">
                  <a:moveTo>
                    <a:pt x="2364435" y="1023621"/>
                  </a:moveTo>
                  <a:lnTo>
                    <a:pt x="20487" y="3367570"/>
                  </a:lnTo>
                  <a:lnTo>
                    <a:pt x="17503" y="3364586"/>
                  </a:lnTo>
                  <a:lnTo>
                    <a:pt x="0" y="3379516"/>
                  </a:lnTo>
                  <a:lnTo>
                    <a:pt x="0" y="1693324"/>
                  </a:lnTo>
                  <a:lnTo>
                    <a:pt x="1517069" y="176255"/>
                  </a:lnTo>
                  <a:lnTo>
                    <a:pt x="1551793" y="144097"/>
                  </a:lnTo>
                  <a:lnTo>
                    <a:pt x="1588275" y="115183"/>
                  </a:lnTo>
                  <a:lnTo>
                    <a:pt x="1626328" y="89508"/>
                  </a:lnTo>
                  <a:lnTo>
                    <a:pt x="1665765" y="67066"/>
                  </a:lnTo>
                  <a:lnTo>
                    <a:pt x="1706396" y="47851"/>
                  </a:lnTo>
                  <a:lnTo>
                    <a:pt x="1748035" y="31859"/>
                  </a:lnTo>
                  <a:lnTo>
                    <a:pt x="1790494" y="19083"/>
                  </a:lnTo>
                  <a:lnTo>
                    <a:pt x="1833585" y="9518"/>
                  </a:lnTo>
                  <a:lnTo>
                    <a:pt x="1877119" y="3159"/>
                  </a:lnTo>
                  <a:lnTo>
                    <a:pt x="1920910" y="0"/>
                  </a:lnTo>
                  <a:lnTo>
                    <a:pt x="1964770" y="35"/>
                  </a:lnTo>
                  <a:lnTo>
                    <a:pt x="2008510" y="3259"/>
                  </a:lnTo>
                  <a:lnTo>
                    <a:pt x="2051943" y="9667"/>
                  </a:lnTo>
                  <a:lnTo>
                    <a:pt x="2094880" y="19253"/>
                  </a:lnTo>
                  <a:lnTo>
                    <a:pt x="2137135" y="32012"/>
                  </a:lnTo>
                  <a:lnTo>
                    <a:pt x="2178520" y="47938"/>
                  </a:lnTo>
                  <a:lnTo>
                    <a:pt x="2218846" y="67025"/>
                  </a:lnTo>
                  <a:lnTo>
                    <a:pt x="2257926" y="89269"/>
                  </a:lnTo>
                  <a:lnTo>
                    <a:pt x="2295571" y="114663"/>
                  </a:lnTo>
                  <a:lnTo>
                    <a:pt x="2331595" y="143202"/>
                  </a:lnTo>
                  <a:lnTo>
                    <a:pt x="2365809" y="174881"/>
                  </a:lnTo>
                  <a:lnTo>
                    <a:pt x="2397469" y="209114"/>
                  </a:lnTo>
                  <a:lnTo>
                    <a:pt x="2425954" y="245193"/>
                  </a:lnTo>
                  <a:lnTo>
                    <a:pt x="2451264" y="282922"/>
                  </a:lnTo>
                  <a:lnTo>
                    <a:pt x="2473401" y="322108"/>
                  </a:lnTo>
                  <a:lnTo>
                    <a:pt x="2492364" y="362558"/>
                  </a:lnTo>
                  <a:lnTo>
                    <a:pt x="2508154" y="404078"/>
                  </a:lnTo>
                  <a:lnTo>
                    <a:pt x="2520771" y="446475"/>
                  </a:lnTo>
                  <a:lnTo>
                    <a:pt x="2530216" y="489554"/>
                  </a:lnTo>
                  <a:lnTo>
                    <a:pt x="2536488" y="533123"/>
                  </a:lnTo>
                  <a:lnTo>
                    <a:pt x="2539589" y="576987"/>
                  </a:lnTo>
                  <a:lnTo>
                    <a:pt x="2539517" y="620953"/>
                  </a:lnTo>
                  <a:lnTo>
                    <a:pt x="2536275" y="664827"/>
                  </a:lnTo>
                  <a:lnTo>
                    <a:pt x="2529861" y="708416"/>
                  </a:lnTo>
                  <a:lnTo>
                    <a:pt x="2520277" y="751526"/>
                  </a:lnTo>
                  <a:lnTo>
                    <a:pt x="2507522" y="793964"/>
                  </a:lnTo>
                  <a:lnTo>
                    <a:pt x="2491598" y="835535"/>
                  </a:lnTo>
                  <a:lnTo>
                    <a:pt x="2472503" y="876046"/>
                  </a:lnTo>
                  <a:lnTo>
                    <a:pt x="2450240" y="915304"/>
                  </a:lnTo>
                  <a:lnTo>
                    <a:pt x="2424807" y="953115"/>
                  </a:lnTo>
                  <a:lnTo>
                    <a:pt x="2396205" y="989285"/>
                  </a:lnTo>
                  <a:lnTo>
                    <a:pt x="2364435" y="1023621"/>
                  </a:lnTo>
                  <a:close/>
                </a:path>
              </a:pathLst>
            </a:custGeom>
            <a:solidFill>
              <a:srgbClr val="61C2A2"/>
            </a:solidFill>
          </p:spPr>
          <p:txBody>
            <a:bodyPr wrap="square" lIns="0" tIns="0" rIns="0" bIns="0" rtlCol="0"/>
            <a:lstStyle/>
            <a:p>
              <a:endParaRPr/>
            </a:p>
          </p:txBody>
        </p:sp>
      </p:grpSp>
      <p:sp>
        <p:nvSpPr>
          <p:cNvPr id="15" name="TextBox 14">
            <a:extLst>
              <a:ext uri="{FF2B5EF4-FFF2-40B4-BE49-F238E27FC236}">
                <a16:creationId xmlns:a16="http://schemas.microsoft.com/office/drawing/2014/main" id="{30EEF54B-74AB-4486-9642-FBA39D27CA07}"/>
              </a:ext>
            </a:extLst>
          </p:cNvPr>
          <p:cNvSpPr txBox="1"/>
          <p:nvPr/>
        </p:nvSpPr>
        <p:spPr>
          <a:xfrm>
            <a:off x="3332995" y="2766179"/>
            <a:ext cx="9535160" cy="369332"/>
          </a:xfrm>
          <a:prstGeom prst="rect">
            <a:avLst/>
          </a:prstGeom>
          <a:noFill/>
        </p:spPr>
        <p:txBody>
          <a:bodyPr wrap="square" rtlCol="0">
            <a:spAutoFit/>
          </a:bodyPr>
          <a:lstStyle/>
          <a:p>
            <a:endParaRPr lang="en-IN" dirty="0"/>
          </a:p>
        </p:txBody>
      </p:sp>
      <p:sp>
        <p:nvSpPr>
          <p:cNvPr id="11" name="TextBox 10">
            <a:extLst>
              <a:ext uri="{FF2B5EF4-FFF2-40B4-BE49-F238E27FC236}">
                <a16:creationId xmlns:a16="http://schemas.microsoft.com/office/drawing/2014/main" id="{A8239D62-1109-434A-AF2F-926296ADECFD}"/>
              </a:ext>
            </a:extLst>
          </p:cNvPr>
          <p:cNvSpPr txBox="1"/>
          <p:nvPr/>
        </p:nvSpPr>
        <p:spPr>
          <a:xfrm>
            <a:off x="1270000" y="8454911"/>
            <a:ext cx="14478000" cy="1662122"/>
          </a:xfrm>
          <a:prstGeom prst="rect">
            <a:avLst/>
          </a:prstGeom>
          <a:noFill/>
        </p:spPr>
        <p:txBody>
          <a:bodyPr wrap="square" rtlCol="0">
            <a:spAutoFit/>
          </a:bodyPr>
          <a:lstStyle/>
          <a:p>
            <a:pPr>
              <a:lnSpc>
                <a:spcPct val="107000"/>
              </a:lnSpc>
              <a:spcAft>
                <a:spcPts val="800"/>
              </a:spcAft>
            </a:pPr>
            <a:r>
              <a:rPr lang="en-IN" sz="1800" b="1" dirty="0">
                <a:effectLst/>
                <a:latin typeface="Times New Roman" panose="02020603050405020304" pitchFamily="18" charset="0"/>
                <a:ea typeface="Calibri" panose="020F0502020204030204" pitchFamily="34" charset="0"/>
                <a:cs typeface="Mangal" panose="02040503050203030202" pitchFamily="18" charset="0"/>
              </a:rPr>
              <a:t>Observation:</a:t>
            </a:r>
            <a:r>
              <a:rPr lang="en-IN" sz="1800" dirty="0">
                <a:effectLst/>
                <a:latin typeface="Times New Roman" panose="02020603050405020304" pitchFamily="18" charset="0"/>
                <a:ea typeface="Calibri" panose="020F0502020204030204" pitchFamily="34" charset="0"/>
                <a:cs typeface="Mangal" panose="02040503050203030202" pitchFamily="18" charset="0"/>
              </a:rPr>
              <a:t> </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algn="just">
              <a:lnSpc>
                <a:spcPct val="107000"/>
              </a:lnSpc>
              <a:spcAft>
                <a:spcPts val="800"/>
              </a:spcAft>
            </a:pPr>
            <a:r>
              <a:rPr lang="en-IN" sz="1800" dirty="0">
                <a:effectLst/>
                <a:latin typeface="Times New Roman" panose="02020603050405020304" pitchFamily="18" charset="0"/>
                <a:ea typeface="Calibri" panose="020F0502020204030204" pitchFamily="34" charset="0"/>
                <a:cs typeface="Mangal" panose="02040503050203030202" pitchFamily="18" charset="0"/>
              </a:rPr>
              <a:t>On asking our respondents on what they need to have better exposure to while studying, for better career performance then the words mostly used were “soft skills”, “applications”, “practical session”, “better choices”, interactive” “session”, etc. Hence, we can conclude that students while studying need more of interactive session, practical session, applications, learn Soft skills so on. Hence, we recommend were “soft skills”, “applications”, “practical session”, “better choices”, interactive” “session” to educational authority </a:t>
            </a:r>
            <a:endParaRPr lang="en-IN" sz="1800" dirty="0">
              <a:effectLst/>
              <a:latin typeface="Calibri" panose="020F0502020204030204" pitchFamily="34" charset="0"/>
              <a:ea typeface="Calibri" panose="020F0502020204030204" pitchFamily="34" charset="0"/>
              <a:cs typeface="Mangal" panose="02040503050203030202" pitchFamily="18" charset="0"/>
            </a:endParaRPr>
          </a:p>
        </p:txBody>
      </p:sp>
      <p:sp>
        <p:nvSpPr>
          <p:cNvPr id="12" name="TextBox 11">
            <a:extLst>
              <a:ext uri="{FF2B5EF4-FFF2-40B4-BE49-F238E27FC236}">
                <a16:creationId xmlns:a16="http://schemas.microsoft.com/office/drawing/2014/main" id="{162A9DEF-549A-41F5-BC86-83AD6C94E724}"/>
              </a:ext>
            </a:extLst>
          </p:cNvPr>
          <p:cNvSpPr txBox="1"/>
          <p:nvPr/>
        </p:nvSpPr>
        <p:spPr>
          <a:xfrm>
            <a:off x="2819400" y="82112"/>
            <a:ext cx="12209901" cy="853182"/>
          </a:xfrm>
          <a:prstGeom prst="rect">
            <a:avLst/>
          </a:prstGeom>
          <a:noFill/>
        </p:spPr>
        <p:txBody>
          <a:bodyPr wrap="square" rtlCol="0">
            <a:spAutoFit/>
          </a:bodyPr>
          <a:lstStyle/>
          <a:p>
            <a:pPr marL="457200">
              <a:lnSpc>
                <a:spcPct val="106000"/>
              </a:lnSpc>
            </a:pPr>
            <a:r>
              <a:rPr lang="en-IN" sz="2400" b="1" dirty="0">
                <a:effectLst/>
                <a:latin typeface="Times New Roman" panose="02020603050405020304" pitchFamily="18" charset="0"/>
                <a:ea typeface="Calibri" panose="020F0502020204030204" pitchFamily="34" charset="0"/>
                <a:cs typeface="Mangal" panose="02040503050203030202" pitchFamily="18" charset="0"/>
              </a:rPr>
              <a:t> </a:t>
            </a:r>
            <a:r>
              <a:rPr lang="en-IN" sz="2400" b="1" dirty="0">
                <a:latin typeface="Times New Roman" panose="02020603050405020304" pitchFamily="18" charset="0"/>
                <a:ea typeface="Calibri" panose="020F0502020204030204" pitchFamily="34" charset="0"/>
                <a:cs typeface="Mangal" panose="02040503050203030202" pitchFamily="18" charset="0"/>
              </a:rPr>
              <a:t>3. </a:t>
            </a:r>
            <a:r>
              <a:rPr lang="en-IN" sz="2400" b="1" dirty="0">
                <a:effectLst/>
                <a:latin typeface="Times New Roman" panose="02020603050405020304" pitchFamily="18" charset="0"/>
                <a:ea typeface="Calibri" panose="020F0502020204030204" pitchFamily="34" charset="0"/>
                <a:cs typeface="Mangal" panose="02040503050203030202" pitchFamily="18" charset="0"/>
              </a:rPr>
              <a:t>access the adequacy of curriculum in formal education and to educational authority.</a:t>
            </a:r>
            <a:endParaRPr lang="en-IN" sz="2400" dirty="0">
              <a:effectLst/>
              <a:latin typeface="Calibri" panose="020F0502020204030204" pitchFamily="34" charset="0"/>
              <a:ea typeface="Calibri" panose="020F0502020204030204" pitchFamily="34" charset="0"/>
              <a:cs typeface="Mangal" panose="02040503050203030202" pitchFamily="18" charset="0"/>
            </a:endParaRPr>
          </a:p>
          <a:p>
            <a:endParaRPr lang="en-IN" sz="2400" dirty="0"/>
          </a:p>
        </p:txBody>
      </p:sp>
      <p:pic>
        <p:nvPicPr>
          <p:cNvPr id="9" name="Picture 8" descr="A screenshot of a cell phone&#10;&#10;Description automatically generated">
            <a:extLst>
              <a:ext uri="{FF2B5EF4-FFF2-40B4-BE49-F238E27FC236}">
                <a16:creationId xmlns:a16="http://schemas.microsoft.com/office/drawing/2014/main" id="{B25BD460-D35E-4BE1-9112-18D01AAF0994}"/>
              </a:ext>
            </a:extLst>
          </p:cNvPr>
          <p:cNvPicPr/>
          <p:nvPr/>
        </p:nvPicPr>
        <p:blipFill>
          <a:blip r:embed="rId2">
            <a:extLst>
              <a:ext uri="{28A0092B-C50C-407E-A947-70E740481C1C}">
                <a14:useLocalDpi xmlns:a14="http://schemas.microsoft.com/office/drawing/2010/main" val="0"/>
              </a:ext>
            </a:extLst>
          </a:blip>
          <a:stretch>
            <a:fillRect/>
          </a:stretch>
        </p:blipFill>
        <p:spPr>
          <a:xfrm>
            <a:off x="2985135" y="876300"/>
            <a:ext cx="13080485" cy="7467600"/>
          </a:xfrm>
          <a:prstGeom prst="rect">
            <a:avLst/>
          </a:prstGeom>
        </p:spPr>
      </p:pic>
    </p:spTree>
    <p:extLst>
      <p:ext uri="{BB962C8B-B14F-4D97-AF65-F5344CB8AC3E}">
        <p14:creationId xmlns:p14="http://schemas.microsoft.com/office/powerpoint/2010/main" val="20721692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2954655" cy="3888740"/>
            <a:chOff x="0" y="0"/>
            <a:chExt cx="2954655" cy="3888740"/>
          </a:xfrm>
        </p:grpSpPr>
        <p:sp>
          <p:nvSpPr>
            <p:cNvPr id="3" name="object 3"/>
            <p:cNvSpPr/>
            <p:nvPr/>
          </p:nvSpPr>
          <p:spPr>
            <a:xfrm>
              <a:off x="0" y="0"/>
              <a:ext cx="2954655" cy="2950845"/>
            </a:xfrm>
            <a:custGeom>
              <a:avLst/>
              <a:gdLst/>
              <a:ahLst/>
              <a:cxnLst/>
              <a:rect l="l" t="t" r="r" b="b"/>
              <a:pathLst>
                <a:path w="2954655" h="2950845">
                  <a:moveTo>
                    <a:pt x="2787313" y="329327"/>
                  </a:moveTo>
                  <a:lnTo>
                    <a:pt x="313417" y="2803224"/>
                  </a:lnTo>
                  <a:lnTo>
                    <a:pt x="310411" y="2800218"/>
                  </a:lnTo>
                  <a:lnTo>
                    <a:pt x="274403" y="2830894"/>
                  </a:lnTo>
                  <a:lnTo>
                    <a:pt x="236571" y="2858278"/>
                  </a:lnTo>
                  <a:lnTo>
                    <a:pt x="197122" y="2882365"/>
                  </a:lnTo>
                  <a:lnTo>
                    <a:pt x="156262" y="2903151"/>
                  </a:lnTo>
                  <a:lnTo>
                    <a:pt x="114198" y="2920633"/>
                  </a:lnTo>
                  <a:lnTo>
                    <a:pt x="71138" y="2934805"/>
                  </a:lnTo>
                  <a:lnTo>
                    <a:pt x="27287" y="2945664"/>
                  </a:lnTo>
                  <a:lnTo>
                    <a:pt x="0" y="2950297"/>
                  </a:lnTo>
                  <a:lnTo>
                    <a:pt x="0" y="1409439"/>
                  </a:lnTo>
                  <a:lnTo>
                    <a:pt x="1409439" y="0"/>
                  </a:lnTo>
                  <a:lnTo>
                    <a:pt x="2954134" y="0"/>
                  </a:lnTo>
                  <a:lnTo>
                    <a:pt x="2952186" y="13574"/>
                  </a:lnTo>
                  <a:lnTo>
                    <a:pt x="2942725" y="56806"/>
                  </a:lnTo>
                  <a:lnTo>
                    <a:pt x="2930080" y="99352"/>
                  </a:lnTo>
                  <a:lnTo>
                    <a:pt x="2914251" y="141018"/>
                  </a:lnTo>
                  <a:lnTo>
                    <a:pt x="2895235" y="181607"/>
                  </a:lnTo>
                  <a:lnTo>
                    <a:pt x="2873034" y="220928"/>
                  </a:lnTo>
                  <a:lnTo>
                    <a:pt x="2847647" y="258784"/>
                  </a:lnTo>
                  <a:lnTo>
                    <a:pt x="2819073" y="294982"/>
                  </a:lnTo>
                  <a:lnTo>
                    <a:pt x="2787313" y="329327"/>
                  </a:lnTo>
                  <a:close/>
                </a:path>
              </a:pathLst>
            </a:custGeom>
            <a:solidFill>
              <a:srgbClr val="1C6179"/>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4" name="object 4"/>
            <p:cNvSpPr/>
            <p:nvPr/>
          </p:nvSpPr>
          <p:spPr>
            <a:xfrm>
              <a:off x="0" y="508703"/>
              <a:ext cx="2540000" cy="3380104"/>
            </a:xfrm>
            <a:custGeom>
              <a:avLst/>
              <a:gdLst/>
              <a:ahLst/>
              <a:cxnLst/>
              <a:rect l="l" t="t" r="r" b="b"/>
              <a:pathLst>
                <a:path w="2540000" h="3380104">
                  <a:moveTo>
                    <a:pt x="2364435" y="1023621"/>
                  </a:moveTo>
                  <a:lnTo>
                    <a:pt x="20487" y="3367570"/>
                  </a:lnTo>
                  <a:lnTo>
                    <a:pt x="17503" y="3364586"/>
                  </a:lnTo>
                  <a:lnTo>
                    <a:pt x="0" y="3379516"/>
                  </a:lnTo>
                  <a:lnTo>
                    <a:pt x="0" y="1693324"/>
                  </a:lnTo>
                  <a:lnTo>
                    <a:pt x="1517069" y="176255"/>
                  </a:lnTo>
                  <a:lnTo>
                    <a:pt x="1551793" y="144097"/>
                  </a:lnTo>
                  <a:lnTo>
                    <a:pt x="1588275" y="115183"/>
                  </a:lnTo>
                  <a:lnTo>
                    <a:pt x="1626328" y="89508"/>
                  </a:lnTo>
                  <a:lnTo>
                    <a:pt x="1665765" y="67066"/>
                  </a:lnTo>
                  <a:lnTo>
                    <a:pt x="1706396" y="47851"/>
                  </a:lnTo>
                  <a:lnTo>
                    <a:pt x="1748035" y="31859"/>
                  </a:lnTo>
                  <a:lnTo>
                    <a:pt x="1790494" y="19083"/>
                  </a:lnTo>
                  <a:lnTo>
                    <a:pt x="1833585" y="9518"/>
                  </a:lnTo>
                  <a:lnTo>
                    <a:pt x="1877119" y="3159"/>
                  </a:lnTo>
                  <a:lnTo>
                    <a:pt x="1920910" y="0"/>
                  </a:lnTo>
                  <a:lnTo>
                    <a:pt x="1964770" y="35"/>
                  </a:lnTo>
                  <a:lnTo>
                    <a:pt x="2008510" y="3259"/>
                  </a:lnTo>
                  <a:lnTo>
                    <a:pt x="2051943" y="9667"/>
                  </a:lnTo>
                  <a:lnTo>
                    <a:pt x="2094880" y="19253"/>
                  </a:lnTo>
                  <a:lnTo>
                    <a:pt x="2137135" y="32012"/>
                  </a:lnTo>
                  <a:lnTo>
                    <a:pt x="2178520" y="47938"/>
                  </a:lnTo>
                  <a:lnTo>
                    <a:pt x="2218846" y="67025"/>
                  </a:lnTo>
                  <a:lnTo>
                    <a:pt x="2257926" y="89269"/>
                  </a:lnTo>
                  <a:lnTo>
                    <a:pt x="2295571" y="114663"/>
                  </a:lnTo>
                  <a:lnTo>
                    <a:pt x="2331595" y="143202"/>
                  </a:lnTo>
                  <a:lnTo>
                    <a:pt x="2365809" y="174881"/>
                  </a:lnTo>
                  <a:lnTo>
                    <a:pt x="2397469" y="209114"/>
                  </a:lnTo>
                  <a:lnTo>
                    <a:pt x="2425954" y="245193"/>
                  </a:lnTo>
                  <a:lnTo>
                    <a:pt x="2451264" y="282922"/>
                  </a:lnTo>
                  <a:lnTo>
                    <a:pt x="2473401" y="322108"/>
                  </a:lnTo>
                  <a:lnTo>
                    <a:pt x="2492364" y="362558"/>
                  </a:lnTo>
                  <a:lnTo>
                    <a:pt x="2508154" y="404078"/>
                  </a:lnTo>
                  <a:lnTo>
                    <a:pt x="2520771" y="446475"/>
                  </a:lnTo>
                  <a:lnTo>
                    <a:pt x="2530216" y="489554"/>
                  </a:lnTo>
                  <a:lnTo>
                    <a:pt x="2536488" y="533123"/>
                  </a:lnTo>
                  <a:lnTo>
                    <a:pt x="2539589" y="576987"/>
                  </a:lnTo>
                  <a:lnTo>
                    <a:pt x="2539517" y="620953"/>
                  </a:lnTo>
                  <a:lnTo>
                    <a:pt x="2536275" y="664827"/>
                  </a:lnTo>
                  <a:lnTo>
                    <a:pt x="2529861" y="708416"/>
                  </a:lnTo>
                  <a:lnTo>
                    <a:pt x="2520277" y="751526"/>
                  </a:lnTo>
                  <a:lnTo>
                    <a:pt x="2507522" y="793964"/>
                  </a:lnTo>
                  <a:lnTo>
                    <a:pt x="2491598" y="835535"/>
                  </a:lnTo>
                  <a:lnTo>
                    <a:pt x="2472503" y="876046"/>
                  </a:lnTo>
                  <a:lnTo>
                    <a:pt x="2450240" y="915304"/>
                  </a:lnTo>
                  <a:lnTo>
                    <a:pt x="2424807" y="953115"/>
                  </a:lnTo>
                  <a:lnTo>
                    <a:pt x="2396205" y="989285"/>
                  </a:lnTo>
                  <a:lnTo>
                    <a:pt x="2364435" y="1023621"/>
                  </a:lnTo>
                  <a:close/>
                </a:path>
              </a:pathLst>
            </a:custGeom>
            <a:solidFill>
              <a:srgbClr val="61C2A2"/>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grpSp>
      <p:sp>
        <p:nvSpPr>
          <p:cNvPr id="15" name="TextBox 14">
            <a:extLst>
              <a:ext uri="{FF2B5EF4-FFF2-40B4-BE49-F238E27FC236}">
                <a16:creationId xmlns:a16="http://schemas.microsoft.com/office/drawing/2014/main" id="{30EEF54B-74AB-4486-9642-FBA39D27CA07}"/>
              </a:ext>
            </a:extLst>
          </p:cNvPr>
          <p:cNvSpPr txBox="1"/>
          <p:nvPr/>
        </p:nvSpPr>
        <p:spPr>
          <a:xfrm>
            <a:off x="3332995" y="2766179"/>
            <a:ext cx="9535160" cy="369332"/>
          </a:xfrm>
          <a:prstGeom prst="rect">
            <a:avLst/>
          </a:prstGeom>
          <a:noFill/>
        </p:spPr>
        <p:txBody>
          <a:bodyPr wrap="square" rtlCol="0">
            <a:spAutoFit/>
          </a:bodyPr>
          <a:lstStyle/>
          <a:p>
            <a:endParaRPr lang="en-IN"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A8239D62-1109-434A-AF2F-926296ADECFD}"/>
              </a:ext>
            </a:extLst>
          </p:cNvPr>
          <p:cNvSpPr txBox="1"/>
          <p:nvPr/>
        </p:nvSpPr>
        <p:spPr>
          <a:xfrm>
            <a:off x="2858650" y="3380436"/>
            <a:ext cx="14478000" cy="645113"/>
          </a:xfrm>
          <a:prstGeom prst="rect">
            <a:avLst/>
          </a:prstGeom>
          <a:noFill/>
        </p:spPr>
        <p:txBody>
          <a:bodyPr wrap="square" rtlCol="0">
            <a:spAutoFit/>
          </a:bodyPr>
          <a:lstStyle/>
          <a:p>
            <a:pPr marL="285750" indent="-285750">
              <a:lnSpc>
                <a:spcPct val="107000"/>
              </a:lnSpc>
              <a:spcAft>
                <a:spcPts val="800"/>
              </a:spcAft>
              <a:buFont typeface="Arial" panose="020B0604020202020204" pitchFamily="34" charset="0"/>
              <a:buChar char="•"/>
            </a:pPr>
            <a:r>
              <a:rPr lang="en-IN" sz="3600" dirty="0">
                <a:effectLst/>
                <a:latin typeface="Times New Roman" panose="02020603050405020304" pitchFamily="18" charset="0"/>
                <a:ea typeface="Calibri" panose="020F0502020204030204" pitchFamily="34" charset="0"/>
                <a:cs typeface="Times New Roman" panose="02020603050405020304" pitchFamily="18" charset="0"/>
                <a:hlinkClick r:id="rId2" action="ppaction://hlinkfile"/>
              </a:rPr>
              <a:t>Excel Dashboard</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12" name="TextBox 11">
            <a:extLst>
              <a:ext uri="{FF2B5EF4-FFF2-40B4-BE49-F238E27FC236}">
                <a16:creationId xmlns:a16="http://schemas.microsoft.com/office/drawing/2014/main" id="{162A9DEF-549A-41F5-BC86-83AD6C94E724}"/>
              </a:ext>
            </a:extLst>
          </p:cNvPr>
          <p:cNvSpPr txBox="1"/>
          <p:nvPr/>
        </p:nvSpPr>
        <p:spPr>
          <a:xfrm>
            <a:off x="2969895" y="936813"/>
            <a:ext cx="12745205" cy="1077218"/>
          </a:xfrm>
          <a:prstGeom prst="rect">
            <a:avLst/>
          </a:prstGeom>
          <a:noFill/>
        </p:spPr>
        <p:txBody>
          <a:bodyPr wrap="square" rtlCol="0">
            <a:spAutoFit/>
          </a:bodyPr>
          <a:lstStyle/>
          <a:p>
            <a:r>
              <a:rPr lang="en-IN" sz="3200" b="1" dirty="0">
                <a:latin typeface="Times New Roman" panose="02020603050405020304" pitchFamily="18" charset="0"/>
                <a:cs typeface="Times New Roman" panose="02020603050405020304" pitchFamily="18" charset="0"/>
              </a:rPr>
              <a:t>Career Satisfaction Graphical Representations With Respect Others Factors </a:t>
            </a:r>
          </a:p>
        </p:txBody>
      </p:sp>
    </p:spTree>
    <p:extLst>
      <p:ext uri="{BB962C8B-B14F-4D97-AF65-F5344CB8AC3E}">
        <p14:creationId xmlns:p14="http://schemas.microsoft.com/office/powerpoint/2010/main" val="38352028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2954655" cy="3888740"/>
            <a:chOff x="0" y="0"/>
            <a:chExt cx="2954655" cy="3888740"/>
          </a:xfrm>
        </p:grpSpPr>
        <p:sp>
          <p:nvSpPr>
            <p:cNvPr id="3" name="object 3"/>
            <p:cNvSpPr/>
            <p:nvPr/>
          </p:nvSpPr>
          <p:spPr>
            <a:xfrm>
              <a:off x="0" y="0"/>
              <a:ext cx="2954655" cy="2950845"/>
            </a:xfrm>
            <a:custGeom>
              <a:avLst/>
              <a:gdLst/>
              <a:ahLst/>
              <a:cxnLst/>
              <a:rect l="l" t="t" r="r" b="b"/>
              <a:pathLst>
                <a:path w="2954655" h="2950845">
                  <a:moveTo>
                    <a:pt x="2787313" y="329327"/>
                  </a:moveTo>
                  <a:lnTo>
                    <a:pt x="313417" y="2803224"/>
                  </a:lnTo>
                  <a:lnTo>
                    <a:pt x="310411" y="2800218"/>
                  </a:lnTo>
                  <a:lnTo>
                    <a:pt x="274403" y="2830894"/>
                  </a:lnTo>
                  <a:lnTo>
                    <a:pt x="236571" y="2858278"/>
                  </a:lnTo>
                  <a:lnTo>
                    <a:pt x="197122" y="2882365"/>
                  </a:lnTo>
                  <a:lnTo>
                    <a:pt x="156262" y="2903151"/>
                  </a:lnTo>
                  <a:lnTo>
                    <a:pt x="114198" y="2920633"/>
                  </a:lnTo>
                  <a:lnTo>
                    <a:pt x="71138" y="2934805"/>
                  </a:lnTo>
                  <a:lnTo>
                    <a:pt x="27287" y="2945664"/>
                  </a:lnTo>
                  <a:lnTo>
                    <a:pt x="0" y="2950297"/>
                  </a:lnTo>
                  <a:lnTo>
                    <a:pt x="0" y="1409439"/>
                  </a:lnTo>
                  <a:lnTo>
                    <a:pt x="1409439" y="0"/>
                  </a:lnTo>
                  <a:lnTo>
                    <a:pt x="2954134" y="0"/>
                  </a:lnTo>
                  <a:lnTo>
                    <a:pt x="2952186" y="13574"/>
                  </a:lnTo>
                  <a:lnTo>
                    <a:pt x="2942725" y="56806"/>
                  </a:lnTo>
                  <a:lnTo>
                    <a:pt x="2930080" y="99352"/>
                  </a:lnTo>
                  <a:lnTo>
                    <a:pt x="2914251" y="141018"/>
                  </a:lnTo>
                  <a:lnTo>
                    <a:pt x="2895235" y="181607"/>
                  </a:lnTo>
                  <a:lnTo>
                    <a:pt x="2873034" y="220928"/>
                  </a:lnTo>
                  <a:lnTo>
                    <a:pt x="2847647" y="258784"/>
                  </a:lnTo>
                  <a:lnTo>
                    <a:pt x="2819073" y="294982"/>
                  </a:lnTo>
                  <a:lnTo>
                    <a:pt x="2787313" y="329327"/>
                  </a:lnTo>
                  <a:close/>
                </a:path>
              </a:pathLst>
            </a:custGeom>
            <a:solidFill>
              <a:srgbClr val="1C6179"/>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4" name="object 4"/>
            <p:cNvSpPr/>
            <p:nvPr/>
          </p:nvSpPr>
          <p:spPr>
            <a:xfrm>
              <a:off x="0" y="508703"/>
              <a:ext cx="2540000" cy="3380104"/>
            </a:xfrm>
            <a:custGeom>
              <a:avLst/>
              <a:gdLst/>
              <a:ahLst/>
              <a:cxnLst/>
              <a:rect l="l" t="t" r="r" b="b"/>
              <a:pathLst>
                <a:path w="2540000" h="3380104">
                  <a:moveTo>
                    <a:pt x="2364435" y="1023621"/>
                  </a:moveTo>
                  <a:lnTo>
                    <a:pt x="20487" y="3367570"/>
                  </a:lnTo>
                  <a:lnTo>
                    <a:pt x="17503" y="3364586"/>
                  </a:lnTo>
                  <a:lnTo>
                    <a:pt x="0" y="3379516"/>
                  </a:lnTo>
                  <a:lnTo>
                    <a:pt x="0" y="1693324"/>
                  </a:lnTo>
                  <a:lnTo>
                    <a:pt x="1517069" y="176255"/>
                  </a:lnTo>
                  <a:lnTo>
                    <a:pt x="1551793" y="144097"/>
                  </a:lnTo>
                  <a:lnTo>
                    <a:pt x="1588275" y="115183"/>
                  </a:lnTo>
                  <a:lnTo>
                    <a:pt x="1626328" y="89508"/>
                  </a:lnTo>
                  <a:lnTo>
                    <a:pt x="1665765" y="67066"/>
                  </a:lnTo>
                  <a:lnTo>
                    <a:pt x="1706396" y="47851"/>
                  </a:lnTo>
                  <a:lnTo>
                    <a:pt x="1748035" y="31859"/>
                  </a:lnTo>
                  <a:lnTo>
                    <a:pt x="1790494" y="19083"/>
                  </a:lnTo>
                  <a:lnTo>
                    <a:pt x="1833585" y="9518"/>
                  </a:lnTo>
                  <a:lnTo>
                    <a:pt x="1877119" y="3159"/>
                  </a:lnTo>
                  <a:lnTo>
                    <a:pt x="1920910" y="0"/>
                  </a:lnTo>
                  <a:lnTo>
                    <a:pt x="1964770" y="35"/>
                  </a:lnTo>
                  <a:lnTo>
                    <a:pt x="2008510" y="3259"/>
                  </a:lnTo>
                  <a:lnTo>
                    <a:pt x="2051943" y="9667"/>
                  </a:lnTo>
                  <a:lnTo>
                    <a:pt x="2094880" y="19253"/>
                  </a:lnTo>
                  <a:lnTo>
                    <a:pt x="2137135" y="32012"/>
                  </a:lnTo>
                  <a:lnTo>
                    <a:pt x="2178520" y="47938"/>
                  </a:lnTo>
                  <a:lnTo>
                    <a:pt x="2218846" y="67025"/>
                  </a:lnTo>
                  <a:lnTo>
                    <a:pt x="2257926" y="89269"/>
                  </a:lnTo>
                  <a:lnTo>
                    <a:pt x="2295571" y="114663"/>
                  </a:lnTo>
                  <a:lnTo>
                    <a:pt x="2331595" y="143202"/>
                  </a:lnTo>
                  <a:lnTo>
                    <a:pt x="2365809" y="174881"/>
                  </a:lnTo>
                  <a:lnTo>
                    <a:pt x="2397469" y="209114"/>
                  </a:lnTo>
                  <a:lnTo>
                    <a:pt x="2425954" y="245193"/>
                  </a:lnTo>
                  <a:lnTo>
                    <a:pt x="2451264" y="282922"/>
                  </a:lnTo>
                  <a:lnTo>
                    <a:pt x="2473401" y="322108"/>
                  </a:lnTo>
                  <a:lnTo>
                    <a:pt x="2492364" y="362558"/>
                  </a:lnTo>
                  <a:lnTo>
                    <a:pt x="2508154" y="404078"/>
                  </a:lnTo>
                  <a:lnTo>
                    <a:pt x="2520771" y="446475"/>
                  </a:lnTo>
                  <a:lnTo>
                    <a:pt x="2530216" y="489554"/>
                  </a:lnTo>
                  <a:lnTo>
                    <a:pt x="2536488" y="533123"/>
                  </a:lnTo>
                  <a:lnTo>
                    <a:pt x="2539589" y="576987"/>
                  </a:lnTo>
                  <a:lnTo>
                    <a:pt x="2539517" y="620953"/>
                  </a:lnTo>
                  <a:lnTo>
                    <a:pt x="2536275" y="664827"/>
                  </a:lnTo>
                  <a:lnTo>
                    <a:pt x="2529861" y="708416"/>
                  </a:lnTo>
                  <a:lnTo>
                    <a:pt x="2520277" y="751526"/>
                  </a:lnTo>
                  <a:lnTo>
                    <a:pt x="2507522" y="793964"/>
                  </a:lnTo>
                  <a:lnTo>
                    <a:pt x="2491598" y="835535"/>
                  </a:lnTo>
                  <a:lnTo>
                    <a:pt x="2472503" y="876046"/>
                  </a:lnTo>
                  <a:lnTo>
                    <a:pt x="2450240" y="915304"/>
                  </a:lnTo>
                  <a:lnTo>
                    <a:pt x="2424807" y="953115"/>
                  </a:lnTo>
                  <a:lnTo>
                    <a:pt x="2396205" y="989285"/>
                  </a:lnTo>
                  <a:lnTo>
                    <a:pt x="2364435" y="1023621"/>
                  </a:lnTo>
                  <a:close/>
                </a:path>
              </a:pathLst>
            </a:custGeom>
            <a:solidFill>
              <a:srgbClr val="61C2A2"/>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grpSp>
      <p:sp>
        <p:nvSpPr>
          <p:cNvPr id="15" name="TextBox 14">
            <a:extLst>
              <a:ext uri="{FF2B5EF4-FFF2-40B4-BE49-F238E27FC236}">
                <a16:creationId xmlns:a16="http://schemas.microsoft.com/office/drawing/2014/main" id="{30EEF54B-74AB-4486-9642-FBA39D27CA07}"/>
              </a:ext>
            </a:extLst>
          </p:cNvPr>
          <p:cNvSpPr txBox="1"/>
          <p:nvPr/>
        </p:nvSpPr>
        <p:spPr>
          <a:xfrm>
            <a:off x="3332995" y="2766179"/>
            <a:ext cx="9535160" cy="369332"/>
          </a:xfrm>
          <a:prstGeom prst="rect">
            <a:avLst/>
          </a:prstGeom>
          <a:noFill/>
        </p:spPr>
        <p:txBody>
          <a:bodyPr wrap="square" rtlCol="0">
            <a:spAutoFit/>
          </a:bodyPr>
          <a:lstStyle/>
          <a:p>
            <a:endParaRPr lang="en-IN"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A8239D62-1109-434A-AF2F-926296ADECFD}"/>
              </a:ext>
            </a:extLst>
          </p:cNvPr>
          <p:cNvSpPr txBox="1"/>
          <p:nvPr/>
        </p:nvSpPr>
        <p:spPr>
          <a:xfrm>
            <a:off x="2438400" y="1944913"/>
            <a:ext cx="14478000" cy="645113"/>
          </a:xfrm>
          <a:prstGeom prst="rect">
            <a:avLst/>
          </a:prstGeom>
          <a:noFill/>
        </p:spPr>
        <p:txBody>
          <a:bodyPr wrap="square" rtlCol="0">
            <a:spAutoFit/>
          </a:bodyPr>
          <a:lstStyle/>
          <a:p>
            <a:pPr>
              <a:lnSpc>
                <a:spcPct val="107000"/>
              </a:lnSpc>
              <a:spcAft>
                <a:spcPts val="800"/>
              </a:spcAft>
            </a:pPr>
            <a:r>
              <a:rPr lang="en-IN" sz="3600" b="1" dirty="0">
                <a:effectLst/>
                <a:latin typeface="Times New Roman" panose="02020603050405020304" pitchFamily="18" charset="0"/>
                <a:ea typeface="Calibri" panose="020F0502020204030204" pitchFamily="34" charset="0"/>
                <a:cs typeface="Times New Roman" panose="02020603050405020304" pitchFamily="18" charset="0"/>
              </a:rPr>
              <a:t>1. Z – Test </a:t>
            </a:r>
          </a:p>
        </p:txBody>
      </p:sp>
      <p:sp>
        <p:nvSpPr>
          <p:cNvPr id="12" name="TextBox 11">
            <a:extLst>
              <a:ext uri="{FF2B5EF4-FFF2-40B4-BE49-F238E27FC236}">
                <a16:creationId xmlns:a16="http://schemas.microsoft.com/office/drawing/2014/main" id="{162A9DEF-549A-41F5-BC86-83AD6C94E724}"/>
              </a:ext>
            </a:extLst>
          </p:cNvPr>
          <p:cNvSpPr txBox="1"/>
          <p:nvPr/>
        </p:nvSpPr>
        <p:spPr>
          <a:xfrm>
            <a:off x="2717830" y="477867"/>
            <a:ext cx="12745205" cy="769441"/>
          </a:xfrm>
          <a:prstGeom prst="rect">
            <a:avLst/>
          </a:prstGeom>
          <a:noFill/>
        </p:spPr>
        <p:txBody>
          <a:bodyPr wrap="square" rtlCol="0">
            <a:spAutoFit/>
          </a:bodyPr>
          <a:lstStyle/>
          <a:p>
            <a:pPr marL="571500" indent="-571500">
              <a:buFont typeface="Wingdings" panose="05000000000000000000" pitchFamily="2" charset="2"/>
              <a:buChar char="v"/>
            </a:pPr>
            <a:r>
              <a:rPr lang="en-IN" sz="4400" b="1" dirty="0">
                <a:ln>
                  <a:noFill/>
                </a:ln>
                <a:solidFill>
                  <a:srgbClr val="000000"/>
                </a:solidFill>
                <a:effectLst>
                  <a:outerShdw blurRad="38100" dist="19050" dir="2700000" algn="tl">
                    <a:schemeClr val="dk1">
                      <a:alpha val="40000"/>
                    </a:schemeClr>
                  </a:outerShdw>
                </a:effectLst>
                <a:latin typeface="Times New Roman" panose="02020603050405020304" pitchFamily="18" charset="0"/>
                <a:ea typeface="Calibri" panose="020F0502020204030204" pitchFamily="34" charset="0"/>
              </a:rPr>
              <a:t>Statistical Analysis</a:t>
            </a:r>
            <a:endParaRPr lang="en-IN" sz="4400" b="1"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B58E39C3-99C6-4122-90BB-6B7F2AC4CCAF}"/>
              </a:ext>
            </a:extLst>
          </p:cNvPr>
          <p:cNvSpPr txBox="1"/>
          <p:nvPr/>
        </p:nvSpPr>
        <p:spPr>
          <a:xfrm>
            <a:off x="2048332" y="2766179"/>
            <a:ext cx="13651528" cy="6658233"/>
          </a:xfrm>
          <a:prstGeom prst="rect">
            <a:avLst/>
          </a:prstGeom>
          <a:noFill/>
        </p:spPr>
        <p:txBody>
          <a:bodyPr wrap="square" rtlCol="0">
            <a:spAutoFit/>
          </a:bodyPr>
          <a:lstStyle/>
          <a:p>
            <a:r>
              <a:rPr lang="en-IN" sz="2000" b="1" dirty="0">
                <a:latin typeface="Times New Roman" panose="02020603050405020304" pitchFamily="18" charset="0"/>
                <a:cs typeface="Times New Roman" panose="02020603050405020304" pitchFamily="18" charset="0"/>
              </a:rPr>
              <a:t>Objective: </a:t>
            </a:r>
            <a:r>
              <a:rPr lang="en-IN" sz="20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Comparative study of career satisfaction of working and non-working people.</a:t>
            </a:r>
            <a:endParaRPr lang="en-IN" sz="2000" b="1"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2000" b="1" dirty="0">
              <a:latin typeface="Times New Roman" panose="02020603050405020304" pitchFamily="18" charset="0"/>
              <a:cs typeface="Times New Roman" panose="02020603050405020304" pitchFamily="18" charset="0"/>
            </a:endParaRPr>
          </a:p>
          <a:p>
            <a:pPr algn="just">
              <a:lnSpc>
                <a:spcPct val="150000"/>
              </a:lnSpc>
              <a:spcAft>
                <a:spcPts val="0"/>
              </a:spcAft>
            </a:pPr>
            <a:r>
              <a:rPr lang="en-IN" sz="2000" dirty="0">
                <a:solidFill>
                  <a:srgbClr val="000000"/>
                </a:solidFill>
                <a:effectLst/>
                <a:latin typeface="Times New Roman" panose="02020603050405020304" pitchFamily="18" charset="0"/>
                <a:ea typeface="Calibri" panose="020F0502020204030204" pitchFamily="34" charset="0"/>
              </a:rPr>
              <a:t>To Test: </a:t>
            </a:r>
          </a:p>
          <a:p>
            <a:pPr algn="just">
              <a:lnSpc>
                <a:spcPct val="150000"/>
              </a:lnSpc>
              <a:spcAft>
                <a:spcPts val="800"/>
              </a:spcAft>
            </a:pPr>
            <a:r>
              <a:rPr lang="en-IN" sz="2000" dirty="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H0: The mean career satisfaction among working respondents and non-working is equal.</a:t>
            </a:r>
            <a:endParaRPr lang="en-IN" sz="2000" dirty="0">
              <a:effectLst/>
              <a:latin typeface="Calibri" panose="020F0502020204030204" pitchFamily="34" charset="0"/>
              <a:ea typeface="Calibri" panose="020F0502020204030204" pitchFamily="34" charset="0"/>
              <a:cs typeface="Mangal" panose="02040503050203030202" pitchFamily="18" charset="0"/>
            </a:endParaRPr>
          </a:p>
          <a:p>
            <a:pPr algn="ctr">
              <a:lnSpc>
                <a:spcPct val="150000"/>
              </a:lnSpc>
              <a:spcAft>
                <a:spcPts val="800"/>
              </a:spcAft>
            </a:pPr>
            <a:r>
              <a:rPr lang="en-IN" sz="2000" dirty="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Vs</a:t>
            </a:r>
            <a:endParaRPr lang="en-IN" sz="2000" dirty="0">
              <a:effectLst/>
              <a:latin typeface="Calibri" panose="020F0502020204030204" pitchFamily="34" charset="0"/>
              <a:ea typeface="Calibri" panose="020F0502020204030204" pitchFamily="34" charset="0"/>
              <a:cs typeface="Mangal" panose="02040503050203030202" pitchFamily="18" charset="0"/>
            </a:endParaRPr>
          </a:p>
          <a:p>
            <a:pPr algn="just">
              <a:lnSpc>
                <a:spcPct val="150000"/>
              </a:lnSpc>
              <a:spcAft>
                <a:spcPts val="800"/>
              </a:spcAft>
            </a:pPr>
            <a:r>
              <a:rPr lang="en-IN" sz="2000" dirty="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H1: The mean career satisfaction among working respondents and non-working is not equal.</a:t>
            </a:r>
            <a:endParaRPr lang="en-IN" sz="2000" b="1" dirty="0">
              <a:latin typeface="Times New Roman" panose="02020603050405020304" pitchFamily="18" charset="0"/>
              <a:cs typeface="Times New Roman" panose="02020603050405020304" pitchFamily="18" charset="0"/>
            </a:endParaRPr>
          </a:p>
          <a:p>
            <a:r>
              <a:rPr lang="en-IN" sz="2000" b="1" dirty="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Python Code:</a:t>
            </a:r>
          </a:p>
          <a:p>
            <a:endParaRPr lang="en-IN" sz="2000" dirty="0">
              <a:effectLst/>
              <a:latin typeface="Calibri" panose="020F0502020204030204" pitchFamily="34" charset="0"/>
              <a:ea typeface="Calibri" panose="020F0502020204030204" pitchFamily="34" charset="0"/>
              <a:cs typeface="Mangal" panose="02040503050203030202" pitchFamily="18" charset="0"/>
            </a:endParaRPr>
          </a:p>
          <a:p>
            <a:endParaRPr lang="en-IN" sz="2000" b="1" dirty="0">
              <a:latin typeface="Times New Roman" panose="02020603050405020304" pitchFamily="18" charset="0"/>
              <a:cs typeface="Times New Roman" panose="02020603050405020304" pitchFamily="18" charset="0"/>
            </a:endParaRPr>
          </a:p>
          <a:p>
            <a:endParaRPr lang="en-IN" sz="2000" b="1" dirty="0">
              <a:latin typeface="Times New Roman" panose="02020603050405020304" pitchFamily="18" charset="0"/>
              <a:cs typeface="Times New Roman" panose="02020603050405020304" pitchFamily="18" charset="0"/>
            </a:endParaRPr>
          </a:p>
          <a:p>
            <a:pPr algn="just">
              <a:lnSpc>
                <a:spcPct val="150000"/>
              </a:lnSpc>
              <a:spcAft>
                <a:spcPts val="800"/>
              </a:spcAft>
              <a:tabLst>
                <a:tab pos="1306195" algn="l"/>
              </a:tabLst>
            </a:pPr>
            <a:r>
              <a:rPr lang="en-IN" sz="2000" b="1" dirty="0">
                <a:effectLst/>
                <a:latin typeface="Times New Roman" panose="02020603050405020304" pitchFamily="18" charset="0"/>
                <a:ea typeface="Calibri" panose="020F0502020204030204" pitchFamily="34" charset="0"/>
                <a:cs typeface="Mangal" panose="02040503050203030202" pitchFamily="18" charset="0"/>
              </a:rPr>
              <a:t>Output:</a:t>
            </a:r>
            <a:r>
              <a:rPr lang="en-IN" sz="2000" b="1" dirty="0">
                <a:solidFill>
                  <a:srgbClr val="333333"/>
                </a:solidFill>
                <a:effectLst/>
                <a:latin typeface="Times New Roman" panose="02020603050405020304" pitchFamily="18" charset="0"/>
                <a:ea typeface="Calibri" panose="020F0502020204030204" pitchFamily="34" charset="0"/>
                <a:cs typeface="Mangal" panose="02040503050203030202" pitchFamily="18" charset="0"/>
              </a:rPr>
              <a:t> </a:t>
            </a:r>
            <a:endParaRPr lang="en-IN" sz="2000" dirty="0">
              <a:effectLst/>
              <a:latin typeface="Calibri" panose="020F0502020204030204" pitchFamily="34" charset="0"/>
              <a:ea typeface="Calibri" panose="020F0502020204030204" pitchFamily="34" charset="0"/>
              <a:cs typeface="Mangal" panose="02040503050203030202" pitchFamily="18" charset="0"/>
            </a:endParaRPr>
          </a:p>
          <a:p>
            <a:pPr algn="just">
              <a:lnSpc>
                <a:spcPct val="150000"/>
              </a:lnSpc>
              <a:spcAft>
                <a:spcPts val="800"/>
              </a:spcAft>
            </a:pPr>
            <a:r>
              <a:rPr lang="en-IN" sz="2000" dirty="0">
                <a:solidFill>
                  <a:srgbClr val="333333"/>
                </a:solidFill>
                <a:effectLst/>
                <a:latin typeface="Times New Roman" panose="02020603050405020304" pitchFamily="18" charset="0"/>
                <a:ea typeface="Calibri" panose="020F0502020204030204" pitchFamily="34" charset="0"/>
                <a:cs typeface="Mangal" panose="02040503050203030202" pitchFamily="18" charset="0"/>
              </a:rPr>
              <a:t>Z = </a:t>
            </a:r>
            <a:r>
              <a:rPr lang="en-IN" sz="2000" dirty="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2.771</a:t>
            </a:r>
            <a:endParaRPr lang="en-IN" sz="2000" dirty="0">
              <a:effectLst/>
              <a:latin typeface="Calibri" panose="020F0502020204030204" pitchFamily="34" charset="0"/>
              <a:ea typeface="Calibri" panose="020F0502020204030204" pitchFamily="34" charset="0"/>
              <a:cs typeface="Mangal" panose="02040503050203030202" pitchFamily="18" charset="0"/>
            </a:endParaRPr>
          </a:p>
          <a:p>
            <a:pPr algn="just">
              <a:lnSpc>
                <a:spcPct val="150000"/>
              </a:lnSpc>
              <a:spcAft>
                <a:spcPts val="800"/>
              </a:spcAft>
            </a:pPr>
            <a:r>
              <a:rPr lang="en-IN" sz="2000" dirty="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P = 0.00557  ,  alpha =0.05 </a:t>
            </a:r>
            <a:endParaRPr lang="en-IN" sz="2000" dirty="0">
              <a:effectLst/>
              <a:latin typeface="Calibri" panose="020F0502020204030204" pitchFamily="34" charset="0"/>
              <a:ea typeface="Calibri" panose="020F0502020204030204" pitchFamily="34" charset="0"/>
              <a:cs typeface="Mangal" panose="02040503050203030202" pitchFamily="18" charset="0"/>
            </a:endParaRPr>
          </a:p>
          <a:p>
            <a:pPr algn="just">
              <a:lnSpc>
                <a:spcPct val="150000"/>
              </a:lnSpc>
              <a:spcAft>
                <a:spcPts val="800"/>
              </a:spcAft>
            </a:pPr>
            <a:r>
              <a:rPr lang="en-IN" sz="2000" b="1" dirty="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Observation:</a:t>
            </a:r>
            <a:r>
              <a:rPr lang="en-IN" sz="2000" dirty="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 since |Z| &gt;= to Z Critical (1.95) also p-value &lt;= alpha (0.05), we have enough evidence to reject the null hypothesis.</a:t>
            </a:r>
            <a:endParaRPr lang="en-IN" sz="2000" dirty="0">
              <a:effectLst/>
              <a:latin typeface="Calibri" panose="020F0502020204030204" pitchFamily="34" charset="0"/>
              <a:ea typeface="Calibri" panose="020F0502020204030204" pitchFamily="34" charset="0"/>
              <a:cs typeface="Mangal" panose="02040503050203030202" pitchFamily="18" charset="0"/>
            </a:endParaRPr>
          </a:p>
          <a:p>
            <a:r>
              <a:rPr lang="en-IN" sz="2000" b="1" dirty="0">
                <a:solidFill>
                  <a:srgbClr val="000000"/>
                </a:solidFill>
                <a:effectLst/>
                <a:latin typeface="Times New Roman" panose="02020603050405020304" pitchFamily="18" charset="0"/>
                <a:ea typeface="Times New Roman" panose="02020603050405020304" pitchFamily="18" charset="0"/>
              </a:rPr>
              <a:t>Conclusion:</a:t>
            </a:r>
            <a:r>
              <a:rPr lang="en-IN" sz="2000" dirty="0">
                <a:solidFill>
                  <a:srgbClr val="000000"/>
                </a:solidFill>
                <a:effectLst/>
                <a:latin typeface="Times New Roman" panose="02020603050405020304" pitchFamily="18" charset="0"/>
                <a:ea typeface="Times New Roman" panose="02020603050405020304" pitchFamily="18" charset="0"/>
              </a:rPr>
              <a:t> Hence we conclude that mean career satisfaction among working and non-working is not same</a:t>
            </a:r>
            <a:endParaRPr lang="en-IN" b="1" dirty="0">
              <a:latin typeface="Times New Roman" panose="02020603050405020304" pitchFamily="18" charset="0"/>
              <a:cs typeface="Times New Roman" panose="02020603050405020304" pitchFamily="18" charset="0"/>
            </a:endParaRPr>
          </a:p>
        </p:txBody>
      </p:sp>
      <p:sp>
        <p:nvSpPr>
          <p:cNvPr id="8" name="Rectangle 3">
            <a:extLst>
              <a:ext uri="{FF2B5EF4-FFF2-40B4-BE49-F238E27FC236}">
                <a16:creationId xmlns:a16="http://schemas.microsoft.com/office/drawing/2014/main" id="{1C34CDE5-00C2-4A25-A5EC-AD47253DF782}"/>
              </a:ext>
            </a:extLst>
          </p:cNvPr>
          <p:cNvSpPr>
            <a:spLocks noChangeArrowheads="1"/>
          </p:cNvSpPr>
          <p:nvPr/>
        </p:nvSpPr>
        <p:spPr bwMode="auto">
          <a:xfrm>
            <a:off x="2089037" y="6013684"/>
            <a:ext cx="3642360" cy="470898"/>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lvl1pPr eaLnBrk="0" fontAlgn="base" hangingPunct="0">
              <a:spcBef>
                <a:spcPct val="30000"/>
              </a:spcBef>
              <a:spcAft>
                <a:spcPct val="0"/>
              </a:spcAft>
              <a:defRPr sz="1200">
                <a:solidFill>
                  <a:schemeClr val="tx1"/>
                </a:solidFill>
                <a:latin typeface="Arial" panose="020B0604020202020204" pitchFamily="34" charset="0"/>
              </a:defRPr>
            </a:lvl1pPr>
            <a:lvl2pPr eaLnBrk="0" fontAlgn="base" hangingPunct="0">
              <a:spcBef>
                <a:spcPct val="30000"/>
              </a:spcBef>
              <a:spcAft>
                <a:spcPct val="0"/>
              </a:spcAft>
              <a:defRPr sz="1200">
                <a:solidFill>
                  <a:schemeClr val="tx1"/>
                </a:solidFill>
                <a:latin typeface="Arial" panose="020B0604020202020204" pitchFamily="34" charset="0"/>
              </a:defRPr>
            </a:lvl2pPr>
            <a:lvl3pPr eaLnBrk="0" fontAlgn="base" hangingPunct="0">
              <a:spcBef>
                <a:spcPct val="30000"/>
              </a:spcBef>
              <a:spcAft>
                <a:spcPct val="0"/>
              </a:spcAft>
              <a:defRPr sz="1200">
                <a:solidFill>
                  <a:schemeClr val="tx1"/>
                </a:solidFill>
                <a:latin typeface="Arial" panose="020B0604020202020204" pitchFamily="34" charset="0"/>
              </a:defRPr>
            </a:lvl3pPr>
            <a:lvl4pPr eaLnBrk="0" fontAlgn="base" hangingPunct="0">
              <a:spcBef>
                <a:spcPct val="30000"/>
              </a:spcBef>
              <a:spcAft>
                <a:spcPct val="0"/>
              </a:spcAft>
              <a:defRPr sz="1200">
                <a:solidFill>
                  <a:schemeClr val="tx1"/>
                </a:solidFill>
                <a:latin typeface="Arial" panose="020B0604020202020204" pitchFamily="34" charset="0"/>
              </a:defRPr>
            </a:lvl4pPr>
            <a:lvl5pPr eaLnBrk="0" fontAlgn="base" hangingPunct="0">
              <a:spcBef>
                <a:spcPct val="30000"/>
              </a:spcBef>
              <a:spcAft>
                <a:spcPct val="0"/>
              </a:spcAft>
              <a:defRPr sz="1200">
                <a:solidFill>
                  <a:schemeClr val="tx1"/>
                </a:solidFill>
                <a:latin typeface="Arial" panose="020B0604020202020204" pitchFamily="34" charset="0"/>
              </a:defRPr>
            </a:lvl5pPr>
            <a:lvl6pPr eaLnBrk="0" fontAlgn="base" hangingPunct="0">
              <a:spcBef>
                <a:spcPct val="30000"/>
              </a:spcBef>
              <a:spcAft>
                <a:spcPct val="0"/>
              </a:spcAft>
              <a:defRPr sz="1200">
                <a:solidFill>
                  <a:schemeClr val="tx1"/>
                </a:solidFill>
                <a:latin typeface="Arial" panose="020B0604020202020204" pitchFamily="34" charset="0"/>
              </a:defRPr>
            </a:lvl6pPr>
            <a:lvl7pPr eaLnBrk="0" fontAlgn="base" hangingPunct="0">
              <a:spcBef>
                <a:spcPct val="30000"/>
              </a:spcBef>
              <a:spcAft>
                <a:spcPct val="0"/>
              </a:spcAft>
              <a:defRPr sz="1200">
                <a:solidFill>
                  <a:schemeClr val="tx1"/>
                </a:solidFill>
                <a:latin typeface="Arial" panose="020B0604020202020204" pitchFamily="34" charset="0"/>
              </a:defRPr>
            </a:lvl7pPr>
            <a:lvl8pPr eaLnBrk="0" fontAlgn="base" hangingPunct="0">
              <a:spcBef>
                <a:spcPct val="30000"/>
              </a:spcBef>
              <a:spcAft>
                <a:spcPct val="0"/>
              </a:spcAft>
              <a:defRPr sz="1200">
                <a:solidFill>
                  <a:schemeClr val="tx1"/>
                </a:solidFill>
                <a:latin typeface="Arial" panose="020B0604020202020204" pitchFamily="34" charset="0"/>
              </a:defRPr>
            </a:lvl8pPr>
            <a:lvl9pPr eaLnBrk="0" fontAlgn="base" hangingPunct="0">
              <a:spcBef>
                <a:spcPct val="30000"/>
              </a:spcBef>
              <a:spcAft>
                <a:spcPct val="0"/>
              </a:spcAft>
              <a:defRPr sz="1200">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30000"/>
              </a:spcBef>
              <a:spcAft>
                <a:spcPct val="0"/>
              </a:spcAft>
              <a:buClrTx/>
              <a:buSzTx/>
              <a:buFontTx/>
              <a:buNone/>
              <a:tabLst/>
            </a:pPr>
            <a:r>
              <a:rPr kumimoji="0" lang="en-US" altLang="en-US" sz="12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z</a:t>
            </a:r>
            <a:r>
              <a:rPr kumimoji="0" lang="en-US" altLang="en-US" sz="1200" b="0" i="0" u="none" strike="noStrike" cap="none" normalizeH="0" baseline="0" dirty="0">
                <a:ln>
                  <a:noFill/>
                </a:ln>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1200" b="0" i="0" u="none" strike="noStrike" cap="none" normalizeH="0" baseline="0" dirty="0">
                <a:ln>
                  <a:noFill/>
                </a:ln>
                <a:solidFill>
                  <a:schemeClr val="tx1"/>
                </a:solidFill>
                <a:effectLst/>
                <a:latin typeface="Arial" panose="020B0604020202020204" pitchFamily="34" charset="0"/>
              </a:rPr>
              <a:t>p</a:t>
            </a:r>
            <a:r>
              <a:rPr kumimoji="0" lang="en-US" altLang="en-US" sz="1200" b="0" i="0" u="none" strike="noStrike" cap="none" normalizeH="0" baseline="0" dirty="0">
                <a:ln>
                  <a:noFill/>
                </a:ln>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1200" b="0" i="0" u="none" strike="noStrike" cap="none" normalizeH="0" baseline="0" dirty="0">
                <a:ln>
                  <a:noFill/>
                </a:ln>
                <a:solidFill>
                  <a:srgbClr val="666666"/>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1200" b="0" i="0" u="none" strike="noStrike" cap="none" normalizeH="0" baseline="0" dirty="0">
                <a:ln>
                  <a:noFill/>
                </a:ln>
                <a:solidFill>
                  <a:schemeClr val="tx1"/>
                </a:solidFill>
                <a:effectLst/>
                <a:latin typeface="Arial" panose="020B0604020202020204" pitchFamily="34" charset="0"/>
              </a:rPr>
              <a:t>twosampz</a:t>
            </a:r>
            <a:r>
              <a:rPr kumimoji="0" lang="en-US" altLang="en-US" sz="1200" b="0" i="0" u="none" strike="noStrike" cap="none" normalizeH="0" baseline="0" dirty="0">
                <a:ln>
                  <a:noFill/>
                </a:ln>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rgbClr val="666666"/>
                </a:solidFill>
                <a:effectLst/>
                <a:latin typeface="Times New Roman" panose="02020603050405020304" pitchFamily="18" charset="0"/>
                <a:ea typeface="Times New Roman" panose="02020603050405020304" pitchFamily="18" charset="0"/>
                <a:cs typeface="Times New Roman" panose="02020603050405020304" pitchFamily="18" charset="0"/>
              </a:rPr>
              <a:t>3.669</a:t>
            </a:r>
            <a:r>
              <a:rPr kumimoji="0" lang="en-US" altLang="en-US" sz="1200" b="0" i="0" u="none" strike="noStrike" cap="none" normalizeH="0" baseline="0" dirty="0">
                <a:ln>
                  <a:noFill/>
                </a:ln>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rgbClr val="666666"/>
                </a:solidFill>
                <a:effectLst/>
                <a:latin typeface="Times New Roman" panose="02020603050405020304" pitchFamily="18" charset="0"/>
                <a:ea typeface="Times New Roman" panose="02020603050405020304" pitchFamily="18" charset="0"/>
                <a:cs typeface="Times New Roman" panose="02020603050405020304" pitchFamily="18" charset="0"/>
              </a:rPr>
              <a:t>3.449</a:t>
            </a:r>
            <a:r>
              <a:rPr kumimoji="0" lang="en-US" altLang="en-US" sz="1200" b="0" i="0" u="none" strike="noStrike" cap="none" normalizeH="0" baseline="0" dirty="0">
                <a:ln>
                  <a:noFill/>
                </a:ln>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rgbClr val="666666"/>
                </a:solidFill>
                <a:effectLst/>
                <a:latin typeface="Times New Roman" panose="02020603050405020304" pitchFamily="18" charset="0"/>
                <a:ea typeface="Times New Roman" panose="02020603050405020304" pitchFamily="18" charset="0"/>
                <a:cs typeface="Times New Roman" panose="02020603050405020304" pitchFamily="18" charset="0"/>
              </a:rPr>
              <a:t>0</a:t>
            </a:r>
            <a:r>
              <a:rPr kumimoji="0" lang="en-US" altLang="en-US" sz="1200" b="0" i="0" u="none" strike="noStrike" cap="none" normalizeH="0" baseline="0" dirty="0">
                <a:ln>
                  <a:noFill/>
                </a:ln>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rgbClr val="666666"/>
                </a:solidFill>
                <a:effectLst/>
                <a:latin typeface="Times New Roman" panose="02020603050405020304" pitchFamily="18" charset="0"/>
                <a:ea typeface="Times New Roman" panose="02020603050405020304" pitchFamily="18" charset="0"/>
                <a:cs typeface="Times New Roman" panose="02020603050405020304" pitchFamily="18" charset="0"/>
              </a:rPr>
              <a:t>0.337</a:t>
            </a:r>
            <a:r>
              <a:rPr kumimoji="0" lang="en-US" altLang="en-US" sz="1200" b="0" i="0" u="none" strike="noStrike" cap="none" normalizeH="0" baseline="0" dirty="0">
                <a:ln>
                  <a:noFill/>
                </a:ln>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rgbClr val="666666"/>
                </a:solidFill>
                <a:effectLst/>
                <a:latin typeface="Times New Roman" panose="02020603050405020304" pitchFamily="18" charset="0"/>
                <a:ea typeface="Times New Roman" panose="02020603050405020304" pitchFamily="18" charset="0"/>
                <a:cs typeface="Times New Roman" panose="02020603050405020304" pitchFamily="18" charset="0"/>
              </a:rPr>
              <a:t>0.449</a:t>
            </a:r>
            <a:r>
              <a:rPr kumimoji="0" lang="en-US" altLang="en-US" sz="1200" b="0" i="0" u="none" strike="noStrike" cap="none" normalizeH="0" baseline="0" dirty="0">
                <a:ln>
                  <a:noFill/>
                </a:ln>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rgbClr val="666666"/>
                </a:solidFill>
                <a:effectLst/>
                <a:latin typeface="Times New Roman" panose="02020603050405020304" pitchFamily="18" charset="0"/>
                <a:ea typeface="Times New Roman" panose="02020603050405020304" pitchFamily="18" charset="0"/>
                <a:cs typeface="Times New Roman" panose="02020603050405020304" pitchFamily="18" charset="0"/>
              </a:rPr>
              <a:t>275</a:t>
            </a:r>
            <a:r>
              <a:rPr kumimoji="0" lang="en-US" altLang="en-US" sz="1200" b="0" i="0" u="none" strike="noStrike" cap="none" normalizeH="0" baseline="0" dirty="0">
                <a:ln>
                  <a:noFill/>
                </a:ln>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rgbClr val="666666"/>
                </a:solidFill>
                <a:effectLst/>
                <a:latin typeface="Times New Roman" panose="02020603050405020304" pitchFamily="18" charset="0"/>
                <a:ea typeface="Times New Roman" panose="02020603050405020304" pitchFamily="18" charset="0"/>
                <a:cs typeface="Times New Roman" panose="02020603050405020304" pitchFamily="18" charset="0"/>
              </a:rPr>
              <a:t>89</a:t>
            </a:r>
            <a:r>
              <a:rPr kumimoji="0" lang="en-US" altLang="en-US" sz="1200" b="0" i="0" u="none" strike="noStrike" cap="none" normalizeH="0" baseline="0" dirty="0">
                <a:ln>
                  <a:noFill/>
                </a:ln>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30000"/>
              </a:spcBef>
              <a:spcAft>
                <a:spcPct val="0"/>
              </a:spcAft>
              <a:buClrTx/>
              <a:buSzTx/>
              <a:buFontTx/>
              <a:buNone/>
              <a:tabLst/>
            </a:pPr>
            <a:r>
              <a:rPr kumimoji="0" lang="en-US" altLang="en-US" sz="1200" b="0" i="0" u="none" strike="noStrike" cap="none" normalizeH="0" baseline="0" dirty="0">
                <a:ln>
                  <a:noFill/>
                </a:ln>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12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z</a:t>
            </a:r>
            <a:r>
              <a:rPr kumimoji="0" lang="en-US" altLang="en-US" sz="1200" b="0" i="0" u="none" strike="noStrike" cap="none" normalizeH="0" baseline="0" dirty="0">
                <a:ln>
                  <a:noFill/>
                </a:ln>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1200" b="0" i="0" u="none" strike="noStrike" cap="none" normalizeH="0" baseline="0" dirty="0">
                <a:ln>
                  <a:noFill/>
                </a:ln>
                <a:solidFill>
                  <a:schemeClr val="tx1"/>
                </a:solidFill>
                <a:effectLst/>
                <a:latin typeface="Arial" panose="020B0604020202020204" pitchFamily="34" charset="0"/>
              </a:rPr>
              <a:t>p</a:t>
            </a:r>
            <a:r>
              <a:rPr kumimoji="0" lang="en-US" altLang="en-US" sz="1200" b="0" i="0" u="none" strike="noStrike" cap="none" normalizeH="0" baseline="0" dirty="0">
                <a:ln>
                  <a:noFill/>
                </a:ln>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215836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2954655" cy="3888740"/>
            <a:chOff x="0" y="0"/>
            <a:chExt cx="2954655" cy="3888740"/>
          </a:xfrm>
        </p:grpSpPr>
        <p:sp>
          <p:nvSpPr>
            <p:cNvPr id="3" name="object 3"/>
            <p:cNvSpPr/>
            <p:nvPr/>
          </p:nvSpPr>
          <p:spPr>
            <a:xfrm>
              <a:off x="0" y="0"/>
              <a:ext cx="2954655" cy="2950845"/>
            </a:xfrm>
            <a:custGeom>
              <a:avLst/>
              <a:gdLst/>
              <a:ahLst/>
              <a:cxnLst/>
              <a:rect l="l" t="t" r="r" b="b"/>
              <a:pathLst>
                <a:path w="2954655" h="2950845">
                  <a:moveTo>
                    <a:pt x="2787313" y="329327"/>
                  </a:moveTo>
                  <a:lnTo>
                    <a:pt x="313417" y="2803224"/>
                  </a:lnTo>
                  <a:lnTo>
                    <a:pt x="310411" y="2800218"/>
                  </a:lnTo>
                  <a:lnTo>
                    <a:pt x="274403" y="2830894"/>
                  </a:lnTo>
                  <a:lnTo>
                    <a:pt x="236571" y="2858278"/>
                  </a:lnTo>
                  <a:lnTo>
                    <a:pt x="197122" y="2882365"/>
                  </a:lnTo>
                  <a:lnTo>
                    <a:pt x="156262" y="2903151"/>
                  </a:lnTo>
                  <a:lnTo>
                    <a:pt x="114198" y="2920633"/>
                  </a:lnTo>
                  <a:lnTo>
                    <a:pt x="71138" y="2934805"/>
                  </a:lnTo>
                  <a:lnTo>
                    <a:pt x="27287" y="2945664"/>
                  </a:lnTo>
                  <a:lnTo>
                    <a:pt x="0" y="2950297"/>
                  </a:lnTo>
                  <a:lnTo>
                    <a:pt x="0" y="1409439"/>
                  </a:lnTo>
                  <a:lnTo>
                    <a:pt x="1409439" y="0"/>
                  </a:lnTo>
                  <a:lnTo>
                    <a:pt x="2954134" y="0"/>
                  </a:lnTo>
                  <a:lnTo>
                    <a:pt x="2952186" y="13574"/>
                  </a:lnTo>
                  <a:lnTo>
                    <a:pt x="2942725" y="56806"/>
                  </a:lnTo>
                  <a:lnTo>
                    <a:pt x="2930080" y="99352"/>
                  </a:lnTo>
                  <a:lnTo>
                    <a:pt x="2914251" y="141018"/>
                  </a:lnTo>
                  <a:lnTo>
                    <a:pt x="2895235" y="181607"/>
                  </a:lnTo>
                  <a:lnTo>
                    <a:pt x="2873034" y="220928"/>
                  </a:lnTo>
                  <a:lnTo>
                    <a:pt x="2847647" y="258784"/>
                  </a:lnTo>
                  <a:lnTo>
                    <a:pt x="2819073" y="294982"/>
                  </a:lnTo>
                  <a:lnTo>
                    <a:pt x="2787313" y="329327"/>
                  </a:lnTo>
                  <a:close/>
                </a:path>
              </a:pathLst>
            </a:custGeom>
            <a:solidFill>
              <a:srgbClr val="1C6179"/>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4" name="object 4"/>
            <p:cNvSpPr/>
            <p:nvPr/>
          </p:nvSpPr>
          <p:spPr>
            <a:xfrm>
              <a:off x="0" y="508703"/>
              <a:ext cx="2540000" cy="3380104"/>
            </a:xfrm>
            <a:custGeom>
              <a:avLst/>
              <a:gdLst/>
              <a:ahLst/>
              <a:cxnLst/>
              <a:rect l="l" t="t" r="r" b="b"/>
              <a:pathLst>
                <a:path w="2540000" h="3380104">
                  <a:moveTo>
                    <a:pt x="2364435" y="1023621"/>
                  </a:moveTo>
                  <a:lnTo>
                    <a:pt x="20487" y="3367570"/>
                  </a:lnTo>
                  <a:lnTo>
                    <a:pt x="17503" y="3364586"/>
                  </a:lnTo>
                  <a:lnTo>
                    <a:pt x="0" y="3379516"/>
                  </a:lnTo>
                  <a:lnTo>
                    <a:pt x="0" y="1693324"/>
                  </a:lnTo>
                  <a:lnTo>
                    <a:pt x="1517069" y="176255"/>
                  </a:lnTo>
                  <a:lnTo>
                    <a:pt x="1551793" y="144097"/>
                  </a:lnTo>
                  <a:lnTo>
                    <a:pt x="1588275" y="115183"/>
                  </a:lnTo>
                  <a:lnTo>
                    <a:pt x="1626328" y="89508"/>
                  </a:lnTo>
                  <a:lnTo>
                    <a:pt x="1665765" y="67066"/>
                  </a:lnTo>
                  <a:lnTo>
                    <a:pt x="1706396" y="47851"/>
                  </a:lnTo>
                  <a:lnTo>
                    <a:pt x="1748035" y="31859"/>
                  </a:lnTo>
                  <a:lnTo>
                    <a:pt x="1790494" y="19083"/>
                  </a:lnTo>
                  <a:lnTo>
                    <a:pt x="1833585" y="9518"/>
                  </a:lnTo>
                  <a:lnTo>
                    <a:pt x="1877119" y="3159"/>
                  </a:lnTo>
                  <a:lnTo>
                    <a:pt x="1920910" y="0"/>
                  </a:lnTo>
                  <a:lnTo>
                    <a:pt x="1964770" y="35"/>
                  </a:lnTo>
                  <a:lnTo>
                    <a:pt x="2008510" y="3259"/>
                  </a:lnTo>
                  <a:lnTo>
                    <a:pt x="2051943" y="9667"/>
                  </a:lnTo>
                  <a:lnTo>
                    <a:pt x="2094880" y="19253"/>
                  </a:lnTo>
                  <a:lnTo>
                    <a:pt x="2137135" y="32012"/>
                  </a:lnTo>
                  <a:lnTo>
                    <a:pt x="2178520" y="47938"/>
                  </a:lnTo>
                  <a:lnTo>
                    <a:pt x="2218846" y="67025"/>
                  </a:lnTo>
                  <a:lnTo>
                    <a:pt x="2257926" y="89269"/>
                  </a:lnTo>
                  <a:lnTo>
                    <a:pt x="2295571" y="114663"/>
                  </a:lnTo>
                  <a:lnTo>
                    <a:pt x="2331595" y="143202"/>
                  </a:lnTo>
                  <a:lnTo>
                    <a:pt x="2365809" y="174881"/>
                  </a:lnTo>
                  <a:lnTo>
                    <a:pt x="2397469" y="209114"/>
                  </a:lnTo>
                  <a:lnTo>
                    <a:pt x="2425954" y="245193"/>
                  </a:lnTo>
                  <a:lnTo>
                    <a:pt x="2451264" y="282922"/>
                  </a:lnTo>
                  <a:lnTo>
                    <a:pt x="2473401" y="322108"/>
                  </a:lnTo>
                  <a:lnTo>
                    <a:pt x="2492364" y="362558"/>
                  </a:lnTo>
                  <a:lnTo>
                    <a:pt x="2508154" y="404078"/>
                  </a:lnTo>
                  <a:lnTo>
                    <a:pt x="2520771" y="446475"/>
                  </a:lnTo>
                  <a:lnTo>
                    <a:pt x="2530216" y="489554"/>
                  </a:lnTo>
                  <a:lnTo>
                    <a:pt x="2536488" y="533123"/>
                  </a:lnTo>
                  <a:lnTo>
                    <a:pt x="2539589" y="576987"/>
                  </a:lnTo>
                  <a:lnTo>
                    <a:pt x="2539517" y="620953"/>
                  </a:lnTo>
                  <a:lnTo>
                    <a:pt x="2536275" y="664827"/>
                  </a:lnTo>
                  <a:lnTo>
                    <a:pt x="2529861" y="708416"/>
                  </a:lnTo>
                  <a:lnTo>
                    <a:pt x="2520277" y="751526"/>
                  </a:lnTo>
                  <a:lnTo>
                    <a:pt x="2507522" y="793964"/>
                  </a:lnTo>
                  <a:lnTo>
                    <a:pt x="2491598" y="835535"/>
                  </a:lnTo>
                  <a:lnTo>
                    <a:pt x="2472503" y="876046"/>
                  </a:lnTo>
                  <a:lnTo>
                    <a:pt x="2450240" y="915304"/>
                  </a:lnTo>
                  <a:lnTo>
                    <a:pt x="2424807" y="953115"/>
                  </a:lnTo>
                  <a:lnTo>
                    <a:pt x="2396205" y="989285"/>
                  </a:lnTo>
                  <a:lnTo>
                    <a:pt x="2364435" y="1023621"/>
                  </a:lnTo>
                  <a:close/>
                </a:path>
              </a:pathLst>
            </a:custGeom>
            <a:solidFill>
              <a:srgbClr val="61C2A2"/>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grpSp>
      <p:sp>
        <p:nvSpPr>
          <p:cNvPr id="15" name="TextBox 14">
            <a:extLst>
              <a:ext uri="{FF2B5EF4-FFF2-40B4-BE49-F238E27FC236}">
                <a16:creationId xmlns:a16="http://schemas.microsoft.com/office/drawing/2014/main" id="{30EEF54B-74AB-4486-9642-FBA39D27CA07}"/>
              </a:ext>
            </a:extLst>
          </p:cNvPr>
          <p:cNvSpPr txBox="1"/>
          <p:nvPr/>
        </p:nvSpPr>
        <p:spPr>
          <a:xfrm>
            <a:off x="3332995" y="2766179"/>
            <a:ext cx="9535160" cy="369332"/>
          </a:xfrm>
          <a:prstGeom prst="rect">
            <a:avLst/>
          </a:prstGeom>
          <a:noFill/>
        </p:spPr>
        <p:txBody>
          <a:bodyPr wrap="square" rtlCol="0">
            <a:spAutoFit/>
          </a:bodyPr>
          <a:lstStyle/>
          <a:p>
            <a:endParaRPr lang="en-IN" dirty="0">
              <a:latin typeface="Times New Roman" panose="02020603050405020304" pitchFamily="18" charset="0"/>
              <a:cs typeface="Times New Roman" panose="02020603050405020304" pitchFamily="18" charset="0"/>
            </a:endParaRPr>
          </a:p>
        </p:txBody>
      </p:sp>
      <p:graphicFrame>
        <p:nvGraphicFramePr>
          <p:cNvPr id="6" name="Table 5">
            <a:extLst>
              <a:ext uri="{FF2B5EF4-FFF2-40B4-BE49-F238E27FC236}">
                <a16:creationId xmlns:a16="http://schemas.microsoft.com/office/drawing/2014/main" id="{EBB96CBA-D2FF-460E-A894-6D51A8AE5C26}"/>
              </a:ext>
            </a:extLst>
          </p:cNvPr>
          <p:cNvGraphicFramePr>
            <a:graphicFrameLocks noGrp="1"/>
          </p:cNvGraphicFramePr>
          <p:nvPr>
            <p:extLst>
              <p:ext uri="{D42A27DB-BD31-4B8C-83A1-F6EECF244321}">
                <p14:modId xmlns:p14="http://schemas.microsoft.com/office/powerpoint/2010/main" val="4114741169"/>
              </p:ext>
            </p:extLst>
          </p:nvPr>
        </p:nvGraphicFramePr>
        <p:xfrm>
          <a:off x="2667000" y="1416402"/>
          <a:ext cx="14249399" cy="7454196"/>
        </p:xfrm>
        <a:graphic>
          <a:graphicData uri="http://schemas.openxmlformats.org/drawingml/2006/table">
            <a:tbl>
              <a:tblPr>
                <a:tableStyleId>{5C22544A-7EE6-4342-B048-85BDC9FD1C3A}</a:tableStyleId>
              </a:tblPr>
              <a:tblGrid>
                <a:gridCol w="1416632">
                  <a:extLst>
                    <a:ext uri="{9D8B030D-6E8A-4147-A177-3AD203B41FA5}">
                      <a16:colId xmlns:a16="http://schemas.microsoft.com/office/drawing/2014/main" val="3971758914"/>
                    </a:ext>
                  </a:extLst>
                </a:gridCol>
                <a:gridCol w="1348084">
                  <a:extLst>
                    <a:ext uri="{9D8B030D-6E8A-4147-A177-3AD203B41FA5}">
                      <a16:colId xmlns:a16="http://schemas.microsoft.com/office/drawing/2014/main" val="1431744661"/>
                    </a:ext>
                  </a:extLst>
                </a:gridCol>
                <a:gridCol w="1119596">
                  <a:extLst>
                    <a:ext uri="{9D8B030D-6E8A-4147-A177-3AD203B41FA5}">
                      <a16:colId xmlns:a16="http://schemas.microsoft.com/office/drawing/2014/main" val="3156530407"/>
                    </a:ext>
                  </a:extLst>
                </a:gridCol>
                <a:gridCol w="1028200">
                  <a:extLst>
                    <a:ext uri="{9D8B030D-6E8A-4147-A177-3AD203B41FA5}">
                      <a16:colId xmlns:a16="http://schemas.microsoft.com/office/drawing/2014/main" val="1405634893"/>
                    </a:ext>
                  </a:extLst>
                </a:gridCol>
                <a:gridCol w="1325235">
                  <a:extLst>
                    <a:ext uri="{9D8B030D-6E8A-4147-A177-3AD203B41FA5}">
                      <a16:colId xmlns:a16="http://schemas.microsoft.com/office/drawing/2014/main" val="121386991"/>
                    </a:ext>
                  </a:extLst>
                </a:gridCol>
                <a:gridCol w="2216343">
                  <a:extLst>
                    <a:ext uri="{9D8B030D-6E8A-4147-A177-3AD203B41FA5}">
                      <a16:colId xmlns:a16="http://schemas.microsoft.com/office/drawing/2014/main" val="3627428007"/>
                    </a:ext>
                  </a:extLst>
                </a:gridCol>
                <a:gridCol w="5795309">
                  <a:extLst>
                    <a:ext uri="{9D8B030D-6E8A-4147-A177-3AD203B41FA5}">
                      <a16:colId xmlns:a16="http://schemas.microsoft.com/office/drawing/2014/main" val="2619683908"/>
                    </a:ext>
                  </a:extLst>
                </a:gridCol>
              </a:tblGrid>
              <a:tr h="617227">
                <a:tc gridSpan="7">
                  <a:txBody>
                    <a:bodyPr/>
                    <a:lstStyle/>
                    <a:p>
                      <a:pPr lvl="0" algn="ctr" fontAlgn="b">
                        <a:lnSpc>
                          <a:spcPct val="200000"/>
                        </a:lnSpc>
                      </a:pPr>
                      <a:r>
                        <a:rPr lang="en-US" sz="2400" b="1" u="none" strike="noStrike" dirty="0">
                          <a:effectLst/>
                          <a:latin typeface="Times New Roman" panose="02020603050405020304" pitchFamily="18" charset="0"/>
                          <a:cs typeface="Times New Roman" panose="02020603050405020304" pitchFamily="18" charset="0"/>
                        </a:rPr>
                        <a:t>Comparison of career satisfaction for working people </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2635688770"/>
                  </a:ext>
                </a:extLst>
              </a:tr>
              <a:tr h="569747">
                <a:tc>
                  <a:txBody>
                    <a:bodyPr/>
                    <a:lstStyle/>
                    <a:p>
                      <a:pPr algn="ctr" fontAlgn="ctr"/>
                      <a:r>
                        <a:rPr lang="en-IN" sz="2000" u="none" strike="noStrike" dirty="0">
                          <a:effectLst/>
                          <a:latin typeface="Times New Roman" panose="02020603050405020304" pitchFamily="18" charset="0"/>
                          <a:cs typeface="Times New Roman" panose="02020603050405020304" pitchFamily="18" charset="0"/>
                        </a:rPr>
                        <a:t> </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IN" sz="2000" u="none" strike="noStrike" dirty="0">
                          <a:effectLst/>
                          <a:latin typeface="Times New Roman" panose="02020603050405020304" pitchFamily="18" charset="0"/>
                          <a:cs typeface="Times New Roman" panose="02020603050405020304" pitchFamily="18" charset="0"/>
                        </a:rPr>
                        <a:t> </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IN" sz="2000" u="none" strike="noStrike">
                          <a:effectLst/>
                          <a:latin typeface="Times New Roman" panose="02020603050405020304" pitchFamily="18" charset="0"/>
                          <a:cs typeface="Times New Roman" panose="02020603050405020304" pitchFamily="18" charset="0"/>
                        </a:rPr>
                        <a:t>Z statistic </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IN" sz="2000" u="none" strike="noStrike">
                          <a:effectLst/>
                          <a:latin typeface="Times New Roman" panose="02020603050405020304" pitchFamily="18" charset="0"/>
                          <a:cs typeface="Times New Roman" panose="02020603050405020304" pitchFamily="18" charset="0"/>
                        </a:rPr>
                        <a:t>P value </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IN" sz="2000" u="none" strike="noStrike">
                          <a:effectLst/>
                          <a:latin typeface="Times New Roman" panose="02020603050405020304" pitchFamily="18" charset="0"/>
                          <a:cs typeface="Times New Roman" panose="02020603050405020304" pitchFamily="18" charset="0"/>
                        </a:rPr>
                        <a:t>Alpha value </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IN" sz="2000" u="none" strike="noStrike">
                          <a:effectLst/>
                          <a:latin typeface="Times New Roman" panose="02020603050405020304" pitchFamily="18" charset="0"/>
                          <a:cs typeface="Times New Roman" panose="02020603050405020304" pitchFamily="18" charset="0"/>
                        </a:rPr>
                        <a:t>Decision</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IN" sz="2000" u="none" strike="noStrike" dirty="0">
                          <a:effectLst/>
                          <a:latin typeface="Times New Roman" panose="02020603050405020304" pitchFamily="18" charset="0"/>
                          <a:cs typeface="Times New Roman" panose="02020603050405020304" pitchFamily="18" charset="0"/>
                        </a:rPr>
                        <a:t>Conclusion</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837652004"/>
                  </a:ext>
                </a:extLst>
              </a:tr>
              <a:tr h="1281931">
                <a:tc>
                  <a:txBody>
                    <a:bodyPr/>
                    <a:lstStyle/>
                    <a:p>
                      <a:pPr algn="ctr" fontAlgn="ctr"/>
                      <a:r>
                        <a:rPr lang="en-IN" sz="2000" u="none" strike="noStrike">
                          <a:effectLst/>
                          <a:latin typeface="Times New Roman" panose="02020603050405020304" pitchFamily="18" charset="0"/>
                          <a:cs typeface="Times New Roman" panose="02020603050405020304" pitchFamily="18" charset="0"/>
                        </a:rPr>
                        <a:t>Male </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IN" sz="2000" u="none" strike="noStrike" dirty="0">
                          <a:effectLst/>
                          <a:latin typeface="Times New Roman" panose="02020603050405020304" pitchFamily="18" charset="0"/>
                          <a:cs typeface="Times New Roman" panose="02020603050405020304" pitchFamily="18" charset="0"/>
                        </a:rPr>
                        <a:t>Female </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IN" sz="2000" u="none" strike="noStrike" dirty="0">
                          <a:effectLst/>
                          <a:latin typeface="Times New Roman" panose="02020603050405020304" pitchFamily="18" charset="0"/>
                          <a:cs typeface="Times New Roman" panose="02020603050405020304" pitchFamily="18" charset="0"/>
                        </a:rPr>
                        <a:t>2.049</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IN" sz="2000" u="none" strike="noStrike" dirty="0">
                          <a:effectLst/>
                          <a:latin typeface="Times New Roman" panose="02020603050405020304" pitchFamily="18" charset="0"/>
                          <a:cs typeface="Times New Roman" panose="02020603050405020304" pitchFamily="18" charset="0"/>
                        </a:rPr>
                        <a:t>0.0404</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IN" sz="2000" u="none" strike="noStrike" dirty="0">
                          <a:effectLst/>
                          <a:latin typeface="Times New Roman" panose="02020603050405020304" pitchFamily="18" charset="0"/>
                          <a:cs typeface="Times New Roman" panose="02020603050405020304" pitchFamily="18" charset="0"/>
                        </a:rPr>
                        <a:t>0.05</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2000" b="1" u="none" strike="noStrike" dirty="0">
                          <a:effectLst/>
                          <a:latin typeface="Times New Roman" panose="02020603050405020304" pitchFamily="18" charset="0"/>
                          <a:cs typeface="Times New Roman" panose="02020603050405020304" pitchFamily="18" charset="0"/>
                        </a:rPr>
                        <a:t>Reject Ho at 5% l.o.s</a:t>
                      </a:r>
                      <a:endParaRPr lang="en-US" sz="20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2000" u="none" strike="noStrike" dirty="0">
                          <a:effectLst/>
                          <a:latin typeface="Times New Roman" panose="02020603050405020304" pitchFamily="18" charset="0"/>
                          <a:cs typeface="Times New Roman" panose="02020603050405020304" pitchFamily="18" charset="0"/>
                        </a:rPr>
                        <a:t>Mean career satisfaction among male and female is not same. </a:t>
                      </a:r>
                      <a:endParaRPr lang="en-US"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84520577"/>
                  </a:ext>
                </a:extLst>
              </a:tr>
              <a:tr h="1590545">
                <a:tc>
                  <a:txBody>
                    <a:bodyPr/>
                    <a:lstStyle/>
                    <a:p>
                      <a:pPr algn="ctr" fontAlgn="ctr"/>
                      <a:r>
                        <a:rPr lang="en-IN" sz="2000" u="none" strike="noStrike" dirty="0">
                          <a:effectLst/>
                          <a:latin typeface="Times New Roman" panose="02020603050405020304" pitchFamily="18" charset="0"/>
                          <a:cs typeface="Times New Roman" panose="02020603050405020304" pitchFamily="18" charset="0"/>
                        </a:rPr>
                        <a:t>Self employed </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IN" sz="2000" u="none" strike="noStrike" dirty="0">
                          <a:effectLst/>
                          <a:latin typeface="Times New Roman" panose="02020603050405020304" pitchFamily="18" charset="0"/>
                          <a:cs typeface="Times New Roman" panose="02020603050405020304" pitchFamily="18" charset="0"/>
                        </a:rPr>
                        <a:t>Job</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IN" sz="2000" u="none" strike="noStrike" dirty="0">
                          <a:effectLst/>
                          <a:latin typeface="Times New Roman" panose="02020603050405020304" pitchFamily="18" charset="0"/>
                          <a:cs typeface="Times New Roman" panose="02020603050405020304" pitchFamily="18" charset="0"/>
                        </a:rPr>
                        <a:t>0.654</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IN" sz="2000" u="none" strike="noStrike" dirty="0">
                          <a:effectLst/>
                          <a:latin typeface="Times New Roman" panose="02020603050405020304" pitchFamily="18" charset="0"/>
                          <a:cs typeface="Times New Roman" panose="02020603050405020304" pitchFamily="18" charset="0"/>
                        </a:rPr>
                        <a:t>0.0003</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IN" sz="2000" u="none" strike="noStrike" dirty="0">
                          <a:effectLst/>
                          <a:latin typeface="Times New Roman" panose="02020603050405020304" pitchFamily="18" charset="0"/>
                          <a:cs typeface="Times New Roman" panose="02020603050405020304" pitchFamily="18" charset="0"/>
                        </a:rPr>
                        <a:t>0.05</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2000" b="1" u="none" strike="noStrike" dirty="0">
                          <a:effectLst/>
                          <a:latin typeface="Times New Roman" panose="02020603050405020304" pitchFamily="18" charset="0"/>
                          <a:cs typeface="Times New Roman" panose="02020603050405020304" pitchFamily="18" charset="0"/>
                        </a:rPr>
                        <a:t>Reject Ho at 5% l.o.s</a:t>
                      </a:r>
                      <a:endParaRPr lang="en-US" sz="20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2000" u="none" strike="noStrike">
                          <a:effectLst/>
                          <a:latin typeface="Times New Roman" panose="02020603050405020304" pitchFamily="18" charset="0"/>
                          <a:cs typeface="Times New Roman" panose="02020603050405020304" pitchFamily="18" charset="0"/>
                        </a:rPr>
                        <a:t>Mean career satisfaction among self employed  and job is not same. </a:t>
                      </a:r>
                      <a:endParaRPr lang="en-US" sz="20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18170681"/>
                  </a:ext>
                </a:extLst>
              </a:tr>
              <a:tr h="1685503">
                <a:tc>
                  <a:txBody>
                    <a:bodyPr/>
                    <a:lstStyle/>
                    <a:p>
                      <a:pPr algn="ctr" fontAlgn="ctr"/>
                      <a:r>
                        <a:rPr lang="en-IN" sz="2000" u="none" strike="noStrike">
                          <a:effectLst/>
                          <a:latin typeface="Times New Roman" panose="02020603050405020304" pitchFamily="18" charset="0"/>
                          <a:cs typeface="Times New Roman" panose="02020603050405020304" pitchFamily="18" charset="0"/>
                        </a:rPr>
                        <a:t>Professional Course</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IN" sz="2000" u="none" strike="noStrike">
                          <a:effectLst/>
                          <a:latin typeface="Times New Roman" panose="02020603050405020304" pitchFamily="18" charset="0"/>
                          <a:cs typeface="Times New Roman" panose="02020603050405020304" pitchFamily="18" charset="0"/>
                        </a:rPr>
                        <a:t>Non- Professional Course </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IN" sz="2000" u="none" strike="noStrike">
                          <a:effectLst/>
                          <a:latin typeface="Times New Roman" panose="02020603050405020304" pitchFamily="18" charset="0"/>
                          <a:cs typeface="Times New Roman" panose="02020603050405020304" pitchFamily="18" charset="0"/>
                        </a:rPr>
                        <a:t>-0.541</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IN" sz="2000" u="none" strike="noStrike" dirty="0">
                          <a:effectLst/>
                          <a:latin typeface="Times New Roman" panose="02020603050405020304" pitchFamily="18" charset="0"/>
                          <a:cs typeface="Times New Roman" panose="02020603050405020304" pitchFamily="18" charset="0"/>
                        </a:rPr>
                        <a:t>0.5885</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IN" sz="2000" u="none" strike="noStrike" dirty="0">
                          <a:effectLst/>
                          <a:latin typeface="Times New Roman" panose="02020603050405020304" pitchFamily="18" charset="0"/>
                          <a:cs typeface="Times New Roman" panose="02020603050405020304" pitchFamily="18" charset="0"/>
                        </a:rPr>
                        <a:t>0.05</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2000" u="none" strike="noStrike" dirty="0">
                          <a:effectLst/>
                          <a:latin typeface="Times New Roman" panose="02020603050405020304" pitchFamily="18" charset="0"/>
                          <a:cs typeface="Times New Roman" panose="02020603050405020304" pitchFamily="18" charset="0"/>
                        </a:rPr>
                        <a:t>do not Reject Ho at 5% l.o.s</a:t>
                      </a:r>
                      <a:endParaRPr lang="en-US"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2000" u="none" strike="noStrike" dirty="0">
                          <a:effectLst/>
                          <a:latin typeface="Times New Roman" panose="02020603050405020304" pitchFamily="18" charset="0"/>
                          <a:cs typeface="Times New Roman" panose="02020603050405020304" pitchFamily="18" charset="0"/>
                        </a:rPr>
                        <a:t>Mean career satisfaction among Professional Course student   and Professional student  is same. </a:t>
                      </a:r>
                      <a:endParaRPr lang="en-US"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81853085"/>
                  </a:ext>
                </a:extLst>
              </a:tr>
              <a:tr h="1709243">
                <a:tc>
                  <a:txBody>
                    <a:bodyPr/>
                    <a:lstStyle/>
                    <a:p>
                      <a:pPr algn="ctr" fontAlgn="ctr"/>
                      <a:r>
                        <a:rPr lang="en-IN" sz="2000" u="none" strike="noStrike">
                          <a:effectLst/>
                          <a:latin typeface="Times New Roman" panose="02020603050405020304" pitchFamily="18" charset="0"/>
                          <a:cs typeface="Times New Roman" panose="02020603050405020304" pitchFamily="18" charset="0"/>
                        </a:rPr>
                        <a:t>Field work</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IN" sz="2000" u="none" strike="noStrike" dirty="0">
                          <a:effectLst/>
                          <a:latin typeface="Times New Roman" panose="02020603050405020304" pitchFamily="18" charset="0"/>
                          <a:cs typeface="Times New Roman" panose="02020603050405020304" pitchFamily="18" charset="0"/>
                        </a:rPr>
                        <a:t>Office work</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IN" sz="2000" u="none" strike="noStrike">
                          <a:effectLst/>
                          <a:latin typeface="Times New Roman" panose="02020603050405020304" pitchFamily="18" charset="0"/>
                          <a:cs typeface="Times New Roman" panose="02020603050405020304" pitchFamily="18" charset="0"/>
                        </a:rPr>
                        <a:t>0.24</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IN" sz="2000" u="none" strike="noStrike">
                          <a:effectLst/>
                          <a:latin typeface="Times New Roman" panose="02020603050405020304" pitchFamily="18" charset="0"/>
                          <a:cs typeface="Times New Roman" panose="02020603050405020304" pitchFamily="18" charset="0"/>
                        </a:rPr>
                        <a:t>0.8099</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IN" sz="2000" u="none" strike="noStrike" dirty="0">
                          <a:effectLst/>
                          <a:latin typeface="Times New Roman" panose="02020603050405020304" pitchFamily="18" charset="0"/>
                          <a:cs typeface="Times New Roman" panose="02020603050405020304" pitchFamily="18" charset="0"/>
                        </a:rPr>
                        <a:t>0.05</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2000" u="none" strike="noStrike" dirty="0">
                          <a:effectLst/>
                          <a:latin typeface="Times New Roman" panose="02020603050405020304" pitchFamily="18" charset="0"/>
                          <a:cs typeface="Times New Roman" panose="02020603050405020304" pitchFamily="18" charset="0"/>
                        </a:rPr>
                        <a:t>do not Reject Ho at 5% </a:t>
                      </a:r>
                      <a:r>
                        <a:rPr lang="en-US" sz="2000" u="none" strike="noStrike" dirty="0" err="1">
                          <a:effectLst/>
                          <a:latin typeface="Times New Roman" panose="02020603050405020304" pitchFamily="18" charset="0"/>
                          <a:cs typeface="Times New Roman" panose="02020603050405020304" pitchFamily="18" charset="0"/>
                        </a:rPr>
                        <a:t>l.o.s</a:t>
                      </a:r>
                      <a:endParaRPr lang="en-US"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2000" u="none" strike="noStrike" dirty="0">
                          <a:effectLst/>
                          <a:latin typeface="Times New Roman" panose="02020603050405020304" pitchFamily="18" charset="0"/>
                          <a:cs typeface="Times New Roman" panose="02020603050405020304" pitchFamily="18" charset="0"/>
                        </a:rPr>
                        <a:t>Mean career satisfaction of respondents engaged in field work and office work is same.</a:t>
                      </a:r>
                      <a:endParaRPr lang="en-US"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06956230"/>
                  </a:ext>
                </a:extLst>
              </a:tr>
            </a:tbl>
          </a:graphicData>
        </a:graphic>
      </p:graphicFrame>
    </p:spTree>
    <p:extLst>
      <p:ext uri="{BB962C8B-B14F-4D97-AF65-F5344CB8AC3E}">
        <p14:creationId xmlns:p14="http://schemas.microsoft.com/office/powerpoint/2010/main" val="26764304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2954655" cy="3888740"/>
            <a:chOff x="0" y="0"/>
            <a:chExt cx="2954655" cy="3888740"/>
          </a:xfrm>
        </p:grpSpPr>
        <p:sp>
          <p:nvSpPr>
            <p:cNvPr id="3" name="object 3"/>
            <p:cNvSpPr/>
            <p:nvPr/>
          </p:nvSpPr>
          <p:spPr>
            <a:xfrm>
              <a:off x="0" y="0"/>
              <a:ext cx="2954655" cy="2950845"/>
            </a:xfrm>
            <a:custGeom>
              <a:avLst/>
              <a:gdLst/>
              <a:ahLst/>
              <a:cxnLst/>
              <a:rect l="l" t="t" r="r" b="b"/>
              <a:pathLst>
                <a:path w="2954655" h="2950845">
                  <a:moveTo>
                    <a:pt x="2787313" y="329327"/>
                  </a:moveTo>
                  <a:lnTo>
                    <a:pt x="313417" y="2803224"/>
                  </a:lnTo>
                  <a:lnTo>
                    <a:pt x="310411" y="2800218"/>
                  </a:lnTo>
                  <a:lnTo>
                    <a:pt x="274403" y="2830894"/>
                  </a:lnTo>
                  <a:lnTo>
                    <a:pt x="236571" y="2858278"/>
                  </a:lnTo>
                  <a:lnTo>
                    <a:pt x="197122" y="2882365"/>
                  </a:lnTo>
                  <a:lnTo>
                    <a:pt x="156262" y="2903151"/>
                  </a:lnTo>
                  <a:lnTo>
                    <a:pt x="114198" y="2920633"/>
                  </a:lnTo>
                  <a:lnTo>
                    <a:pt x="71138" y="2934805"/>
                  </a:lnTo>
                  <a:lnTo>
                    <a:pt x="27287" y="2945664"/>
                  </a:lnTo>
                  <a:lnTo>
                    <a:pt x="0" y="2950297"/>
                  </a:lnTo>
                  <a:lnTo>
                    <a:pt x="0" y="1409439"/>
                  </a:lnTo>
                  <a:lnTo>
                    <a:pt x="1409439" y="0"/>
                  </a:lnTo>
                  <a:lnTo>
                    <a:pt x="2954134" y="0"/>
                  </a:lnTo>
                  <a:lnTo>
                    <a:pt x="2952186" y="13574"/>
                  </a:lnTo>
                  <a:lnTo>
                    <a:pt x="2942725" y="56806"/>
                  </a:lnTo>
                  <a:lnTo>
                    <a:pt x="2930080" y="99352"/>
                  </a:lnTo>
                  <a:lnTo>
                    <a:pt x="2914251" y="141018"/>
                  </a:lnTo>
                  <a:lnTo>
                    <a:pt x="2895235" y="181607"/>
                  </a:lnTo>
                  <a:lnTo>
                    <a:pt x="2873034" y="220928"/>
                  </a:lnTo>
                  <a:lnTo>
                    <a:pt x="2847647" y="258784"/>
                  </a:lnTo>
                  <a:lnTo>
                    <a:pt x="2819073" y="294982"/>
                  </a:lnTo>
                  <a:lnTo>
                    <a:pt x="2787313" y="329327"/>
                  </a:lnTo>
                  <a:close/>
                </a:path>
              </a:pathLst>
            </a:custGeom>
            <a:solidFill>
              <a:srgbClr val="1C6179"/>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4" name="object 4"/>
            <p:cNvSpPr/>
            <p:nvPr/>
          </p:nvSpPr>
          <p:spPr>
            <a:xfrm>
              <a:off x="0" y="508703"/>
              <a:ext cx="2540000" cy="3380104"/>
            </a:xfrm>
            <a:custGeom>
              <a:avLst/>
              <a:gdLst/>
              <a:ahLst/>
              <a:cxnLst/>
              <a:rect l="l" t="t" r="r" b="b"/>
              <a:pathLst>
                <a:path w="2540000" h="3380104">
                  <a:moveTo>
                    <a:pt x="2364435" y="1023621"/>
                  </a:moveTo>
                  <a:lnTo>
                    <a:pt x="20487" y="3367570"/>
                  </a:lnTo>
                  <a:lnTo>
                    <a:pt x="17503" y="3364586"/>
                  </a:lnTo>
                  <a:lnTo>
                    <a:pt x="0" y="3379516"/>
                  </a:lnTo>
                  <a:lnTo>
                    <a:pt x="0" y="1693324"/>
                  </a:lnTo>
                  <a:lnTo>
                    <a:pt x="1517069" y="176255"/>
                  </a:lnTo>
                  <a:lnTo>
                    <a:pt x="1551793" y="144097"/>
                  </a:lnTo>
                  <a:lnTo>
                    <a:pt x="1588275" y="115183"/>
                  </a:lnTo>
                  <a:lnTo>
                    <a:pt x="1626328" y="89508"/>
                  </a:lnTo>
                  <a:lnTo>
                    <a:pt x="1665765" y="67066"/>
                  </a:lnTo>
                  <a:lnTo>
                    <a:pt x="1706396" y="47851"/>
                  </a:lnTo>
                  <a:lnTo>
                    <a:pt x="1748035" y="31859"/>
                  </a:lnTo>
                  <a:lnTo>
                    <a:pt x="1790494" y="19083"/>
                  </a:lnTo>
                  <a:lnTo>
                    <a:pt x="1833585" y="9518"/>
                  </a:lnTo>
                  <a:lnTo>
                    <a:pt x="1877119" y="3159"/>
                  </a:lnTo>
                  <a:lnTo>
                    <a:pt x="1920910" y="0"/>
                  </a:lnTo>
                  <a:lnTo>
                    <a:pt x="1964770" y="35"/>
                  </a:lnTo>
                  <a:lnTo>
                    <a:pt x="2008510" y="3259"/>
                  </a:lnTo>
                  <a:lnTo>
                    <a:pt x="2051943" y="9667"/>
                  </a:lnTo>
                  <a:lnTo>
                    <a:pt x="2094880" y="19253"/>
                  </a:lnTo>
                  <a:lnTo>
                    <a:pt x="2137135" y="32012"/>
                  </a:lnTo>
                  <a:lnTo>
                    <a:pt x="2178520" y="47938"/>
                  </a:lnTo>
                  <a:lnTo>
                    <a:pt x="2218846" y="67025"/>
                  </a:lnTo>
                  <a:lnTo>
                    <a:pt x="2257926" y="89269"/>
                  </a:lnTo>
                  <a:lnTo>
                    <a:pt x="2295571" y="114663"/>
                  </a:lnTo>
                  <a:lnTo>
                    <a:pt x="2331595" y="143202"/>
                  </a:lnTo>
                  <a:lnTo>
                    <a:pt x="2365809" y="174881"/>
                  </a:lnTo>
                  <a:lnTo>
                    <a:pt x="2397469" y="209114"/>
                  </a:lnTo>
                  <a:lnTo>
                    <a:pt x="2425954" y="245193"/>
                  </a:lnTo>
                  <a:lnTo>
                    <a:pt x="2451264" y="282922"/>
                  </a:lnTo>
                  <a:lnTo>
                    <a:pt x="2473401" y="322108"/>
                  </a:lnTo>
                  <a:lnTo>
                    <a:pt x="2492364" y="362558"/>
                  </a:lnTo>
                  <a:lnTo>
                    <a:pt x="2508154" y="404078"/>
                  </a:lnTo>
                  <a:lnTo>
                    <a:pt x="2520771" y="446475"/>
                  </a:lnTo>
                  <a:lnTo>
                    <a:pt x="2530216" y="489554"/>
                  </a:lnTo>
                  <a:lnTo>
                    <a:pt x="2536488" y="533123"/>
                  </a:lnTo>
                  <a:lnTo>
                    <a:pt x="2539589" y="576987"/>
                  </a:lnTo>
                  <a:lnTo>
                    <a:pt x="2539517" y="620953"/>
                  </a:lnTo>
                  <a:lnTo>
                    <a:pt x="2536275" y="664827"/>
                  </a:lnTo>
                  <a:lnTo>
                    <a:pt x="2529861" y="708416"/>
                  </a:lnTo>
                  <a:lnTo>
                    <a:pt x="2520277" y="751526"/>
                  </a:lnTo>
                  <a:lnTo>
                    <a:pt x="2507522" y="793964"/>
                  </a:lnTo>
                  <a:lnTo>
                    <a:pt x="2491598" y="835535"/>
                  </a:lnTo>
                  <a:lnTo>
                    <a:pt x="2472503" y="876046"/>
                  </a:lnTo>
                  <a:lnTo>
                    <a:pt x="2450240" y="915304"/>
                  </a:lnTo>
                  <a:lnTo>
                    <a:pt x="2424807" y="953115"/>
                  </a:lnTo>
                  <a:lnTo>
                    <a:pt x="2396205" y="989285"/>
                  </a:lnTo>
                  <a:lnTo>
                    <a:pt x="2364435" y="1023621"/>
                  </a:lnTo>
                  <a:close/>
                </a:path>
              </a:pathLst>
            </a:custGeom>
            <a:solidFill>
              <a:srgbClr val="61C2A2"/>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grpSp>
      <p:sp>
        <p:nvSpPr>
          <p:cNvPr id="15" name="TextBox 14">
            <a:extLst>
              <a:ext uri="{FF2B5EF4-FFF2-40B4-BE49-F238E27FC236}">
                <a16:creationId xmlns:a16="http://schemas.microsoft.com/office/drawing/2014/main" id="{30EEF54B-74AB-4486-9642-FBA39D27CA07}"/>
              </a:ext>
            </a:extLst>
          </p:cNvPr>
          <p:cNvSpPr txBox="1"/>
          <p:nvPr/>
        </p:nvSpPr>
        <p:spPr>
          <a:xfrm>
            <a:off x="3332995" y="2766179"/>
            <a:ext cx="9535160" cy="369332"/>
          </a:xfrm>
          <a:prstGeom prst="rect">
            <a:avLst/>
          </a:prstGeom>
          <a:noFill/>
        </p:spPr>
        <p:txBody>
          <a:bodyPr wrap="square" rtlCol="0">
            <a:spAutoFit/>
          </a:bodyPr>
          <a:lstStyle/>
          <a:p>
            <a:endParaRPr lang="en-IN" dirty="0">
              <a:latin typeface="Times New Roman" panose="02020603050405020304" pitchFamily="18" charset="0"/>
              <a:cs typeface="Times New Roman" panose="02020603050405020304" pitchFamily="18" charset="0"/>
            </a:endParaRPr>
          </a:p>
        </p:txBody>
      </p:sp>
      <p:graphicFrame>
        <p:nvGraphicFramePr>
          <p:cNvPr id="5" name="Table 4">
            <a:extLst>
              <a:ext uri="{FF2B5EF4-FFF2-40B4-BE49-F238E27FC236}">
                <a16:creationId xmlns:a16="http://schemas.microsoft.com/office/drawing/2014/main" id="{D7CBB377-2F79-4115-A2D3-3241B3A975F4}"/>
              </a:ext>
            </a:extLst>
          </p:cNvPr>
          <p:cNvGraphicFramePr>
            <a:graphicFrameLocks noGrp="1"/>
          </p:cNvGraphicFramePr>
          <p:nvPr>
            <p:extLst>
              <p:ext uri="{D42A27DB-BD31-4B8C-83A1-F6EECF244321}">
                <p14:modId xmlns:p14="http://schemas.microsoft.com/office/powerpoint/2010/main" val="165366054"/>
              </p:ext>
            </p:extLst>
          </p:nvPr>
        </p:nvGraphicFramePr>
        <p:xfrm>
          <a:off x="2954655" y="2476500"/>
          <a:ext cx="12954001" cy="4325332"/>
        </p:xfrm>
        <a:graphic>
          <a:graphicData uri="http://schemas.openxmlformats.org/drawingml/2006/table">
            <a:tbl>
              <a:tblPr>
                <a:tableStyleId>{5C22544A-7EE6-4342-B048-85BDC9FD1C3A}</a:tableStyleId>
              </a:tblPr>
              <a:tblGrid>
                <a:gridCol w="1529806">
                  <a:extLst>
                    <a:ext uri="{9D8B030D-6E8A-4147-A177-3AD203B41FA5}">
                      <a16:colId xmlns:a16="http://schemas.microsoft.com/office/drawing/2014/main" val="1181915080"/>
                    </a:ext>
                  </a:extLst>
                </a:gridCol>
                <a:gridCol w="1455783">
                  <a:extLst>
                    <a:ext uri="{9D8B030D-6E8A-4147-A177-3AD203B41FA5}">
                      <a16:colId xmlns:a16="http://schemas.microsoft.com/office/drawing/2014/main" val="370352452"/>
                    </a:ext>
                  </a:extLst>
                </a:gridCol>
                <a:gridCol w="1209040">
                  <a:extLst>
                    <a:ext uri="{9D8B030D-6E8A-4147-A177-3AD203B41FA5}">
                      <a16:colId xmlns:a16="http://schemas.microsoft.com/office/drawing/2014/main" val="3920130681"/>
                    </a:ext>
                  </a:extLst>
                </a:gridCol>
                <a:gridCol w="1110343">
                  <a:extLst>
                    <a:ext uri="{9D8B030D-6E8A-4147-A177-3AD203B41FA5}">
                      <a16:colId xmlns:a16="http://schemas.microsoft.com/office/drawing/2014/main" val="3730349279"/>
                    </a:ext>
                  </a:extLst>
                </a:gridCol>
                <a:gridCol w="1431109">
                  <a:extLst>
                    <a:ext uri="{9D8B030D-6E8A-4147-A177-3AD203B41FA5}">
                      <a16:colId xmlns:a16="http://schemas.microsoft.com/office/drawing/2014/main" val="3447358120"/>
                    </a:ext>
                  </a:extLst>
                </a:gridCol>
                <a:gridCol w="2393406">
                  <a:extLst>
                    <a:ext uri="{9D8B030D-6E8A-4147-A177-3AD203B41FA5}">
                      <a16:colId xmlns:a16="http://schemas.microsoft.com/office/drawing/2014/main" val="3531739531"/>
                    </a:ext>
                  </a:extLst>
                </a:gridCol>
                <a:gridCol w="3824514">
                  <a:extLst>
                    <a:ext uri="{9D8B030D-6E8A-4147-A177-3AD203B41FA5}">
                      <a16:colId xmlns:a16="http://schemas.microsoft.com/office/drawing/2014/main" val="3557259889"/>
                    </a:ext>
                  </a:extLst>
                </a:gridCol>
              </a:tblGrid>
              <a:tr h="535850">
                <a:tc gridSpan="7">
                  <a:txBody>
                    <a:bodyPr/>
                    <a:lstStyle/>
                    <a:p>
                      <a:pPr algn="ctr" fontAlgn="ctr"/>
                      <a:r>
                        <a:rPr lang="en-IN" sz="2400" b="1" u="none" strike="noStrike" dirty="0">
                          <a:effectLst/>
                        </a:rPr>
                        <a:t>Comparison of career satisfaction for Non working people </a:t>
                      </a:r>
                      <a:endParaRPr lang="en-IN" sz="2400" b="1" i="0" u="none" strike="noStrike" dirty="0">
                        <a:solidFill>
                          <a:srgbClr val="000000"/>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2657058621"/>
                  </a:ext>
                </a:extLst>
              </a:tr>
              <a:tr h="494631">
                <a:tc>
                  <a:txBody>
                    <a:bodyPr/>
                    <a:lstStyle/>
                    <a:p>
                      <a:pPr algn="ctr" fontAlgn="ctr"/>
                      <a:r>
                        <a:rPr lang="en-IN" sz="2000" u="none" strike="noStrike" dirty="0">
                          <a:effectLst/>
                        </a:rPr>
                        <a:t> </a:t>
                      </a:r>
                      <a:endParaRPr lang="en-IN" sz="2000" b="0" i="0" u="none" strike="noStrike" dirty="0">
                        <a:solidFill>
                          <a:srgbClr val="000000"/>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N" sz="2000" u="none" strike="noStrike" dirty="0">
                          <a:effectLst/>
                        </a:rPr>
                        <a:t> </a:t>
                      </a:r>
                      <a:endParaRPr lang="en-IN" sz="2000" b="0" i="0" u="none" strike="noStrike" dirty="0">
                        <a:solidFill>
                          <a:srgbClr val="000000"/>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N" sz="2000" u="none" strike="noStrike" dirty="0">
                          <a:effectLst/>
                        </a:rPr>
                        <a:t>Z statistic </a:t>
                      </a:r>
                      <a:endParaRPr lang="en-IN" sz="2000" b="0" i="0" u="none" strike="noStrike" dirty="0">
                        <a:solidFill>
                          <a:srgbClr val="000000"/>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N" sz="2000" u="none" strike="noStrike" dirty="0">
                          <a:effectLst/>
                        </a:rPr>
                        <a:t>P value </a:t>
                      </a:r>
                      <a:endParaRPr lang="en-IN" sz="2000" b="0" i="0" u="none" strike="noStrike" dirty="0">
                        <a:solidFill>
                          <a:srgbClr val="000000"/>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N" sz="2000" u="none" strike="noStrike">
                          <a:effectLst/>
                        </a:rPr>
                        <a:t>Alpha value </a:t>
                      </a:r>
                      <a:endParaRPr lang="en-IN" sz="2000" b="0" i="0" u="none" strike="noStrike">
                        <a:solidFill>
                          <a:srgbClr val="000000"/>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N" sz="2000" u="none" strike="noStrike" dirty="0">
                          <a:effectLst/>
                        </a:rPr>
                        <a:t>Decision</a:t>
                      </a:r>
                      <a:endParaRPr lang="en-IN" sz="2000" b="0" i="0" u="none" strike="noStrike" dirty="0">
                        <a:solidFill>
                          <a:srgbClr val="000000"/>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N" sz="2000" u="none" strike="noStrike">
                          <a:effectLst/>
                        </a:rPr>
                        <a:t>Conclusion</a:t>
                      </a:r>
                      <a:endParaRPr lang="en-IN" sz="2000" b="0" i="0" u="none" strike="noStrike">
                        <a:solidFill>
                          <a:srgbClr val="000000"/>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89282695"/>
                  </a:ext>
                </a:extLst>
              </a:tr>
              <a:tr h="1316327">
                <a:tc>
                  <a:txBody>
                    <a:bodyPr/>
                    <a:lstStyle/>
                    <a:p>
                      <a:pPr algn="ctr" fontAlgn="ctr"/>
                      <a:r>
                        <a:rPr lang="en-IN" sz="2000" u="none" strike="noStrike" dirty="0">
                          <a:effectLst/>
                        </a:rPr>
                        <a:t>Male </a:t>
                      </a:r>
                      <a:endParaRPr lang="en-IN" sz="2000" b="0" i="0" u="none" strike="noStrike" dirty="0">
                        <a:solidFill>
                          <a:srgbClr val="000000"/>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N" sz="2000" u="none" strike="noStrike" dirty="0">
                          <a:effectLst/>
                        </a:rPr>
                        <a:t>Female </a:t>
                      </a:r>
                      <a:endParaRPr lang="en-IN" sz="2000" b="0" i="0" u="none" strike="noStrike" dirty="0">
                        <a:solidFill>
                          <a:srgbClr val="000000"/>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N" sz="2000" u="none" strike="noStrike" dirty="0">
                          <a:effectLst/>
                        </a:rPr>
                        <a:t>0.393</a:t>
                      </a:r>
                      <a:endParaRPr lang="en-IN" sz="2000" b="0" i="0" u="none" strike="noStrike" dirty="0">
                        <a:solidFill>
                          <a:srgbClr val="000000"/>
                        </a:solidFill>
                        <a:effectLst/>
                        <a:latin typeface="Times New Roman" panose="0202060305040502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N" sz="2000" u="none" strike="noStrike" dirty="0">
                          <a:effectLst/>
                        </a:rPr>
                        <a:t>0.69373</a:t>
                      </a:r>
                      <a:endParaRPr lang="en-IN" sz="2000" b="0" i="0" u="none" strike="noStrike" dirty="0">
                        <a:solidFill>
                          <a:srgbClr val="000000"/>
                        </a:solidFill>
                        <a:effectLst/>
                        <a:latin typeface="Times New Roman" panose="0202060305040502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N" sz="2000" u="none" strike="noStrike" dirty="0">
                          <a:effectLst/>
                        </a:rPr>
                        <a:t>0.05</a:t>
                      </a:r>
                      <a:endParaRPr lang="en-IN" sz="2000" b="0" i="0" u="none" strike="noStrike" dirty="0">
                        <a:solidFill>
                          <a:srgbClr val="000000"/>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N" sz="2000" u="none" strike="noStrike" dirty="0">
                          <a:effectLst/>
                        </a:rPr>
                        <a:t>do not Reject Ho at 5% l.o.s</a:t>
                      </a:r>
                      <a:endParaRPr lang="en-IN" sz="2000" b="0" i="0" u="none" strike="noStrike" dirty="0">
                        <a:solidFill>
                          <a:srgbClr val="000000"/>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N" sz="2000" u="none" strike="noStrike" dirty="0">
                          <a:effectLst/>
                        </a:rPr>
                        <a:t>Mean career satisfaction among male and female is same. </a:t>
                      </a:r>
                      <a:endParaRPr lang="en-IN" sz="2000" b="0" i="0" u="none" strike="noStrike" dirty="0">
                        <a:solidFill>
                          <a:srgbClr val="000000"/>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16463288"/>
                  </a:ext>
                </a:extLst>
              </a:tr>
              <a:tr h="1978524">
                <a:tc>
                  <a:txBody>
                    <a:bodyPr/>
                    <a:lstStyle/>
                    <a:p>
                      <a:pPr algn="ctr" fontAlgn="ctr"/>
                      <a:r>
                        <a:rPr lang="en-IN" sz="2000" u="none" strike="noStrike">
                          <a:effectLst/>
                        </a:rPr>
                        <a:t>Professional Course</a:t>
                      </a:r>
                      <a:endParaRPr lang="en-IN" sz="2000" b="0" i="0" u="none" strike="noStrike">
                        <a:solidFill>
                          <a:srgbClr val="000000"/>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N" sz="2000" u="none" strike="noStrike" dirty="0">
                          <a:effectLst/>
                        </a:rPr>
                        <a:t>Non- Professional Course </a:t>
                      </a:r>
                      <a:endParaRPr lang="en-IN" sz="2000" b="0" i="0" u="none" strike="noStrike" dirty="0">
                        <a:solidFill>
                          <a:srgbClr val="000000"/>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N" sz="2000" u="none" strike="noStrike" dirty="0">
                          <a:effectLst/>
                        </a:rPr>
                        <a:t>-2.204</a:t>
                      </a:r>
                      <a:endParaRPr lang="en-IN" sz="2000" b="0" i="0" u="none" strike="noStrike" dirty="0">
                        <a:solidFill>
                          <a:srgbClr val="000000"/>
                        </a:solidFill>
                        <a:effectLst/>
                        <a:latin typeface="Times New Roman" panose="0202060305040502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N" sz="2000" u="none" strike="noStrike" dirty="0">
                          <a:effectLst/>
                        </a:rPr>
                        <a:t>0.0275</a:t>
                      </a:r>
                      <a:endParaRPr lang="en-IN" sz="2000" b="0" i="0" u="none" strike="noStrike" dirty="0">
                        <a:solidFill>
                          <a:srgbClr val="000000"/>
                        </a:solidFill>
                        <a:effectLst/>
                        <a:latin typeface="Times New Roman" panose="0202060305040502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N" sz="2000" u="none" strike="noStrike" dirty="0">
                          <a:effectLst/>
                        </a:rPr>
                        <a:t>0.05</a:t>
                      </a:r>
                      <a:endParaRPr lang="en-IN" sz="2000" b="0" i="0" u="none" strike="noStrike" dirty="0">
                        <a:solidFill>
                          <a:srgbClr val="000000"/>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N" sz="2000" u="none" strike="noStrike" dirty="0">
                          <a:effectLst/>
                        </a:rPr>
                        <a:t> </a:t>
                      </a:r>
                      <a:r>
                        <a:rPr lang="en-IN" sz="2000" b="1" u="none" strike="noStrike" dirty="0">
                          <a:effectLst/>
                        </a:rPr>
                        <a:t>Reject Ho at 5% l.o.s</a:t>
                      </a:r>
                      <a:endParaRPr lang="en-IN" sz="2000" b="1" i="0" u="none" strike="noStrike" dirty="0">
                        <a:solidFill>
                          <a:srgbClr val="000000"/>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N" sz="2000" u="none" strike="noStrike" dirty="0">
                          <a:effectLst/>
                        </a:rPr>
                        <a:t>Mean career satisfaction among Professional Course student   and Professional student  is not  same. </a:t>
                      </a:r>
                      <a:endParaRPr lang="en-IN" sz="2000" b="0" i="0" u="none" strike="noStrike" dirty="0">
                        <a:solidFill>
                          <a:srgbClr val="000000"/>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32161813"/>
                  </a:ext>
                </a:extLst>
              </a:tr>
            </a:tbl>
          </a:graphicData>
        </a:graphic>
      </p:graphicFrame>
    </p:spTree>
    <p:extLst>
      <p:ext uri="{BB962C8B-B14F-4D97-AF65-F5344CB8AC3E}">
        <p14:creationId xmlns:p14="http://schemas.microsoft.com/office/powerpoint/2010/main" val="15458324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1035912" y="-517584"/>
            <a:ext cx="7269564" cy="8475980"/>
            <a:chOff x="11018659" y="0"/>
            <a:chExt cx="7269564" cy="8475980"/>
          </a:xfrm>
        </p:grpSpPr>
        <p:sp>
          <p:nvSpPr>
            <p:cNvPr id="3" name="object 3"/>
            <p:cNvSpPr/>
            <p:nvPr/>
          </p:nvSpPr>
          <p:spPr>
            <a:xfrm>
              <a:off x="11018659" y="0"/>
              <a:ext cx="7269480" cy="8475980"/>
            </a:xfrm>
            <a:custGeom>
              <a:avLst/>
              <a:gdLst/>
              <a:ahLst/>
              <a:cxnLst/>
              <a:rect l="l" t="t" r="r" b="b"/>
              <a:pathLst>
                <a:path w="7269480" h="8475980">
                  <a:moveTo>
                    <a:pt x="7269340" y="3739718"/>
                  </a:moveTo>
                  <a:lnTo>
                    <a:pt x="3000879" y="8008178"/>
                  </a:lnTo>
                  <a:lnTo>
                    <a:pt x="2991971" y="7999270"/>
                  </a:lnTo>
                  <a:lnTo>
                    <a:pt x="2956135" y="8031486"/>
                  </a:lnTo>
                  <a:lnTo>
                    <a:pt x="2919633" y="8062580"/>
                  </a:lnTo>
                  <a:lnTo>
                    <a:pt x="2882489" y="8092550"/>
                  </a:lnTo>
                  <a:lnTo>
                    <a:pt x="2844728" y="8121397"/>
                  </a:lnTo>
                  <a:lnTo>
                    <a:pt x="2806372" y="8149120"/>
                  </a:lnTo>
                  <a:lnTo>
                    <a:pt x="2767446" y="8175718"/>
                  </a:lnTo>
                  <a:lnTo>
                    <a:pt x="2727975" y="8201190"/>
                  </a:lnTo>
                  <a:lnTo>
                    <a:pt x="2687982" y="8225536"/>
                  </a:lnTo>
                  <a:lnTo>
                    <a:pt x="2647490" y="8248756"/>
                  </a:lnTo>
                  <a:lnTo>
                    <a:pt x="2606525" y="8270849"/>
                  </a:lnTo>
                  <a:lnTo>
                    <a:pt x="2565110" y="8291814"/>
                  </a:lnTo>
                  <a:lnTo>
                    <a:pt x="2523269" y="8311650"/>
                  </a:lnTo>
                  <a:lnTo>
                    <a:pt x="2481026" y="8330358"/>
                  </a:lnTo>
                  <a:lnTo>
                    <a:pt x="2438405" y="8347936"/>
                  </a:lnTo>
                  <a:lnTo>
                    <a:pt x="2395430" y="8364385"/>
                  </a:lnTo>
                  <a:lnTo>
                    <a:pt x="2352126" y="8379702"/>
                  </a:lnTo>
                  <a:lnTo>
                    <a:pt x="2308515" y="8393889"/>
                  </a:lnTo>
                  <a:lnTo>
                    <a:pt x="2264623" y="8406943"/>
                  </a:lnTo>
                  <a:lnTo>
                    <a:pt x="2220472" y="8418866"/>
                  </a:lnTo>
                  <a:lnTo>
                    <a:pt x="2176088" y="8429655"/>
                  </a:lnTo>
                  <a:lnTo>
                    <a:pt x="2131494" y="8439311"/>
                  </a:lnTo>
                  <a:lnTo>
                    <a:pt x="2086714" y="8447832"/>
                  </a:lnTo>
                  <a:lnTo>
                    <a:pt x="2041772" y="8455219"/>
                  </a:lnTo>
                  <a:lnTo>
                    <a:pt x="1996692" y="8461471"/>
                  </a:lnTo>
                  <a:lnTo>
                    <a:pt x="1951498" y="8466587"/>
                  </a:lnTo>
                  <a:lnTo>
                    <a:pt x="1906215" y="8470566"/>
                  </a:lnTo>
                  <a:lnTo>
                    <a:pt x="1860865" y="8473409"/>
                  </a:lnTo>
                  <a:lnTo>
                    <a:pt x="1815474" y="8475114"/>
                  </a:lnTo>
                  <a:lnTo>
                    <a:pt x="1770065" y="8475680"/>
                  </a:lnTo>
                  <a:lnTo>
                    <a:pt x="1724662" y="8475108"/>
                  </a:lnTo>
                  <a:lnTo>
                    <a:pt x="1679289" y="8473397"/>
                  </a:lnTo>
                  <a:lnTo>
                    <a:pt x="1633970" y="8470546"/>
                  </a:lnTo>
                  <a:lnTo>
                    <a:pt x="1588729" y="8466554"/>
                  </a:lnTo>
                  <a:lnTo>
                    <a:pt x="1543591" y="8461421"/>
                  </a:lnTo>
                  <a:lnTo>
                    <a:pt x="1498579" y="8455147"/>
                  </a:lnTo>
                  <a:lnTo>
                    <a:pt x="1453716" y="8447731"/>
                  </a:lnTo>
                  <a:lnTo>
                    <a:pt x="1409028" y="8439171"/>
                  </a:lnTo>
                  <a:lnTo>
                    <a:pt x="1364538" y="8429468"/>
                  </a:lnTo>
                  <a:lnTo>
                    <a:pt x="1320270" y="8418622"/>
                  </a:lnTo>
                  <a:lnTo>
                    <a:pt x="1276249" y="8406630"/>
                  </a:lnTo>
                  <a:lnTo>
                    <a:pt x="1232497" y="8393494"/>
                  </a:lnTo>
                  <a:lnTo>
                    <a:pt x="1189040" y="8379212"/>
                  </a:lnTo>
                  <a:lnTo>
                    <a:pt x="1145901" y="8363784"/>
                  </a:lnTo>
                  <a:lnTo>
                    <a:pt x="1103104" y="8347209"/>
                  </a:lnTo>
                  <a:lnTo>
                    <a:pt x="1060673" y="8329486"/>
                  </a:lnTo>
                  <a:lnTo>
                    <a:pt x="1018632" y="8310615"/>
                  </a:lnTo>
                  <a:lnTo>
                    <a:pt x="977005" y="8290596"/>
                  </a:lnTo>
                  <a:lnTo>
                    <a:pt x="935817" y="8269428"/>
                  </a:lnTo>
                  <a:lnTo>
                    <a:pt x="895091" y="8247110"/>
                  </a:lnTo>
                  <a:lnTo>
                    <a:pt x="854851" y="8223641"/>
                  </a:lnTo>
                  <a:lnTo>
                    <a:pt x="815121" y="8199022"/>
                  </a:lnTo>
                  <a:lnTo>
                    <a:pt x="775925" y="8173251"/>
                  </a:lnTo>
                  <a:lnTo>
                    <a:pt x="737287" y="8146328"/>
                  </a:lnTo>
                  <a:lnTo>
                    <a:pt x="699232" y="8118253"/>
                  </a:lnTo>
                  <a:lnTo>
                    <a:pt x="661783" y="8089024"/>
                  </a:lnTo>
                  <a:lnTo>
                    <a:pt x="624964" y="8058641"/>
                  </a:lnTo>
                  <a:lnTo>
                    <a:pt x="588799" y="8027104"/>
                  </a:lnTo>
                  <a:lnTo>
                    <a:pt x="553312" y="7994412"/>
                  </a:lnTo>
                  <a:lnTo>
                    <a:pt x="518528" y="7960565"/>
                  </a:lnTo>
                  <a:lnTo>
                    <a:pt x="484673" y="7925788"/>
                  </a:lnTo>
                  <a:lnTo>
                    <a:pt x="451958" y="7890324"/>
                  </a:lnTo>
                  <a:lnTo>
                    <a:pt x="420385" y="7854195"/>
                  </a:lnTo>
                  <a:lnTo>
                    <a:pt x="389954" y="7817425"/>
                  </a:lnTo>
                  <a:lnTo>
                    <a:pt x="360663" y="7780037"/>
                  </a:lnTo>
                  <a:lnTo>
                    <a:pt x="332515" y="7742055"/>
                  </a:lnTo>
                  <a:lnTo>
                    <a:pt x="305508" y="7703501"/>
                  </a:lnTo>
                  <a:lnTo>
                    <a:pt x="279644" y="7664399"/>
                  </a:lnTo>
                  <a:lnTo>
                    <a:pt x="254922" y="7624772"/>
                  </a:lnTo>
                  <a:lnTo>
                    <a:pt x="231342" y="7584643"/>
                  </a:lnTo>
                  <a:lnTo>
                    <a:pt x="208905" y="7544035"/>
                  </a:lnTo>
                  <a:lnTo>
                    <a:pt x="187612" y="7502972"/>
                  </a:lnTo>
                  <a:lnTo>
                    <a:pt x="167461" y="7461477"/>
                  </a:lnTo>
                  <a:lnTo>
                    <a:pt x="148453" y="7419573"/>
                  </a:lnTo>
                  <a:lnTo>
                    <a:pt x="130590" y="7377284"/>
                  </a:lnTo>
                  <a:lnTo>
                    <a:pt x="113870" y="7334631"/>
                  </a:lnTo>
                  <a:lnTo>
                    <a:pt x="98294" y="7291640"/>
                  </a:lnTo>
                  <a:lnTo>
                    <a:pt x="83862" y="7248332"/>
                  </a:lnTo>
                  <a:lnTo>
                    <a:pt x="70574" y="7204732"/>
                  </a:lnTo>
                  <a:lnTo>
                    <a:pt x="58431" y="7160862"/>
                  </a:lnTo>
                  <a:lnTo>
                    <a:pt x="47433" y="7116746"/>
                  </a:lnTo>
                  <a:lnTo>
                    <a:pt x="37580" y="7072406"/>
                  </a:lnTo>
                  <a:lnTo>
                    <a:pt x="28872" y="7027866"/>
                  </a:lnTo>
                  <a:lnTo>
                    <a:pt x="21310" y="6983150"/>
                  </a:lnTo>
                  <a:lnTo>
                    <a:pt x="14893" y="6938280"/>
                  </a:lnTo>
                  <a:lnTo>
                    <a:pt x="9622" y="6893280"/>
                  </a:lnTo>
                  <a:lnTo>
                    <a:pt x="5496" y="6848173"/>
                  </a:lnTo>
                  <a:lnTo>
                    <a:pt x="2518" y="6802981"/>
                  </a:lnTo>
                  <a:lnTo>
                    <a:pt x="685" y="6757730"/>
                  </a:lnTo>
                  <a:lnTo>
                    <a:pt x="0" y="6712440"/>
                  </a:lnTo>
                  <a:lnTo>
                    <a:pt x="461" y="6667137"/>
                  </a:lnTo>
                  <a:lnTo>
                    <a:pt x="2069" y="6621842"/>
                  </a:lnTo>
                  <a:lnTo>
                    <a:pt x="4824" y="6576580"/>
                  </a:lnTo>
                  <a:lnTo>
                    <a:pt x="8727" y="6531373"/>
                  </a:lnTo>
                  <a:lnTo>
                    <a:pt x="13777" y="6486245"/>
                  </a:lnTo>
                  <a:lnTo>
                    <a:pt x="19976" y="6441218"/>
                  </a:lnTo>
                  <a:lnTo>
                    <a:pt x="27322" y="6396317"/>
                  </a:lnTo>
                  <a:lnTo>
                    <a:pt x="35817" y="6351564"/>
                  </a:lnTo>
                  <a:lnTo>
                    <a:pt x="45460" y="6306982"/>
                  </a:lnTo>
                  <a:lnTo>
                    <a:pt x="56252" y="6262595"/>
                  </a:lnTo>
                  <a:lnTo>
                    <a:pt x="68193" y="6218426"/>
                  </a:lnTo>
                  <a:lnTo>
                    <a:pt x="81283" y="6174499"/>
                  </a:lnTo>
                  <a:lnTo>
                    <a:pt x="95522" y="6130835"/>
                  </a:lnTo>
                  <a:lnTo>
                    <a:pt x="110911" y="6087459"/>
                  </a:lnTo>
                  <a:lnTo>
                    <a:pt x="127449" y="6044394"/>
                  </a:lnTo>
                  <a:lnTo>
                    <a:pt x="145138" y="6001663"/>
                  </a:lnTo>
                  <a:lnTo>
                    <a:pt x="163976" y="5959290"/>
                  </a:lnTo>
                  <a:lnTo>
                    <a:pt x="183965" y="5917297"/>
                  </a:lnTo>
                  <a:lnTo>
                    <a:pt x="205104" y="5875707"/>
                  </a:lnTo>
                  <a:lnTo>
                    <a:pt x="227394" y="5834544"/>
                  </a:lnTo>
                  <a:lnTo>
                    <a:pt x="250835" y="5793832"/>
                  </a:lnTo>
                  <a:lnTo>
                    <a:pt x="275428" y="5753592"/>
                  </a:lnTo>
                  <a:lnTo>
                    <a:pt x="301171" y="5713850"/>
                  </a:lnTo>
                  <a:lnTo>
                    <a:pt x="328066" y="5674627"/>
                  </a:lnTo>
                  <a:lnTo>
                    <a:pt x="356113" y="5635947"/>
                  </a:lnTo>
                  <a:lnTo>
                    <a:pt x="385312" y="5597833"/>
                  </a:lnTo>
                  <a:lnTo>
                    <a:pt x="415663" y="5560309"/>
                  </a:lnTo>
                  <a:lnTo>
                    <a:pt x="447166" y="5523397"/>
                  </a:lnTo>
                  <a:lnTo>
                    <a:pt x="479822" y="5487121"/>
                  </a:lnTo>
                  <a:lnTo>
                    <a:pt x="470914" y="5478213"/>
                  </a:lnTo>
                  <a:lnTo>
                    <a:pt x="5949128" y="0"/>
                  </a:lnTo>
                  <a:lnTo>
                    <a:pt x="7269340" y="0"/>
                  </a:lnTo>
                  <a:lnTo>
                    <a:pt x="7269340" y="3739718"/>
                  </a:lnTo>
                  <a:close/>
                </a:path>
              </a:pathLst>
            </a:custGeom>
            <a:solidFill>
              <a:srgbClr val="1C6179">
                <a:alpha val="14898"/>
              </a:srgbClr>
            </a:solidFill>
          </p:spPr>
          <p:txBody>
            <a:bodyPr wrap="square" lIns="0" tIns="0" rIns="0" bIns="0" rtlCol="0"/>
            <a:lstStyle/>
            <a:p>
              <a:endParaRPr/>
            </a:p>
          </p:txBody>
        </p:sp>
        <p:sp>
          <p:nvSpPr>
            <p:cNvPr id="4" name="object 4"/>
            <p:cNvSpPr/>
            <p:nvPr/>
          </p:nvSpPr>
          <p:spPr>
            <a:xfrm>
              <a:off x="11526108" y="0"/>
              <a:ext cx="6762115" cy="5150485"/>
            </a:xfrm>
            <a:custGeom>
              <a:avLst/>
              <a:gdLst/>
              <a:ahLst/>
              <a:cxnLst/>
              <a:rect l="l" t="t" r="r" b="b"/>
              <a:pathLst>
                <a:path w="6762115" h="5150485">
                  <a:moveTo>
                    <a:pt x="6761892" y="924842"/>
                  </a:moveTo>
                  <a:lnTo>
                    <a:pt x="3003743" y="4682991"/>
                  </a:lnTo>
                  <a:lnTo>
                    <a:pt x="2994823" y="4674071"/>
                  </a:lnTo>
                  <a:lnTo>
                    <a:pt x="2958985" y="4706285"/>
                  </a:lnTo>
                  <a:lnTo>
                    <a:pt x="2922479" y="4737375"/>
                  </a:lnTo>
                  <a:lnTo>
                    <a:pt x="2885331" y="4767340"/>
                  </a:lnTo>
                  <a:lnTo>
                    <a:pt x="2847563" y="4796181"/>
                  </a:lnTo>
                  <a:lnTo>
                    <a:pt x="2809201" y="4823896"/>
                  </a:lnTo>
                  <a:lnTo>
                    <a:pt x="2770267" y="4850486"/>
                  </a:lnTo>
                  <a:lnTo>
                    <a:pt x="2730786" y="4875949"/>
                  </a:lnTo>
                  <a:lnTo>
                    <a:pt x="2690782" y="4900285"/>
                  </a:lnTo>
                  <a:lnTo>
                    <a:pt x="2650280" y="4923493"/>
                  </a:lnTo>
                  <a:lnTo>
                    <a:pt x="2609302" y="4945573"/>
                  </a:lnTo>
                  <a:lnTo>
                    <a:pt x="2567873" y="4966524"/>
                  </a:lnTo>
                  <a:lnTo>
                    <a:pt x="2526018" y="4986346"/>
                  </a:lnTo>
                  <a:lnTo>
                    <a:pt x="2483759" y="5005038"/>
                  </a:lnTo>
                  <a:lnTo>
                    <a:pt x="2441122" y="5022599"/>
                  </a:lnTo>
                  <a:lnTo>
                    <a:pt x="2398129" y="5039030"/>
                  </a:lnTo>
                  <a:lnTo>
                    <a:pt x="2354806" y="5054328"/>
                  </a:lnTo>
                  <a:lnTo>
                    <a:pt x="2311176" y="5068495"/>
                  </a:lnTo>
                  <a:lnTo>
                    <a:pt x="2267263" y="5081529"/>
                  </a:lnTo>
                  <a:lnTo>
                    <a:pt x="2223091" y="5093430"/>
                  </a:lnTo>
                  <a:lnTo>
                    <a:pt x="2178685" y="5104196"/>
                  </a:lnTo>
                  <a:lnTo>
                    <a:pt x="2134067" y="5113829"/>
                  </a:lnTo>
                  <a:lnTo>
                    <a:pt x="2089263" y="5122326"/>
                  </a:lnTo>
                  <a:lnTo>
                    <a:pt x="2044296" y="5129688"/>
                  </a:lnTo>
                  <a:lnTo>
                    <a:pt x="1999191" y="5135914"/>
                  </a:lnTo>
                  <a:lnTo>
                    <a:pt x="1953970" y="5141003"/>
                  </a:lnTo>
                  <a:lnTo>
                    <a:pt x="1908659" y="5144955"/>
                  </a:lnTo>
                  <a:lnTo>
                    <a:pt x="1863282" y="5147769"/>
                  </a:lnTo>
                  <a:lnTo>
                    <a:pt x="1817861" y="5149444"/>
                  </a:lnTo>
                  <a:lnTo>
                    <a:pt x="1772422" y="5149981"/>
                  </a:lnTo>
                  <a:lnTo>
                    <a:pt x="1726989" y="5149378"/>
                  </a:lnTo>
                  <a:lnTo>
                    <a:pt x="1681584" y="5147636"/>
                  </a:lnTo>
                  <a:lnTo>
                    <a:pt x="1636233" y="5144752"/>
                  </a:lnTo>
                  <a:lnTo>
                    <a:pt x="1590960" y="5140728"/>
                  </a:lnTo>
                  <a:lnTo>
                    <a:pt x="1545788" y="5135561"/>
                  </a:lnTo>
                  <a:lnTo>
                    <a:pt x="1500741" y="5129253"/>
                  </a:lnTo>
                  <a:lnTo>
                    <a:pt x="1455844" y="5121801"/>
                  </a:lnTo>
                  <a:lnTo>
                    <a:pt x="1411121" y="5113206"/>
                  </a:lnTo>
                  <a:lnTo>
                    <a:pt x="1366595" y="5103467"/>
                  </a:lnTo>
                  <a:lnTo>
                    <a:pt x="1322290" y="5092584"/>
                  </a:lnTo>
                  <a:lnTo>
                    <a:pt x="1278231" y="5080555"/>
                  </a:lnTo>
                  <a:lnTo>
                    <a:pt x="1234442" y="5067381"/>
                  </a:lnTo>
                  <a:lnTo>
                    <a:pt x="1190946" y="5053060"/>
                  </a:lnTo>
                  <a:lnTo>
                    <a:pt x="1147768" y="5037592"/>
                  </a:lnTo>
                  <a:lnTo>
                    <a:pt x="1104931" y="5020978"/>
                  </a:lnTo>
                  <a:lnTo>
                    <a:pt x="1062460" y="5003215"/>
                  </a:lnTo>
                  <a:lnTo>
                    <a:pt x="1020379" y="4984304"/>
                  </a:lnTo>
                  <a:lnTo>
                    <a:pt x="978711" y="4964243"/>
                  </a:lnTo>
                  <a:lnTo>
                    <a:pt x="937481" y="4943033"/>
                  </a:lnTo>
                  <a:lnTo>
                    <a:pt x="896713" y="4920673"/>
                  </a:lnTo>
                  <a:lnTo>
                    <a:pt x="856430" y="4897162"/>
                  </a:lnTo>
                  <a:lnTo>
                    <a:pt x="816657" y="4872500"/>
                  </a:lnTo>
                  <a:lnTo>
                    <a:pt x="777418" y="4846686"/>
                  </a:lnTo>
                  <a:lnTo>
                    <a:pt x="738737" y="4819719"/>
                  </a:lnTo>
                  <a:lnTo>
                    <a:pt x="700637" y="4791599"/>
                  </a:lnTo>
                  <a:lnTo>
                    <a:pt x="663144" y="4762326"/>
                  </a:lnTo>
                  <a:lnTo>
                    <a:pt x="626280" y="4731899"/>
                  </a:lnTo>
                  <a:lnTo>
                    <a:pt x="590070" y="4700316"/>
                  </a:lnTo>
                  <a:lnTo>
                    <a:pt x="554538" y="4667579"/>
                  </a:lnTo>
                  <a:lnTo>
                    <a:pt x="519707" y="4633686"/>
                  </a:lnTo>
                  <a:lnTo>
                    <a:pt x="485807" y="4598863"/>
                  </a:lnTo>
                  <a:lnTo>
                    <a:pt x="453047" y="4563353"/>
                  </a:lnTo>
                  <a:lnTo>
                    <a:pt x="421429" y="4527179"/>
                  </a:lnTo>
                  <a:lnTo>
                    <a:pt x="390952" y="4490365"/>
                  </a:lnTo>
                  <a:lnTo>
                    <a:pt x="361618" y="4452932"/>
                  </a:lnTo>
                  <a:lnTo>
                    <a:pt x="333425" y="4414906"/>
                  </a:lnTo>
                  <a:lnTo>
                    <a:pt x="306375" y="4376308"/>
                  </a:lnTo>
                  <a:lnTo>
                    <a:pt x="280467" y="4337163"/>
                  </a:lnTo>
                  <a:lnTo>
                    <a:pt x="255702" y="4297493"/>
                  </a:lnTo>
                  <a:lnTo>
                    <a:pt x="232080" y="4257321"/>
                  </a:lnTo>
                  <a:lnTo>
                    <a:pt x="209601" y="4216672"/>
                  </a:lnTo>
                  <a:lnTo>
                    <a:pt x="188265" y="4175567"/>
                  </a:lnTo>
                  <a:lnTo>
                    <a:pt x="168073" y="4134031"/>
                  </a:lnTo>
                  <a:lnTo>
                    <a:pt x="149025" y="4092086"/>
                  </a:lnTo>
                  <a:lnTo>
                    <a:pt x="131121" y="4049757"/>
                  </a:lnTo>
                  <a:lnTo>
                    <a:pt x="114362" y="4007065"/>
                  </a:lnTo>
                  <a:lnTo>
                    <a:pt x="98746" y="3964034"/>
                  </a:lnTo>
                  <a:lnTo>
                    <a:pt x="84276" y="3920688"/>
                  </a:lnTo>
                  <a:lnTo>
                    <a:pt x="70950" y="3877050"/>
                  </a:lnTo>
                  <a:lnTo>
                    <a:pt x="58770" y="3833143"/>
                  </a:lnTo>
                  <a:lnTo>
                    <a:pt x="47735" y="3788990"/>
                  </a:lnTo>
                  <a:lnTo>
                    <a:pt x="37846" y="3744614"/>
                  </a:lnTo>
                  <a:lnTo>
                    <a:pt x="29102" y="3700039"/>
                  </a:lnTo>
                  <a:lnTo>
                    <a:pt x="21505" y="3655288"/>
                  </a:lnTo>
                  <a:lnTo>
                    <a:pt x="15054" y="3610384"/>
                  </a:lnTo>
                  <a:lnTo>
                    <a:pt x="9749" y="3565350"/>
                  </a:lnTo>
                  <a:lnTo>
                    <a:pt x="5591" y="3520210"/>
                  </a:lnTo>
                  <a:lnTo>
                    <a:pt x="2580" y="3474987"/>
                  </a:lnTo>
                  <a:lnTo>
                    <a:pt x="716" y="3429704"/>
                  </a:lnTo>
                  <a:lnTo>
                    <a:pt x="0" y="3384384"/>
                  </a:lnTo>
                  <a:lnTo>
                    <a:pt x="431" y="3339050"/>
                  </a:lnTo>
                  <a:lnTo>
                    <a:pt x="2010" y="3293727"/>
                  </a:lnTo>
                  <a:lnTo>
                    <a:pt x="4736" y="3248436"/>
                  </a:lnTo>
                  <a:lnTo>
                    <a:pt x="8612" y="3203202"/>
                  </a:lnTo>
                  <a:lnTo>
                    <a:pt x="13635" y="3158047"/>
                  </a:lnTo>
                  <a:lnTo>
                    <a:pt x="19808" y="3112994"/>
                  </a:lnTo>
                  <a:lnTo>
                    <a:pt x="27129" y="3068068"/>
                  </a:lnTo>
                  <a:lnTo>
                    <a:pt x="35600" y="3023291"/>
                  </a:lnTo>
                  <a:lnTo>
                    <a:pt x="45219" y="2978686"/>
                  </a:lnTo>
                  <a:lnTo>
                    <a:pt x="55989" y="2934277"/>
                  </a:lnTo>
                  <a:lnTo>
                    <a:pt x="67908" y="2890087"/>
                  </a:lnTo>
                  <a:lnTo>
                    <a:pt x="80977" y="2846138"/>
                  </a:lnTo>
                  <a:lnTo>
                    <a:pt x="95197" y="2802455"/>
                  </a:lnTo>
                  <a:lnTo>
                    <a:pt x="110567" y="2759061"/>
                  </a:lnTo>
                  <a:lnTo>
                    <a:pt x="127087" y="2715979"/>
                  </a:lnTo>
                  <a:lnTo>
                    <a:pt x="144759" y="2673231"/>
                  </a:lnTo>
                  <a:lnTo>
                    <a:pt x="163582" y="2630842"/>
                  </a:lnTo>
                  <a:lnTo>
                    <a:pt x="183556" y="2588834"/>
                  </a:lnTo>
                  <a:lnTo>
                    <a:pt x="204681" y="2547231"/>
                  </a:lnTo>
                  <a:lnTo>
                    <a:pt x="226959" y="2506056"/>
                  </a:lnTo>
                  <a:lnTo>
                    <a:pt x="250388" y="2465332"/>
                  </a:lnTo>
                  <a:lnTo>
                    <a:pt x="274970" y="2425082"/>
                  </a:lnTo>
                  <a:lnTo>
                    <a:pt x="300704" y="2385330"/>
                  </a:lnTo>
                  <a:lnTo>
                    <a:pt x="327591" y="2346099"/>
                  </a:lnTo>
                  <a:lnTo>
                    <a:pt x="355630" y="2307412"/>
                  </a:lnTo>
                  <a:lnTo>
                    <a:pt x="384823" y="2269293"/>
                  </a:lnTo>
                  <a:lnTo>
                    <a:pt x="415169" y="2231764"/>
                  </a:lnTo>
                  <a:lnTo>
                    <a:pt x="446669" y="2194848"/>
                  </a:lnTo>
                  <a:lnTo>
                    <a:pt x="479322" y="2158570"/>
                  </a:lnTo>
                  <a:lnTo>
                    <a:pt x="470402" y="2149650"/>
                  </a:lnTo>
                  <a:lnTo>
                    <a:pt x="2620053" y="0"/>
                  </a:lnTo>
                  <a:lnTo>
                    <a:pt x="6761892" y="0"/>
                  </a:lnTo>
                  <a:lnTo>
                    <a:pt x="6761892" y="924842"/>
                  </a:lnTo>
                  <a:close/>
                </a:path>
              </a:pathLst>
            </a:custGeom>
            <a:solidFill>
              <a:srgbClr val="61C2A2">
                <a:alpha val="14898"/>
              </a:srgbClr>
            </a:solidFill>
          </p:spPr>
          <p:txBody>
            <a:bodyPr wrap="square" lIns="0" tIns="0" rIns="0" bIns="0" rtlCol="0"/>
            <a:lstStyle/>
            <a:p>
              <a:endParaRPr dirty="0"/>
            </a:p>
          </p:txBody>
        </p:sp>
      </p:grpSp>
      <p:grpSp>
        <p:nvGrpSpPr>
          <p:cNvPr id="5" name="object 5"/>
          <p:cNvGrpSpPr/>
          <p:nvPr/>
        </p:nvGrpSpPr>
        <p:grpSpPr>
          <a:xfrm>
            <a:off x="0" y="5919989"/>
            <a:ext cx="3458210" cy="4367530"/>
            <a:chOff x="0" y="5919989"/>
            <a:chExt cx="3458210" cy="4367530"/>
          </a:xfrm>
        </p:grpSpPr>
        <p:sp>
          <p:nvSpPr>
            <p:cNvPr id="6" name="object 6"/>
            <p:cNvSpPr/>
            <p:nvPr/>
          </p:nvSpPr>
          <p:spPr>
            <a:xfrm>
              <a:off x="0" y="5919989"/>
              <a:ext cx="3458210" cy="4241165"/>
            </a:xfrm>
            <a:custGeom>
              <a:avLst/>
              <a:gdLst/>
              <a:ahLst/>
              <a:cxnLst/>
              <a:rect l="l" t="t" r="r" b="b"/>
              <a:pathLst>
                <a:path w="3458210" h="4241165">
                  <a:moveTo>
                    <a:pt x="3195689" y="1534128"/>
                  </a:moveTo>
                  <a:lnTo>
                    <a:pt x="722646" y="4007172"/>
                  </a:lnTo>
                  <a:lnTo>
                    <a:pt x="718173" y="4002699"/>
                  </a:lnTo>
                  <a:lnTo>
                    <a:pt x="682568" y="4033877"/>
                  </a:lnTo>
                  <a:lnTo>
                    <a:pt x="645713" y="4062875"/>
                  </a:lnTo>
                  <a:lnTo>
                    <a:pt x="607701" y="4089691"/>
                  </a:lnTo>
                  <a:lnTo>
                    <a:pt x="568622" y="4114324"/>
                  </a:lnTo>
                  <a:lnTo>
                    <a:pt x="528568" y="4136771"/>
                  </a:lnTo>
                  <a:lnTo>
                    <a:pt x="487631" y="4157030"/>
                  </a:lnTo>
                  <a:lnTo>
                    <a:pt x="445902" y="4175100"/>
                  </a:lnTo>
                  <a:lnTo>
                    <a:pt x="403473" y="4190977"/>
                  </a:lnTo>
                  <a:lnTo>
                    <a:pt x="360435" y="4204661"/>
                  </a:lnTo>
                  <a:lnTo>
                    <a:pt x="316880" y="4216148"/>
                  </a:lnTo>
                  <a:lnTo>
                    <a:pt x="272900" y="4225437"/>
                  </a:lnTo>
                  <a:lnTo>
                    <a:pt x="228585" y="4232526"/>
                  </a:lnTo>
                  <a:lnTo>
                    <a:pt x="184028" y="4237412"/>
                  </a:lnTo>
                  <a:lnTo>
                    <a:pt x="139319" y="4240094"/>
                  </a:lnTo>
                  <a:lnTo>
                    <a:pt x="94551" y="4240570"/>
                  </a:lnTo>
                  <a:lnTo>
                    <a:pt x="49815" y="4238837"/>
                  </a:lnTo>
                  <a:lnTo>
                    <a:pt x="5202" y="4234893"/>
                  </a:lnTo>
                  <a:lnTo>
                    <a:pt x="0" y="4234172"/>
                  </a:lnTo>
                  <a:lnTo>
                    <a:pt x="0" y="2189448"/>
                  </a:lnTo>
                  <a:lnTo>
                    <a:pt x="1925504" y="263943"/>
                  </a:lnTo>
                  <a:lnTo>
                    <a:pt x="1960418" y="230801"/>
                  </a:lnTo>
                  <a:lnTo>
                    <a:pt x="1996584" y="199892"/>
                  </a:lnTo>
                  <a:lnTo>
                    <a:pt x="2033914" y="171212"/>
                  </a:lnTo>
                  <a:lnTo>
                    <a:pt x="2072322" y="144758"/>
                  </a:lnTo>
                  <a:lnTo>
                    <a:pt x="2111720" y="120529"/>
                  </a:lnTo>
                  <a:lnTo>
                    <a:pt x="2152019" y="98522"/>
                  </a:lnTo>
                  <a:lnTo>
                    <a:pt x="2193133" y="78734"/>
                  </a:lnTo>
                  <a:lnTo>
                    <a:pt x="2234975" y="61162"/>
                  </a:lnTo>
                  <a:lnTo>
                    <a:pt x="2277456" y="45804"/>
                  </a:lnTo>
                  <a:lnTo>
                    <a:pt x="2320490" y="32657"/>
                  </a:lnTo>
                  <a:lnTo>
                    <a:pt x="2363989" y="21719"/>
                  </a:lnTo>
                  <a:lnTo>
                    <a:pt x="2407865" y="12987"/>
                  </a:lnTo>
                  <a:lnTo>
                    <a:pt x="2452031" y="6458"/>
                  </a:lnTo>
                  <a:lnTo>
                    <a:pt x="2496400" y="2130"/>
                  </a:lnTo>
                  <a:lnTo>
                    <a:pt x="2540884" y="0"/>
                  </a:lnTo>
                  <a:lnTo>
                    <a:pt x="2585395" y="65"/>
                  </a:lnTo>
                  <a:lnTo>
                    <a:pt x="2629847" y="2323"/>
                  </a:lnTo>
                  <a:lnTo>
                    <a:pt x="2674151" y="6771"/>
                  </a:lnTo>
                  <a:lnTo>
                    <a:pt x="2718221" y="13407"/>
                  </a:lnTo>
                  <a:lnTo>
                    <a:pt x="2761969" y="22228"/>
                  </a:lnTo>
                  <a:lnTo>
                    <a:pt x="2805306" y="33232"/>
                  </a:lnTo>
                  <a:lnTo>
                    <a:pt x="2848147" y="46415"/>
                  </a:lnTo>
                  <a:lnTo>
                    <a:pt x="2890403" y="61775"/>
                  </a:lnTo>
                  <a:lnTo>
                    <a:pt x="2931988" y="79310"/>
                  </a:lnTo>
                  <a:lnTo>
                    <a:pt x="2972812" y="99016"/>
                  </a:lnTo>
                  <a:lnTo>
                    <a:pt x="3012790" y="120892"/>
                  </a:lnTo>
                  <a:lnTo>
                    <a:pt x="3051833" y="144935"/>
                  </a:lnTo>
                  <a:lnTo>
                    <a:pt x="3089855" y="171141"/>
                  </a:lnTo>
                  <a:lnTo>
                    <a:pt x="3126767" y="199509"/>
                  </a:lnTo>
                  <a:lnTo>
                    <a:pt x="3162483" y="230036"/>
                  </a:lnTo>
                  <a:lnTo>
                    <a:pt x="3196914" y="262718"/>
                  </a:lnTo>
                  <a:lnTo>
                    <a:pt x="3229583" y="297163"/>
                  </a:lnTo>
                  <a:lnTo>
                    <a:pt x="3260071" y="332918"/>
                  </a:lnTo>
                  <a:lnTo>
                    <a:pt x="3288378" y="369891"/>
                  </a:lnTo>
                  <a:lnTo>
                    <a:pt x="3314503" y="407994"/>
                  </a:lnTo>
                  <a:lnTo>
                    <a:pt x="3338447" y="447136"/>
                  </a:lnTo>
                  <a:lnTo>
                    <a:pt x="3360210" y="487226"/>
                  </a:lnTo>
                  <a:lnTo>
                    <a:pt x="3379792" y="528176"/>
                  </a:lnTo>
                  <a:lnTo>
                    <a:pt x="3397193" y="569893"/>
                  </a:lnTo>
                  <a:lnTo>
                    <a:pt x="3412413" y="612289"/>
                  </a:lnTo>
                  <a:lnTo>
                    <a:pt x="3425453" y="655274"/>
                  </a:lnTo>
                  <a:lnTo>
                    <a:pt x="3436312" y="698756"/>
                  </a:lnTo>
                  <a:lnTo>
                    <a:pt x="3444990" y="742646"/>
                  </a:lnTo>
                  <a:lnTo>
                    <a:pt x="3451488" y="786854"/>
                  </a:lnTo>
                  <a:lnTo>
                    <a:pt x="3455806" y="831289"/>
                  </a:lnTo>
                  <a:lnTo>
                    <a:pt x="3457943" y="875861"/>
                  </a:lnTo>
                  <a:lnTo>
                    <a:pt x="3457900" y="920481"/>
                  </a:lnTo>
                  <a:lnTo>
                    <a:pt x="3455677" y="965058"/>
                  </a:lnTo>
                  <a:lnTo>
                    <a:pt x="3451274" y="1009502"/>
                  </a:lnTo>
                  <a:lnTo>
                    <a:pt x="3444691" y="1053722"/>
                  </a:lnTo>
                  <a:lnTo>
                    <a:pt x="3435928" y="1097629"/>
                  </a:lnTo>
                  <a:lnTo>
                    <a:pt x="3424985" y="1141132"/>
                  </a:lnTo>
                  <a:lnTo>
                    <a:pt x="3411863" y="1184142"/>
                  </a:lnTo>
                  <a:lnTo>
                    <a:pt x="3396561" y="1226567"/>
                  </a:lnTo>
                  <a:lnTo>
                    <a:pt x="3379079" y="1268318"/>
                  </a:lnTo>
                  <a:lnTo>
                    <a:pt x="3359418" y="1309306"/>
                  </a:lnTo>
                  <a:lnTo>
                    <a:pt x="3337578" y="1349438"/>
                  </a:lnTo>
                  <a:lnTo>
                    <a:pt x="3313558" y="1388626"/>
                  </a:lnTo>
                  <a:lnTo>
                    <a:pt x="3287359" y="1426779"/>
                  </a:lnTo>
                  <a:lnTo>
                    <a:pt x="3258982" y="1463807"/>
                  </a:lnTo>
                  <a:lnTo>
                    <a:pt x="3228425" y="1499621"/>
                  </a:lnTo>
                  <a:lnTo>
                    <a:pt x="3195689" y="1534128"/>
                  </a:lnTo>
                  <a:close/>
                </a:path>
              </a:pathLst>
            </a:custGeom>
            <a:solidFill>
              <a:srgbClr val="61C2A2">
                <a:alpha val="14898"/>
              </a:srgbClr>
            </a:solidFill>
          </p:spPr>
          <p:txBody>
            <a:bodyPr wrap="square" lIns="0" tIns="0" rIns="0" bIns="0" rtlCol="0"/>
            <a:lstStyle/>
            <a:p>
              <a:endParaRPr/>
            </a:p>
          </p:txBody>
        </p:sp>
        <p:sp>
          <p:nvSpPr>
            <p:cNvPr id="7" name="object 7"/>
            <p:cNvSpPr/>
            <p:nvPr/>
          </p:nvSpPr>
          <p:spPr>
            <a:xfrm>
              <a:off x="0" y="8017510"/>
              <a:ext cx="2544445" cy="2269490"/>
            </a:xfrm>
            <a:custGeom>
              <a:avLst/>
              <a:gdLst/>
              <a:ahLst/>
              <a:cxnLst/>
              <a:rect l="l" t="t" r="r" b="b"/>
              <a:pathLst>
                <a:path w="2544445" h="2269490">
                  <a:moveTo>
                    <a:pt x="2281058" y="1530887"/>
                  </a:moveTo>
                  <a:lnTo>
                    <a:pt x="1542456" y="2269489"/>
                  </a:lnTo>
                  <a:lnTo>
                    <a:pt x="0" y="2269489"/>
                  </a:lnTo>
                  <a:lnTo>
                    <a:pt x="0" y="1279037"/>
                  </a:lnTo>
                  <a:lnTo>
                    <a:pt x="1014604" y="264432"/>
                  </a:lnTo>
                  <a:lnTo>
                    <a:pt x="1049513" y="231290"/>
                  </a:lnTo>
                  <a:lnTo>
                    <a:pt x="1085669" y="200375"/>
                  </a:lnTo>
                  <a:lnTo>
                    <a:pt x="1122985" y="171684"/>
                  </a:lnTo>
                  <a:lnTo>
                    <a:pt x="1161373" y="145215"/>
                  </a:lnTo>
                  <a:lnTo>
                    <a:pt x="1200747" y="120966"/>
                  </a:lnTo>
                  <a:lnTo>
                    <a:pt x="1241017" y="98934"/>
                  </a:lnTo>
                  <a:lnTo>
                    <a:pt x="1282098" y="79116"/>
                  </a:lnTo>
                  <a:lnTo>
                    <a:pt x="1323903" y="61510"/>
                  </a:lnTo>
                  <a:lnTo>
                    <a:pt x="1366342" y="46114"/>
                  </a:lnTo>
                  <a:lnTo>
                    <a:pt x="1409331" y="32925"/>
                  </a:lnTo>
                  <a:lnTo>
                    <a:pt x="1452780" y="21941"/>
                  </a:lnTo>
                  <a:lnTo>
                    <a:pt x="1496603" y="13159"/>
                  </a:lnTo>
                  <a:lnTo>
                    <a:pt x="1540712" y="6576"/>
                  </a:lnTo>
                  <a:lnTo>
                    <a:pt x="1585021" y="2190"/>
                  </a:lnTo>
                  <a:lnTo>
                    <a:pt x="1629441" y="0"/>
                  </a:lnTo>
                  <a:lnTo>
                    <a:pt x="1673886" y="1"/>
                  </a:lnTo>
                  <a:lnTo>
                    <a:pt x="1718267" y="2192"/>
                  </a:lnTo>
                  <a:lnTo>
                    <a:pt x="1762499" y="6570"/>
                  </a:lnTo>
                  <a:lnTo>
                    <a:pt x="1806493" y="13132"/>
                  </a:lnTo>
                  <a:lnTo>
                    <a:pt x="1850162" y="21877"/>
                  </a:lnTo>
                  <a:lnTo>
                    <a:pt x="1893419" y="32802"/>
                  </a:lnTo>
                  <a:lnTo>
                    <a:pt x="1936177" y="45903"/>
                  </a:lnTo>
                  <a:lnTo>
                    <a:pt x="1978347" y="61180"/>
                  </a:lnTo>
                  <a:lnTo>
                    <a:pt x="2019844" y="78628"/>
                  </a:lnTo>
                  <a:lnTo>
                    <a:pt x="2060579" y="98247"/>
                  </a:lnTo>
                  <a:lnTo>
                    <a:pt x="2100466" y="120032"/>
                  </a:lnTo>
                  <a:lnTo>
                    <a:pt x="2139416" y="143982"/>
                  </a:lnTo>
                  <a:lnTo>
                    <a:pt x="2177343" y="170095"/>
                  </a:lnTo>
                  <a:lnTo>
                    <a:pt x="2214159" y="198367"/>
                  </a:lnTo>
                  <a:lnTo>
                    <a:pt x="2249777" y="228797"/>
                  </a:lnTo>
                  <a:lnTo>
                    <a:pt x="2284110" y="261381"/>
                  </a:lnTo>
                  <a:lnTo>
                    <a:pt x="2316680" y="295727"/>
                  </a:lnTo>
                  <a:lnTo>
                    <a:pt x="2347071" y="331384"/>
                  </a:lnTo>
                  <a:lnTo>
                    <a:pt x="2375282" y="368262"/>
                  </a:lnTo>
                  <a:lnTo>
                    <a:pt x="2401313" y="406270"/>
                  </a:lnTo>
                  <a:lnTo>
                    <a:pt x="2425165" y="445318"/>
                  </a:lnTo>
                  <a:lnTo>
                    <a:pt x="2446838" y="485318"/>
                  </a:lnTo>
                  <a:lnTo>
                    <a:pt x="2466332" y="526177"/>
                  </a:lnTo>
                  <a:lnTo>
                    <a:pt x="2483647" y="567807"/>
                  </a:lnTo>
                  <a:lnTo>
                    <a:pt x="2498783" y="610118"/>
                  </a:lnTo>
                  <a:lnTo>
                    <a:pt x="2511742" y="653019"/>
                  </a:lnTo>
                  <a:lnTo>
                    <a:pt x="2522522" y="696421"/>
                  </a:lnTo>
                  <a:lnTo>
                    <a:pt x="2531124" y="740232"/>
                  </a:lnTo>
                  <a:lnTo>
                    <a:pt x="2537549" y="784364"/>
                  </a:lnTo>
                  <a:lnTo>
                    <a:pt x="2541796" y="828727"/>
                  </a:lnTo>
                  <a:lnTo>
                    <a:pt x="2543866" y="873230"/>
                  </a:lnTo>
                  <a:lnTo>
                    <a:pt x="2543759" y="917783"/>
                  </a:lnTo>
                  <a:lnTo>
                    <a:pt x="2541475" y="962296"/>
                  </a:lnTo>
                  <a:lnTo>
                    <a:pt x="2537014" y="1006679"/>
                  </a:lnTo>
                  <a:lnTo>
                    <a:pt x="2530377" y="1050843"/>
                  </a:lnTo>
                  <a:lnTo>
                    <a:pt x="2521564" y="1094696"/>
                  </a:lnTo>
                  <a:lnTo>
                    <a:pt x="2510576" y="1138150"/>
                  </a:lnTo>
                  <a:lnTo>
                    <a:pt x="2497411" y="1181114"/>
                  </a:lnTo>
                  <a:lnTo>
                    <a:pt x="2482071" y="1223498"/>
                  </a:lnTo>
                  <a:lnTo>
                    <a:pt x="2464555" y="1265212"/>
                  </a:lnTo>
                  <a:lnTo>
                    <a:pt x="2444865" y="1306165"/>
                  </a:lnTo>
                  <a:lnTo>
                    <a:pt x="2423000" y="1346269"/>
                  </a:lnTo>
                  <a:lnTo>
                    <a:pt x="2398960" y="1385433"/>
                  </a:lnTo>
                  <a:lnTo>
                    <a:pt x="2372746" y="1423567"/>
                  </a:lnTo>
                  <a:lnTo>
                    <a:pt x="2344357" y="1460580"/>
                  </a:lnTo>
                  <a:lnTo>
                    <a:pt x="2313794" y="1496384"/>
                  </a:lnTo>
                  <a:lnTo>
                    <a:pt x="2281058" y="1530887"/>
                  </a:lnTo>
                  <a:close/>
                </a:path>
              </a:pathLst>
            </a:custGeom>
            <a:solidFill>
              <a:srgbClr val="1C6179">
                <a:alpha val="14898"/>
              </a:srgbClr>
            </a:solidFill>
          </p:spPr>
          <p:txBody>
            <a:bodyPr wrap="square" lIns="0" tIns="0" rIns="0" bIns="0" rtlCol="0"/>
            <a:lstStyle/>
            <a:p>
              <a:endParaRPr/>
            </a:p>
          </p:txBody>
        </p:sp>
      </p:grpSp>
      <p:sp>
        <p:nvSpPr>
          <p:cNvPr id="44" name="object 44"/>
          <p:cNvSpPr txBox="1">
            <a:spLocks noGrp="1"/>
          </p:cNvSpPr>
          <p:nvPr>
            <p:ph type="title"/>
          </p:nvPr>
        </p:nvSpPr>
        <p:spPr>
          <a:xfrm>
            <a:off x="415413" y="329563"/>
            <a:ext cx="16465731" cy="689932"/>
          </a:xfrm>
          <a:prstGeom prst="rect">
            <a:avLst/>
          </a:prstGeom>
        </p:spPr>
        <p:txBody>
          <a:bodyPr vert="horz" wrap="square" lIns="0" tIns="12700" rIns="0" bIns="0" rtlCol="0">
            <a:spAutoFit/>
          </a:bodyPr>
          <a:lstStyle/>
          <a:p>
            <a:pPr marL="12700">
              <a:lnSpc>
                <a:spcPct val="100000"/>
              </a:lnSpc>
              <a:spcBef>
                <a:spcPts val="100"/>
              </a:spcBef>
            </a:pPr>
            <a:r>
              <a:rPr lang="en-IN" sz="4400" b="1" dirty="0">
                <a:solidFill>
                  <a:schemeClr val="tx2">
                    <a:lumMod val="50000"/>
                  </a:schemeClr>
                </a:solidFill>
                <a:latin typeface="Aparajita" panose="02020603050405020304" pitchFamily="18" charset="0"/>
                <a:cs typeface="Aparajita" panose="02020603050405020304" pitchFamily="18" charset="0"/>
              </a:rPr>
              <a:t>2. Chi-square Test For Independence Of Attribute </a:t>
            </a:r>
            <a:endParaRPr sz="4400" b="1" dirty="0">
              <a:solidFill>
                <a:schemeClr val="tx2">
                  <a:lumMod val="50000"/>
                </a:schemeClr>
              </a:solidFill>
              <a:latin typeface="Aparajita" panose="02020603050405020304" pitchFamily="18" charset="0"/>
              <a:cs typeface="Aparajita" panose="02020603050405020304" pitchFamily="18" charset="0"/>
            </a:endParaRPr>
          </a:p>
        </p:txBody>
      </p:sp>
      <p:sp>
        <p:nvSpPr>
          <p:cNvPr id="48" name="TextBox 47">
            <a:extLst>
              <a:ext uri="{FF2B5EF4-FFF2-40B4-BE49-F238E27FC236}">
                <a16:creationId xmlns:a16="http://schemas.microsoft.com/office/drawing/2014/main" id="{63B03923-A150-4611-A71D-B28D1695898A}"/>
              </a:ext>
            </a:extLst>
          </p:cNvPr>
          <p:cNvSpPr txBox="1"/>
          <p:nvPr/>
        </p:nvSpPr>
        <p:spPr>
          <a:xfrm>
            <a:off x="381000" y="1881617"/>
            <a:ext cx="17678399" cy="7417415"/>
          </a:xfrm>
          <a:prstGeom prst="rect">
            <a:avLst/>
          </a:prstGeom>
          <a:noFill/>
        </p:spPr>
        <p:txBody>
          <a:bodyPr wrap="square" rtlCol="0">
            <a:spAutoFit/>
          </a:bodyPr>
          <a:lstStyle/>
          <a:p>
            <a:r>
              <a:rPr lang="en-IN" sz="3600" b="1" dirty="0">
                <a:latin typeface="Aparajita" panose="02020603050405020304" pitchFamily="18" charset="0"/>
                <a:cs typeface="Aparajita" panose="02020603050405020304" pitchFamily="18" charset="0"/>
              </a:rPr>
              <a:t>Hypotheses: </a:t>
            </a:r>
            <a:endParaRPr lang="en-IN" sz="3600" dirty="0">
              <a:latin typeface="Aparajita" panose="02020603050405020304" pitchFamily="18" charset="0"/>
              <a:cs typeface="Aparajita" panose="02020603050405020304" pitchFamily="18" charset="0"/>
            </a:endParaRPr>
          </a:p>
          <a:p>
            <a:r>
              <a:rPr lang="en-IN" sz="3600" dirty="0">
                <a:latin typeface="Aparajita" panose="02020603050405020304" pitchFamily="18" charset="0"/>
                <a:cs typeface="Aparajita" panose="02020603050405020304" pitchFamily="18" charset="0"/>
              </a:rPr>
              <a:t>Ho: The relative proportions of one variable are independent of the second variable </a:t>
            </a:r>
          </a:p>
          <a:p>
            <a:r>
              <a:rPr lang="en-IN" sz="3600" dirty="0">
                <a:latin typeface="Aparajita" panose="02020603050405020304" pitchFamily="18" charset="0"/>
                <a:cs typeface="Aparajita" panose="02020603050405020304" pitchFamily="18" charset="0"/>
              </a:rPr>
              <a:t>against </a:t>
            </a:r>
          </a:p>
          <a:p>
            <a:r>
              <a:rPr lang="en-IN" sz="3600" dirty="0">
                <a:latin typeface="Aparajita" panose="02020603050405020304" pitchFamily="18" charset="0"/>
                <a:cs typeface="Aparajita" panose="02020603050405020304" pitchFamily="18" charset="0"/>
              </a:rPr>
              <a:t>H1: The relative proportions of one variable are not independent of the second variable </a:t>
            </a:r>
          </a:p>
          <a:p>
            <a:r>
              <a:rPr lang="en-IN" sz="3600" b="1" dirty="0">
                <a:latin typeface="Aparajita" panose="02020603050405020304" pitchFamily="18" charset="0"/>
                <a:cs typeface="Aparajita" panose="02020603050405020304" pitchFamily="18" charset="0"/>
              </a:rPr>
              <a:t>Test statistic: </a:t>
            </a:r>
            <a:endParaRPr lang="en-IN" sz="3600" dirty="0">
              <a:latin typeface="Aparajita" panose="02020603050405020304" pitchFamily="18" charset="0"/>
              <a:cs typeface="Aparajita" panose="02020603050405020304" pitchFamily="18" charset="0"/>
            </a:endParaRPr>
          </a:p>
          <a:p>
            <a:r>
              <a:rPr lang="en-IN" sz="3600" dirty="0">
                <a:latin typeface="Aparajita" panose="02020603050405020304" pitchFamily="18" charset="0"/>
                <a:cs typeface="Aparajita" panose="02020603050405020304" pitchFamily="18" charset="0"/>
              </a:rPr>
              <a:t>The general formula for G is </a:t>
            </a:r>
          </a:p>
          <a:p>
            <a:r>
              <a:rPr lang="el-GR" sz="3600" dirty="0">
                <a:cs typeface="Aparajita" panose="02020603050405020304" pitchFamily="18" charset="0"/>
              </a:rPr>
              <a:t>𝑮=𝟐Σ𝑶𝒊.𝐥𝐧(𝑶𝒊</a:t>
            </a:r>
            <a:r>
              <a:rPr lang="en-IN" sz="3600" dirty="0">
                <a:latin typeface="Aparajita" panose="02020603050405020304" pitchFamily="18" charset="0"/>
                <a:cs typeface="Aparajita" panose="02020603050405020304" pitchFamily="18" charset="0"/>
              </a:rPr>
              <a:t>/</a:t>
            </a:r>
            <a:r>
              <a:rPr lang="el-GR" sz="3600" dirty="0">
                <a:cs typeface="Aparajita" panose="02020603050405020304" pitchFamily="18" charset="0"/>
              </a:rPr>
              <a:t>𝑬𝒊)</a:t>
            </a:r>
          </a:p>
          <a:p>
            <a:r>
              <a:rPr lang="en-IN" sz="3600" dirty="0">
                <a:latin typeface="Aparajita" panose="02020603050405020304" pitchFamily="18" charset="0"/>
                <a:cs typeface="Aparajita" panose="02020603050405020304" pitchFamily="18" charset="0"/>
              </a:rPr>
              <a:t>Where, 𝑂𝑖≥0 is the observed count in a cell, 𝐸𝑖&gt;0 is the expected count under the null hypothesis, denotes the natural logarithm, and the sum is taken over all non-empty cells. Furthermore, the total observed count should be equal to the total expected count: </a:t>
            </a:r>
          </a:p>
          <a:p>
            <a:r>
              <a:rPr lang="en-IN" sz="3600" dirty="0">
                <a:latin typeface="Aparajita" panose="02020603050405020304" pitchFamily="18" charset="0"/>
                <a:cs typeface="Aparajita" panose="02020603050405020304" pitchFamily="18" charset="0"/>
              </a:rPr>
              <a:t>𝑂𝑖= 𝐸𝑖=𝑁 </a:t>
            </a:r>
          </a:p>
          <a:p>
            <a:r>
              <a:rPr lang="en-IN" sz="3600" dirty="0">
                <a:latin typeface="Aparajita" panose="02020603050405020304" pitchFamily="18" charset="0"/>
                <a:cs typeface="Aparajita" panose="02020603050405020304" pitchFamily="18" charset="0"/>
              </a:rPr>
              <a:t>Where 𝑁 is the total numbers of observations </a:t>
            </a:r>
          </a:p>
          <a:p>
            <a:pPr marL="342900" indent="-342900">
              <a:buFont typeface="Arial" panose="020B0604020202020204" pitchFamily="34" charset="0"/>
              <a:buChar char="•"/>
            </a:pPr>
            <a:endParaRPr lang="en-US" sz="4400" dirty="0">
              <a:solidFill>
                <a:schemeClr val="tx2">
                  <a:lumMod val="50000"/>
                </a:schemeClr>
              </a:solidFill>
              <a:latin typeface="Aparajita" panose="02020603050405020304" pitchFamily="18" charset="0"/>
              <a:cs typeface="Aparajita" panose="02020603050405020304" pitchFamily="18" charset="0"/>
            </a:endParaRPr>
          </a:p>
        </p:txBody>
      </p:sp>
    </p:spTree>
    <p:extLst>
      <p:ext uri="{BB962C8B-B14F-4D97-AF65-F5344CB8AC3E}">
        <p14:creationId xmlns:p14="http://schemas.microsoft.com/office/powerpoint/2010/main" val="24848614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1018659" y="0"/>
            <a:ext cx="7269564" cy="8475980"/>
            <a:chOff x="11018659" y="0"/>
            <a:chExt cx="7269564" cy="8475980"/>
          </a:xfrm>
        </p:grpSpPr>
        <p:sp>
          <p:nvSpPr>
            <p:cNvPr id="3" name="object 3"/>
            <p:cNvSpPr/>
            <p:nvPr/>
          </p:nvSpPr>
          <p:spPr>
            <a:xfrm>
              <a:off x="11018659" y="0"/>
              <a:ext cx="7269480" cy="8475980"/>
            </a:xfrm>
            <a:custGeom>
              <a:avLst/>
              <a:gdLst/>
              <a:ahLst/>
              <a:cxnLst/>
              <a:rect l="l" t="t" r="r" b="b"/>
              <a:pathLst>
                <a:path w="7269480" h="8475980">
                  <a:moveTo>
                    <a:pt x="7269340" y="3739718"/>
                  </a:moveTo>
                  <a:lnTo>
                    <a:pt x="3000879" y="8008178"/>
                  </a:lnTo>
                  <a:lnTo>
                    <a:pt x="2991971" y="7999270"/>
                  </a:lnTo>
                  <a:lnTo>
                    <a:pt x="2956135" y="8031486"/>
                  </a:lnTo>
                  <a:lnTo>
                    <a:pt x="2919633" y="8062580"/>
                  </a:lnTo>
                  <a:lnTo>
                    <a:pt x="2882489" y="8092550"/>
                  </a:lnTo>
                  <a:lnTo>
                    <a:pt x="2844728" y="8121397"/>
                  </a:lnTo>
                  <a:lnTo>
                    <a:pt x="2806372" y="8149120"/>
                  </a:lnTo>
                  <a:lnTo>
                    <a:pt x="2767446" y="8175718"/>
                  </a:lnTo>
                  <a:lnTo>
                    <a:pt x="2727975" y="8201190"/>
                  </a:lnTo>
                  <a:lnTo>
                    <a:pt x="2687982" y="8225536"/>
                  </a:lnTo>
                  <a:lnTo>
                    <a:pt x="2647490" y="8248756"/>
                  </a:lnTo>
                  <a:lnTo>
                    <a:pt x="2606525" y="8270849"/>
                  </a:lnTo>
                  <a:lnTo>
                    <a:pt x="2565110" y="8291814"/>
                  </a:lnTo>
                  <a:lnTo>
                    <a:pt x="2523269" y="8311650"/>
                  </a:lnTo>
                  <a:lnTo>
                    <a:pt x="2481026" y="8330358"/>
                  </a:lnTo>
                  <a:lnTo>
                    <a:pt x="2438405" y="8347936"/>
                  </a:lnTo>
                  <a:lnTo>
                    <a:pt x="2395430" y="8364385"/>
                  </a:lnTo>
                  <a:lnTo>
                    <a:pt x="2352126" y="8379702"/>
                  </a:lnTo>
                  <a:lnTo>
                    <a:pt x="2308515" y="8393889"/>
                  </a:lnTo>
                  <a:lnTo>
                    <a:pt x="2264623" y="8406943"/>
                  </a:lnTo>
                  <a:lnTo>
                    <a:pt x="2220472" y="8418866"/>
                  </a:lnTo>
                  <a:lnTo>
                    <a:pt x="2176088" y="8429655"/>
                  </a:lnTo>
                  <a:lnTo>
                    <a:pt x="2131494" y="8439311"/>
                  </a:lnTo>
                  <a:lnTo>
                    <a:pt x="2086714" y="8447832"/>
                  </a:lnTo>
                  <a:lnTo>
                    <a:pt x="2041772" y="8455219"/>
                  </a:lnTo>
                  <a:lnTo>
                    <a:pt x="1996692" y="8461471"/>
                  </a:lnTo>
                  <a:lnTo>
                    <a:pt x="1951498" y="8466587"/>
                  </a:lnTo>
                  <a:lnTo>
                    <a:pt x="1906215" y="8470566"/>
                  </a:lnTo>
                  <a:lnTo>
                    <a:pt x="1860865" y="8473409"/>
                  </a:lnTo>
                  <a:lnTo>
                    <a:pt x="1815474" y="8475114"/>
                  </a:lnTo>
                  <a:lnTo>
                    <a:pt x="1770065" y="8475680"/>
                  </a:lnTo>
                  <a:lnTo>
                    <a:pt x="1724662" y="8475108"/>
                  </a:lnTo>
                  <a:lnTo>
                    <a:pt x="1679289" y="8473397"/>
                  </a:lnTo>
                  <a:lnTo>
                    <a:pt x="1633970" y="8470546"/>
                  </a:lnTo>
                  <a:lnTo>
                    <a:pt x="1588729" y="8466554"/>
                  </a:lnTo>
                  <a:lnTo>
                    <a:pt x="1543591" y="8461421"/>
                  </a:lnTo>
                  <a:lnTo>
                    <a:pt x="1498579" y="8455147"/>
                  </a:lnTo>
                  <a:lnTo>
                    <a:pt x="1453716" y="8447731"/>
                  </a:lnTo>
                  <a:lnTo>
                    <a:pt x="1409028" y="8439171"/>
                  </a:lnTo>
                  <a:lnTo>
                    <a:pt x="1364538" y="8429468"/>
                  </a:lnTo>
                  <a:lnTo>
                    <a:pt x="1320270" y="8418622"/>
                  </a:lnTo>
                  <a:lnTo>
                    <a:pt x="1276249" y="8406630"/>
                  </a:lnTo>
                  <a:lnTo>
                    <a:pt x="1232497" y="8393494"/>
                  </a:lnTo>
                  <a:lnTo>
                    <a:pt x="1189040" y="8379212"/>
                  </a:lnTo>
                  <a:lnTo>
                    <a:pt x="1145901" y="8363784"/>
                  </a:lnTo>
                  <a:lnTo>
                    <a:pt x="1103104" y="8347209"/>
                  </a:lnTo>
                  <a:lnTo>
                    <a:pt x="1060673" y="8329486"/>
                  </a:lnTo>
                  <a:lnTo>
                    <a:pt x="1018632" y="8310615"/>
                  </a:lnTo>
                  <a:lnTo>
                    <a:pt x="977005" y="8290596"/>
                  </a:lnTo>
                  <a:lnTo>
                    <a:pt x="935817" y="8269428"/>
                  </a:lnTo>
                  <a:lnTo>
                    <a:pt x="895091" y="8247110"/>
                  </a:lnTo>
                  <a:lnTo>
                    <a:pt x="854851" y="8223641"/>
                  </a:lnTo>
                  <a:lnTo>
                    <a:pt x="815121" y="8199022"/>
                  </a:lnTo>
                  <a:lnTo>
                    <a:pt x="775925" y="8173251"/>
                  </a:lnTo>
                  <a:lnTo>
                    <a:pt x="737287" y="8146328"/>
                  </a:lnTo>
                  <a:lnTo>
                    <a:pt x="699232" y="8118253"/>
                  </a:lnTo>
                  <a:lnTo>
                    <a:pt x="661783" y="8089024"/>
                  </a:lnTo>
                  <a:lnTo>
                    <a:pt x="624964" y="8058641"/>
                  </a:lnTo>
                  <a:lnTo>
                    <a:pt x="588799" y="8027104"/>
                  </a:lnTo>
                  <a:lnTo>
                    <a:pt x="553312" y="7994412"/>
                  </a:lnTo>
                  <a:lnTo>
                    <a:pt x="518528" y="7960565"/>
                  </a:lnTo>
                  <a:lnTo>
                    <a:pt x="484673" y="7925788"/>
                  </a:lnTo>
                  <a:lnTo>
                    <a:pt x="451958" y="7890324"/>
                  </a:lnTo>
                  <a:lnTo>
                    <a:pt x="420385" y="7854195"/>
                  </a:lnTo>
                  <a:lnTo>
                    <a:pt x="389954" y="7817425"/>
                  </a:lnTo>
                  <a:lnTo>
                    <a:pt x="360663" y="7780037"/>
                  </a:lnTo>
                  <a:lnTo>
                    <a:pt x="332515" y="7742055"/>
                  </a:lnTo>
                  <a:lnTo>
                    <a:pt x="305508" y="7703501"/>
                  </a:lnTo>
                  <a:lnTo>
                    <a:pt x="279644" y="7664399"/>
                  </a:lnTo>
                  <a:lnTo>
                    <a:pt x="254922" y="7624772"/>
                  </a:lnTo>
                  <a:lnTo>
                    <a:pt x="231342" y="7584643"/>
                  </a:lnTo>
                  <a:lnTo>
                    <a:pt x="208905" y="7544035"/>
                  </a:lnTo>
                  <a:lnTo>
                    <a:pt x="187612" y="7502972"/>
                  </a:lnTo>
                  <a:lnTo>
                    <a:pt x="167461" y="7461477"/>
                  </a:lnTo>
                  <a:lnTo>
                    <a:pt x="148453" y="7419573"/>
                  </a:lnTo>
                  <a:lnTo>
                    <a:pt x="130590" y="7377284"/>
                  </a:lnTo>
                  <a:lnTo>
                    <a:pt x="113870" y="7334631"/>
                  </a:lnTo>
                  <a:lnTo>
                    <a:pt x="98294" y="7291640"/>
                  </a:lnTo>
                  <a:lnTo>
                    <a:pt x="83862" y="7248332"/>
                  </a:lnTo>
                  <a:lnTo>
                    <a:pt x="70574" y="7204732"/>
                  </a:lnTo>
                  <a:lnTo>
                    <a:pt x="58431" y="7160862"/>
                  </a:lnTo>
                  <a:lnTo>
                    <a:pt x="47433" y="7116746"/>
                  </a:lnTo>
                  <a:lnTo>
                    <a:pt x="37580" y="7072406"/>
                  </a:lnTo>
                  <a:lnTo>
                    <a:pt x="28872" y="7027866"/>
                  </a:lnTo>
                  <a:lnTo>
                    <a:pt x="21310" y="6983150"/>
                  </a:lnTo>
                  <a:lnTo>
                    <a:pt x="14893" y="6938280"/>
                  </a:lnTo>
                  <a:lnTo>
                    <a:pt x="9622" y="6893280"/>
                  </a:lnTo>
                  <a:lnTo>
                    <a:pt x="5496" y="6848173"/>
                  </a:lnTo>
                  <a:lnTo>
                    <a:pt x="2518" y="6802981"/>
                  </a:lnTo>
                  <a:lnTo>
                    <a:pt x="685" y="6757730"/>
                  </a:lnTo>
                  <a:lnTo>
                    <a:pt x="0" y="6712440"/>
                  </a:lnTo>
                  <a:lnTo>
                    <a:pt x="461" y="6667137"/>
                  </a:lnTo>
                  <a:lnTo>
                    <a:pt x="2069" y="6621842"/>
                  </a:lnTo>
                  <a:lnTo>
                    <a:pt x="4824" y="6576580"/>
                  </a:lnTo>
                  <a:lnTo>
                    <a:pt x="8727" y="6531373"/>
                  </a:lnTo>
                  <a:lnTo>
                    <a:pt x="13777" y="6486245"/>
                  </a:lnTo>
                  <a:lnTo>
                    <a:pt x="19976" y="6441218"/>
                  </a:lnTo>
                  <a:lnTo>
                    <a:pt x="27322" y="6396317"/>
                  </a:lnTo>
                  <a:lnTo>
                    <a:pt x="35817" y="6351564"/>
                  </a:lnTo>
                  <a:lnTo>
                    <a:pt x="45460" y="6306982"/>
                  </a:lnTo>
                  <a:lnTo>
                    <a:pt x="56252" y="6262595"/>
                  </a:lnTo>
                  <a:lnTo>
                    <a:pt x="68193" y="6218426"/>
                  </a:lnTo>
                  <a:lnTo>
                    <a:pt x="81283" y="6174499"/>
                  </a:lnTo>
                  <a:lnTo>
                    <a:pt x="95522" y="6130835"/>
                  </a:lnTo>
                  <a:lnTo>
                    <a:pt x="110911" y="6087459"/>
                  </a:lnTo>
                  <a:lnTo>
                    <a:pt x="127449" y="6044394"/>
                  </a:lnTo>
                  <a:lnTo>
                    <a:pt x="145138" y="6001663"/>
                  </a:lnTo>
                  <a:lnTo>
                    <a:pt x="163976" y="5959290"/>
                  </a:lnTo>
                  <a:lnTo>
                    <a:pt x="183965" y="5917297"/>
                  </a:lnTo>
                  <a:lnTo>
                    <a:pt x="205104" y="5875707"/>
                  </a:lnTo>
                  <a:lnTo>
                    <a:pt x="227394" y="5834544"/>
                  </a:lnTo>
                  <a:lnTo>
                    <a:pt x="250835" y="5793832"/>
                  </a:lnTo>
                  <a:lnTo>
                    <a:pt x="275428" y="5753592"/>
                  </a:lnTo>
                  <a:lnTo>
                    <a:pt x="301171" y="5713850"/>
                  </a:lnTo>
                  <a:lnTo>
                    <a:pt x="328066" y="5674627"/>
                  </a:lnTo>
                  <a:lnTo>
                    <a:pt x="356113" y="5635947"/>
                  </a:lnTo>
                  <a:lnTo>
                    <a:pt x="385312" y="5597833"/>
                  </a:lnTo>
                  <a:lnTo>
                    <a:pt x="415663" y="5560309"/>
                  </a:lnTo>
                  <a:lnTo>
                    <a:pt x="447166" y="5523397"/>
                  </a:lnTo>
                  <a:lnTo>
                    <a:pt x="479822" y="5487121"/>
                  </a:lnTo>
                  <a:lnTo>
                    <a:pt x="470914" y="5478213"/>
                  </a:lnTo>
                  <a:lnTo>
                    <a:pt x="5949128" y="0"/>
                  </a:lnTo>
                  <a:lnTo>
                    <a:pt x="7269340" y="0"/>
                  </a:lnTo>
                  <a:lnTo>
                    <a:pt x="7269340" y="3739718"/>
                  </a:lnTo>
                  <a:close/>
                </a:path>
              </a:pathLst>
            </a:custGeom>
            <a:solidFill>
              <a:srgbClr val="1C6179">
                <a:alpha val="14898"/>
              </a:srgbClr>
            </a:solidFill>
          </p:spPr>
          <p:txBody>
            <a:bodyPr wrap="square" lIns="0" tIns="0" rIns="0" bIns="0" rtlCol="0"/>
            <a:lstStyle/>
            <a:p>
              <a:endParaRPr/>
            </a:p>
          </p:txBody>
        </p:sp>
        <p:sp>
          <p:nvSpPr>
            <p:cNvPr id="4" name="object 4"/>
            <p:cNvSpPr/>
            <p:nvPr/>
          </p:nvSpPr>
          <p:spPr>
            <a:xfrm>
              <a:off x="11526108" y="0"/>
              <a:ext cx="6762115" cy="5150485"/>
            </a:xfrm>
            <a:custGeom>
              <a:avLst/>
              <a:gdLst/>
              <a:ahLst/>
              <a:cxnLst/>
              <a:rect l="l" t="t" r="r" b="b"/>
              <a:pathLst>
                <a:path w="6762115" h="5150485">
                  <a:moveTo>
                    <a:pt x="6761892" y="924842"/>
                  </a:moveTo>
                  <a:lnTo>
                    <a:pt x="3003743" y="4682991"/>
                  </a:lnTo>
                  <a:lnTo>
                    <a:pt x="2994823" y="4674071"/>
                  </a:lnTo>
                  <a:lnTo>
                    <a:pt x="2958985" y="4706285"/>
                  </a:lnTo>
                  <a:lnTo>
                    <a:pt x="2922479" y="4737375"/>
                  </a:lnTo>
                  <a:lnTo>
                    <a:pt x="2885331" y="4767340"/>
                  </a:lnTo>
                  <a:lnTo>
                    <a:pt x="2847563" y="4796181"/>
                  </a:lnTo>
                  <a:lnTo>
                    <a:pt x="2809201" y="4823896"/>
                  </a:lnTo>
                  <a:lnTo>
                    <a:pt x="2770267" y="4850486"/>
                  </a:lnTo>
                  <a:lnTo>
                    <a:pt x="2730786" y="4875949"/>
                  </a:lnTo>
                  <a:lnTo>
                    <a:pt x="2690782" y="4900285"/>
                  </a:lnTo>
                  <a:lnTo>
                    <a:pt x="2650280" y="4923493"/>
                  </a:lnTo>
                  <a:lnTo>
                    <a:pt x="2609302" y="4945573"/>
                  </a:lnTo>
                  <a:lnTo>
                    <a:pt x="2567873" y="4966524"/>
                  </a:lnTo>
                  <a:lnTo>
                    <a:pt x="2526018" y="4986346"/>
                  </a:lnTo>
                  <a:lnTo>
                    <a:pt x="2483759" y="5005038"/>
                  </a:lnTo>
                  <a:lnTo>
                    <a:pt x="2441122" y="5022599"/>
                  </a:lnTo>
                  <a:lnTo>
                    <a:pt x="2398129" y="5039030"/>
                  </a:lnTo>
                  <a:lnTo>
                    <a:pt x="2354806" y="5054328"/>
                  </a:lnTo>
                  <a:lnTo>
                    <a:pt x="2311176" y="5068495"/>
                  </a:lnTo>
                  <a:lnTo>
                    <a:pt x="2267263" y="5081529"/>
                  </a:lnTo>
                  <a:lnTo>
                    <a:pt x="2223091" y="5093430"/>
                  </a:lnTo>
                  <a:lnTo>
                    <a:pt x="2178685" y="5104196"/>
                  </a:lnTo>
                  <a:lnTo>
                    <a:pt x="2134067" y="5113829"/>
                  </a:lnTo>
                  <a:lnTo>
                    <a:pt x="2089263" y="5122326"/>
                  </a:lnTo>
                  <a:lnTo>
                    <a:pt x="2044296" y="5129688"/>
                  </a:lnTo>
                  <a:lnTo>
                    <a:pt x="1999191" y="5135914"/>
                  </a:lnTo>
                  <a:lnTo>
                    <a:pt x="1953970" y="5141003"/>
                  </a:lnTo>
                  <a:lnTo>
                    <a:pt x="1908659" y="5144955"/>
                  </a:lnTo>
                  <a:lnTo>
                    <a:pt x="1863282" y="5147769"/>
                  </a:lnTo>
                  <a:lnTo>
                    <a:pt x="1817861" y="5149444"/>
                  </a:lnTo>
                  <a:lnTo>
                    <a:pt x="1772422" y="5149981"/>
                  </a:lnTo>
                  <a:lnTo>
                    <a:pt x="1726989" y="5149378"/>
                  </a:lnTo>
                  <a:lnTo>
                    <a:pt x="1681584" y="5147636"/>
                  </a:lnTo>
                  <a:lnTo>
                    <a:pt x="1636233" y="5144752"/>
                  </a:lnTo>
                  <a:lnTo>
                    <a:pt x="1590960" y="5140728"/>
                  </a:lnTo>
                  <a:lnTo>
                    <a:pt x="1545788" y="5135561"/>
                  </a:lnTo>
                  <a:lnTo>
                    <a:pt x="1500741" y="5129253"/>
                  </a:lnTo>
                  <a:lnTo>
                    <a:pt x="1455844" y="5121801"/>
                  </a:lnTo>
                  <a:lnTo>
                    <a:pt x="1411121" y="5113206"/>
                  </a:lnTo>
                  <a:lnTo>
                    <a:pt x="1366595" y="5103467"/>
                  </a:lnTo>
                  <a:lnTo>
                    <a:pt x="1322290" y="5092584"/>
                  </a:lnTo>
                  <a:lnTo>
                    <a:pt x="1278231" y="5080555"/>
                  </a:lnTo>
                  <a:lnTo>
                    <a:pt x="1234442" y="5067381"/>
                  </a:lnTo>
                  <a:lnTo>
                    <a:pt x="1190946" y="5053060"/>
                  </a:lnTo>
                  <a:lnTo>
                    <a:pt x="1147768" y="5037592"/>
                  </a:lnTo>
                  <a:lnTo>
                    <a:pt x="1104931" y="5020978"/>
                  </a:lnTo>
                  <a:lnTo>
                    <a:pt x="1062460" y="5003215"/>
                  </a:lnTo>
                  <a:lnTo>
                    <a:pt x="1020379" y="4984304"/>
                  </a:lnTo>
                  <a:lnTo>
                    <a:pt x="978711" y="4964243"/>
                  </a:lnTo>
                  <a:lnTo>
                    <a:pt x="937481" y="4943033"/>
                  </a:lnTo>
                  <a:lnTo>
                    <a:pt x="896713" y="4920673"/>
                  </a:lnTo>
                  <a:lnTo>
                    <a:pt x="856430" y="4897162"/>
                  </a:lnTo>
                  <a:lnTo>
                    <a:pt x="816657" y="4872500"/>
                  </a:lnTo>
                  <a:lnTo>
                    <a:pt x="777418" y="4846686"/>
                  </a:lnTo>
                  <a:lnTo>
                    <a:pt x="738737" y="4819719"/>
                  </a:lnTo>
                  <a:lnTo>
                    <a:pt x="700637" y="4791599"/>
                  </a:lnTo>
                  <a:lnTo>
                    <a:pt x="663144" y="4762326"/>
                  </a:lnTo>
                  <a:lnTo>
                    <a:pt x="626280" y="4731899"/>
                  </a:lnTo>
                  <a:lnTo>
                    <a:pt x="590070" y="4700316"/>
                  </a:lnTo>
                  <a:lnTo>
                    <a:pt x="554538" y="4667579"/>
                  </a:lnTo>
                  <a:lnTo>
                    <a:pt x="519707" y="4633686"/>
                  </a:lnTo>
                  <a:lnTo>
                    <a:pt x="485807" y="4598863"/>
                  </a:lnTo>
                  <a:lnTo>
                    <a:pt x="453047" y="4563353"/>
                  </a:lnTo>
                  <a:lnTo>
                    <a:pt x="421429" y="4527179"/>
                  </a:lnTo>
                  <a:lnTo>
                    <a:pt x="390952" y="4490365"/>
                  </a:lnTo>
                  <a:lnTo>
                    <a:pt x="361618" y="4452932"/>
                  </a:lnTo>
                  <a:lnTo>
                    <a:pt x="333425" y="4414906"/>
                  </a:lnTo>
                  <a:lnTo>
                    <a:pt x="306375" y="4376308"/>
                  </a:lnTo>
                  <a:lnTo>
                    <a:pt x="280467" y="4337163"/>
                  </a:lnTo>
                  <a:lnTo>
                    <a:pt x="255702" y="4297493"/>
                  </a:lnTo>
                  <a:lnTo>
                    <a:pt x="232080" y="4257321"/>
                  </a:lnTo>
                  <a:lnTo>
                    <a:pt x="209601" y="4216672"/>
                  </a:lnTo>
                  <a:lnTo>
                    <a:pt x="188265" y="4175567"/>
                  </a:lnTo>
                  <a:lnTo>
                    <a:pt x="168073" y="4134031"/>
                  </a:lnTo>
                  <a:lnTo>
                    <a:pt x="149025" y="4092086"/>
                  </a:lnTo>
                  <a:lnTo>
                    <a:pt x="131121" y="4049757"/>
                  </a:lnTo>
                  <a:lnTo>
                    <a:pt x="114362" y="4007065"/>
                  </a:lnTo>
                  <a:lnTo>
                    <a:pt x="98746" y="3964034"/>
                  </a:lnTo>
                  <a:lnTo>
                    <a:pt x="84276" y="3920688"/>
                  </a:lnTo>
                  <a:lnTo>
                    <a:pt x="70950" y="3877050"/>
                  </a:lnTo>
                  <a:lnTo>
                    <a:pt x="58770" y="3833143"/>
                  </a:lnTo>
                  <a:lnTo>
                    <a:pt x="47735" y="3788990"/>
                  </a:lnTo>
                  <a:lnTo>
                    <a:pt x="37846" y="3744614"/>
                  </a:lnTo>
                  <a:lnTo>
                    <a:pt x="29102" y="3700039"/>
                  </a:lnTo>
                  <a:lnTo>
                    <a:pt x="21505" y="3655288"/>
                  </a:lnTo>
                  <a:lnTo>
                    <a:pt x="15054" y="3610384"/>
                  </a:lnTo>
                  <a:lnTo>
                    <a:pt x="9749" y="3565350"/>
                  </a:lnTo>
                  <a:lnTo>
                    <a:pt x="5591" y="3520210"/>
                  </a:lnTo>
                  <a:lnTo>
                    <a:pt x="2580" y="3474987"/>
                  </a:lnTo>
                  <a:lnTo>
                    <a:pt x="716" y="3429704"/>
                  </a:lnTo>
                  <a:lnTo>
                    <a:pt x="0" y="3384384"/>
                  </a:lnTo>
                  <a:lnTo>
                    <a:pt x="431" y="3339050"/>
                  </a:lnTo>
                  <a:lnTo>
                    <a:pt x="2010" y="3293727"/>
                  </a:lnTo>
                  <a:lnTo>
                    <a:pt x="4736" y="3248436"/>
                  </a:lnTo>
                  <a:lnTo>
                    <a:pt x="8612" y="3203202"/>
                  </a:lnTo>
                  <a:lnTo>
                    <a:pt x="13635" y="3158047"/>
                  </a:lnTo>
                  <a:lnTo>
                    <a:pt x="19808" y="3112994"/>
                  </a:lnTo>
                  <a:lnTo>
                    <a:pt x="27129" y="3068068"/>
                  </a:lnTo>
                  <a:lnTo>
                    <a:pt x="35600" y="3023291"/>
                  </a:lnTo>
                  <a:lnTo>
                    <a:pt x="45219" y="2978686"/>
                  </a:lnTo>
                  <a:lnTo>
                    <a:pt x="55989" y="2934277"/>
                  </a:lnTo>
                  <a:lnTo>
                    <a:pt x="67908" y="2890087"/>
                  </a:lnTo>
                  <a:lnTo>
                    <a:pt x="80977" y="2846138"/>
                  </a:lnTo>
                  <a:lnTo>
                    <a:pt x="95197" y="2802455"/>
                  </a:lnTo>
                  <a:lnTo>
                    <a:pt x="110567" y="2759061"/>
                  </a:lnTo>
                  <a:lnTo>
                    <a:pt x="127087" y="2715979"/>
                  </a:lnTo>
                  <a:lnTo>
                    <a:pt x="144759" y="2673231"/>
                  </a:lnTo>
                  <a:lnTo>
                    <a:pt x="163582" y="2630842"/>
                  </a:lnTo>
                  <a:lnTo>
                    <a:pt x="183556" y="2588834"/>
                  </a:lnTo>
                  <a:lnTo>
                    <a:pt x="204681" y="2547231"/>
                  </a:lnTo>
                  <a:lnTo>
                    <a:pt x="226959" y="2506056"/>
                  </a:lnTo>
                  <a:lnTo>
                    <a:pt x="250388" y="2465332"/>
                  </a:lnTo>
                  <a:lnTo>
                    <a:pt x="274970" y="2425082"/>
                  </a:lnTo>
                  <a:lnTo>
                    <a:pt x="300704" y="2385330"/>
                  </a:lnTo>
                  <a:lnTo>
                    <a:pt x="327591" y="2346099"/>
                  </a:lnTo>
                  <a:lnTo>
                    <a:pt x="355630" y="2307412"/>
                  </a:lnTo>
                  <a:lnTo>
                    <a:pt x="384823" y="2269293"/>
                  </a:lnTo>
                  <a:lnTo>
                    <a:pt x="415169" y="2231764"/>
                  </a:lnTo>
                  <a:lnTo>
                    <a:pt x="446669" y="2194848"/>
                  </a:lnTo>
                  <a:lnTo>
                    <a:pt x="479322" y="2158570"/>
                  </a:lnTo>
                  <a:lnTo>
                    <a:pt x="470402" y="2149650"/>
                  </a:lnTo>
                  <a:lnTo>
                    <a:pt x="2620053" y="0"/>
                  </a:lnTo>
                  <a:lnTo>
                    <a:pt x="6761892" y="0"/>
                  </a:lnTo>
                  <a:lnTo>
                    <a:pt x="6761892" y="924842"/>
                  </a:lnTo>
                  <a:close/>
                </a:path>
              </a:pathLst>
            </a:custGeom>
            <a:solidFill>
              <a:srgbClr val="61C2A2">
                <a:alpha val="14898"/>
              </a:srgbClr>
            </a:solidFill>
          </p:spPr>
          <p:txBody>
            <a:bodyPr wrap="square" lIns="0" tIns="0" rIns="0" bIns="0" rtlCol="0"/>
            <a:lstStyle/>
            <a:p>
              <a:endParaRPr dirty="0"/>
            </a:p>
          </p:txBody>
        </p:sp>
      </p:grpSp>
      <p:grpSp>
        <p:nvGrpSpPr>
          <p:cNvPr id="5" name="object 5"/>
          <p:cNvGrpSpPr/>
          <p:nvPr/>
        </p:nvGrpSpPr>
        <p:grpSpPr>
          <a:xfrm>
            <a:off x="0" y="5919989"/>
            <a:ext cx="3458210" cy="4367530"/>
            <a:chOff x="0" y="5919989"/>
            <a:chExt cx="3458210" cy="4367530"/>
          </a:xfrm>
        </p:grpSpPr>
        <p:sp>
          <p:nvSpPr>
            <p:cNvPr id="6" name="object 6"/>
            <p:cNvSpPr/>
            <p:nvPr/>
          </p:nvSpPr>
          <p:spPr>
            <a:xfrm>
              <a:off x="0" y="5919989"/>
              <a:ext cx="3458210" cy="4241165"/>
            </a:xfrm>
            <a:custGeom>
              <a:avLst/>
              <a:gdLst/>
              <a:ahLst/>
              <a:cxnLst/>
              <a:rect l="l" t="t" r="r" b="b"/>
              <a:pathLst>
                <a:path w="3458210" h="4241165">
                  <a:moveTo>
                    <a:pt x="3195689" y="1534128"/>
                  </a:moveTo>
                  <a:lnTo>
                    <a:pt x="722646" y="4007172"/>
                  </a:lnTo>
                  <a:lnTo>
                    <a:pt x="718173" y="4002699"/>
                  </a:lnTo>
                  <a:lnTo>
                    <a:pt x="682568" y="4033877"/>
                  </a:lnTo>
                  <a:lnTo>
                    <a:pt x="645713" y="4062875"/>
                  </a:lnTo>
                  <a:lnTo>
                    <a:pt x="607701" y="4089691"/>
                  </a:lnTo>
                  <a:lnTo>
                    <a:pt x="568622" y="4114324"/>
                  </a:lnTo>
                  <a:lnTo>
                    <a:pt x="528568" y="4136771"/>
                  </a:lnTo>
                  <a:lnTo>
                    <a:pt x="487631" y="4157030"/>
                  </a:lnTo>
                  <a:lnTo>
                    <a:pt x="445902" y="4175100"/>
                  </a:lnTo>
                  <a:lnTo>
                    <a:pt x="403473" y="4190977"/>
                  </a:lnTo>
                  <a:lnTo>
                    <a:pt x="360435" y="4204661"/>
                  </a:lnTo>
                  <a:lnTo>
                    <a:pt x="316880" y="4216148"/>
                  </a:lnTo>
                  <a:lnTo>
                    <a:pt x="272900" y="4225437"/>
                  </a:lnTo>
                  <a:lnTo>
                    <a:pt x="228585" y="4232526"/>
                  </a:lnTo>
                  <a:lnTo>
                    <a:pt x="184028" y="4237412"/>
                  </a:lnTo>
                  <a:lnTo>
                    <a:pt x="139319" y="4240094"/>
                  </a:lnTo>
                  <a:lnTo>
                    <a:pt x="94551" y="4240570"/>
                  </a:lnTo>
                  <a:lnTo>
                    <a:pt x="49815" y="4238837"/>
                  </a:lnTo>
                  <a:lnTo>
                    <a:pt x="5202" y="4234893"/>
                  </a:lnTo>
                  <a:lnTo>
                    <a:pt x="0" y="4234172"/>
                  </a:lnTo>
                  <a:lnTo>
                    <a:pt x="0" y="2189448"/>
                  </a:lnTo>
                  <a:lnTo>
                    <a:pt x="1925504" y="263943"/>
                  </a:lnTo>
                  <a:lnTo>
                    <a:pt x="1960418" y="230801"/>
                  </a:lnTo>
                  <a:lnTo>
                    <a:pt x="1996584" y="199892"/>
                  </a:lnTo>
                  <a:lnTo>
                    <a:pt x="2033914" y="171212"/>
                  </a:lnTo>
                  <a:lnTo>
                    <a:pt x="2072322" y="144758"/>
                  </a:lnTo>
                  <a:lnTo>
                    <a:pt x="2111720" y="120529"/>
                  </a:lnTo>
                  <a:lnTo>
                    <a:pt x="2152019" y="98522"/>
                  </a:lnTo>
                  <a:lnTo>
                    <a:pt x="2193133" y="78734"/>
                  </a:lnTo>
                  <a:lnTo>
                    <a:pt x="2234975" y="61162"/>
                  </a:lnTo>
                  <a:lnTo>
                    <a:pt x="2277456" y="45804"/>
                  </a:lnTo>
                  <a:lnTo>
                    <a:pt x="2320490" y="32657"/>
                  </a:lnTo>
                  <a:lnTo>
                    <a:pt x="2363989" y="21719"/>
                  </a:lnTo>
                  <a:lnTo>
                    <a:pt x="2407865" y="12987"/>
                  </a:lnTo>
                  <a:lnTo>
                    <a:pt x="2452031" y="6458"/>
                  </a:lnTo>
                  <a:lnTo>
                    <a:pt x="2496400" y="2130"/>
                  </a:lnTo>
                  <a:lnTo>
                    <a:pt x="2540884" y="0"/>
                  </a:lnTo>
                  <a:lnTo>
                    <a:pt x="2585395" y="65"/>
                  </a:lnTo>
                  <a:lnTo>
                    <a:pt x="2629847" y="2323"/>
                  </a:lnTo>
                  <a:lnTo>
                    <a:pt x="2674151" y="6771"/>
                  </a:lnTo>
                  <a:lnTo>
                    <a:pt x="2718221" y="13407"/>
                  </a:lnTo>
                  <a:lnTo>
                    <a:pt x="2761969" y="22228"/>
                  </a:lnTo>
                  <a:lnTo>
                    <a:pt x="2805306" y="33232"/>
                  </a:lnTo>
                  <a:lnTo>
                    <a:pt x="2848147" y="46415"/>
                  </a:lnTo>
                  <a:lnTo>
                    <a:pt x="2890403" y="61775"/>
                  </a:lnTo>
                  <a:lnTo>
                    <a:pt x="2931988" y="79310"/>
                  </a:lnTo>
                  <a:lnTo>
                    <a:pt x="2972812" y="99016"/>
                  </a:lnTo>
                  <a:lnTo>
                    <a:pt x="3012790" y="120892"/>
                  </a:lnTo>
                  <a:lnTo>
                    <a:pt x="3051833" y="144935"/>
                  </a:lnTo>
                  <a:lnTo>
                    <a:pt x="3089855" y="171141"/>
                  </a:lnTo>
                  <a:lnTo>
                    <a:pt x="3126767" y="199509"/>
                  </a:lnTo>
                  <a:lnTo>
                    <a:pt x="3162483" y="230036"/>
                  </a:lnTo>
                  <a:lnTo>
                    <a:pt x="3196914" y="262718"/>
                  </a:lnTo>
                  <a:lnTo>
                    <a:pt x="3229583" y="297163"/>
                  </a:lnTo>
                  <a:lnTo>
                    <a:pt x="3260071" y="332918"/>
                  </a:lnTo>
                  <a:lnTo>
                    <a:pt x="3288378" y="369891"/>
                  </a:lnTo>
                  <a:lnTo>
                    <a:pt x="3314503" y="407994"/>
                  </a:lnTo>
                  <a:lnTo>
                    <a:pt x="3338447" y="447136"/>
                  </a:lnTo>
                  <a:lnTo>
                    <a:pt x="3360210" y="487226"/>
                  </a:lnTo>
                  <a:lnTo>
                    <a:pt x="3379792" y="528176"/>
                  </a:lnTo>
                  <a:lnTo>
                    <a:pt x="3397193" y="569893"/>
                  </a:lnTo>
                  <a:lnTo>
                    <a:pt x="3412413" y="612289"/>
                  </a:lnTo>
                  <a:lnTo>
                    <a:pt x="3425453" y="655274"/>
                  </a:lnTo>
                  <a:lnTo>
                    <a:pt x="3436312" y="698756"/>
                  </a:lnTo>
                  <a:lnTo>
                    <a:pt x="3444990" y="742646"/>
                  </a:lnTo>
                  <a:lnTo>
                    <a:pt x="3451488" y="786854"/>
                  </a:lnTo>
                  <a:lnTo>
                    <a:pt x="3455806" y="831289"/>
                  </a:lnTo>
                  <a:lnTo>
                    <a:pt x="3457943" y="875861"/>
                  </a:lnTo>
                  <a:lnTo>
                    <a:pt x="3457900" y="920481"/>
                  </a:lnTo>
                  <a:lnTo>
                    <a:pt x="3455677" y="965058"/>
                  </a:lnTo>
                  <a:lnTo>
                    <a:pt x="3451274" y="1009502"/>
                  </a:lnTo>
                  <a:lnTo>
                    <a:pt x="3444691" y="1053722"/>
                  </a:lnTo>
                  <a:lnTo>
                    <a:pt x="3435928" y="1097629"/>
                  </a:lnTo>
                  <a:lnTo>
                    <a:pt x="3424985" y="1141132"/>
                  </a:lnTo>
                  <a:lnTo>
                    <a:pt x="3411863" y="1184142"/>
                  </a:lnTo>
                  <a:lnTo>
                    <a:pt x="3396561" y="1226567"/>
                  </a:lnTo>
                  <a:lnTo>
                    <a:pt x="3379079" y="1268318"/>
                  </a:lnTo>
                  <a:lnTo>
                    <a:pt x="3359418" y="1309306"/>
                  </a:lnTo>
                  <a:lnTo>
                    <a:pt x="3337578" y="1349438"/>
                  </a:lnTo>
                  <a:lnTo>
                    <a:pt x="3313558" y="1388626"/>
                  </a:lnTo>
                  <a:lnTo>
                    <a:pt x="3287359" y="1426779"/>
                  </a:lnTo>
                  <a:lnTo>
                    <a:pt x="3258982" y="1463807"/>
                  </a:lnTo>
                  <a:lnTo>
                    <a:pt x="3228425" y="1499621"/>
                  </a:lnTo>
                  <a:lnTo>
                    <a:pt x="3195689" y="1534128"/>
                  </a:lnTo>
                  <a:close/>
                </a:path>
              </a:pathLst>
            </a:custGeom>
            <a:solidFill>
              <a:srgbClr val="61C2A2">
                <a:alpha val="14898"/>
              </a:srgbClr>
            </a:solidFill>
          </p:spPr>
          <p:txBody>
            <a:bodyPr wrap="square" lIns="0" tIns="0" rIns="0" bIns="0" rtlCol="0"/>
            <a:lstStyle/>
            <a:p>
              <a:endParaRPr/>
            </a:p>
          </p:txBody>
        </p:sp>
        <p:sp>
          <p:nvSpPr>
            <p:cNvPr id="7" name="object 7"/>
            <p:cNvSpPr/>
            <p:nvPr/>
          </p:nvSpPr>
          <p:spPr>
            <a:xfrm>
              <a:off x="0" y="8017510"/>
              <a:ext cx="2544445" cy="2269490"/>
            </a:xfrm>
            <a:custGeom>
              <a:avLst/>
              <a:gdLst/>
              <a:ahLst/>
              <a:cxnLst/>
              <a:rect l="l" t="t" r="r" b="b"/>
              <a:pathLst>
                <a:path w="2544445" h="2269490">
                  <a:moveTo>
                    <a:pt x="2281058" y="1530887"/>
                  </a:moveTo>
                  <a:lnTo>
                    <a:pt x="1542456" y="2269489"/>
                  </a:lnTo>
                  <a:lnTo>
                    <a:pt x="0" y="2269489"/>
                  </a:lnTo>
                  <a:lnTo>
                    <a:pt x="0" y="1279037"/>
                  </a:lnTo>
                  <a:lnTo>
                    <a:pt x="1014604" y="264432"/>
                  </a:lnTo>
                  <a:lnTo>
                    <a:pt x="1049513" y="231290"/>
                  </a:lnTo>
                  <a:lnTo>
                    <a:pt x="1085669" y="200375"/>
                  </a:lnTo>
                  <a:lnTo>
                    <a:pt x="1122985" y="171684"/>
                  </a:lnTo>
                  <a:lnTo>
                    <a:pt x="1161373" y="145215"/>
                  </a:lnTo>
                  <a:lnTo>
                    <a:pt x="1200747" y="120966"/>
                  </a:lnTo>
                  <a:lnTo>
                    <a:pt x="1241017" y="98934"/>
                  </a:lnTo>
                  <a:lnTo>
                    <a:pt x="1282098" y="79116"/>
                  </a:lnTo>
                  <a:lnTo>
                    <a:pt x="1323903" y="61510"/>
                  </a:lnTo>
                  <a:lnTo>
                    <a:pt x="1366342" y="46114"/>
                  </a:lnTo>
                  <a:lnTo>
                    <a:pt x="1409331" y="32925"/>
                  </a:lnTo>
                  <a:lnTo>
                    <a:pt x="1452780" y="21941"/>
                  </a:lnTo>
                  <a:lnTo>
                    <a:pt x="1496603" y="13159"/>
                  </a:lnTo>
                  <a:lnTo>
                    <a:pt x="1540712" y="6576"/>
                  </a:lnTo>
                  <a:lnTo>
                    <a:pt x="1585021" y="2190"/>
                  </a:lnTo>
                  <a:lnTo>
                    <a:pt x="1629441" y="0"/>
                  </a:lnTo>
                  <a:lnTo>
                    <a:pt x="1673886" y="1"/>
                  </a:lnTo>
                  <a:lnTo>
                    <a:pt x="1718267" y="2192"/>
                  </a:lnTo>
                  <a:lnTo>
                    <a:pt x="1762499" y="6570"/>
                  </a:lnTo>
                  <a:lnTo>
                    <a:pt x="1806493" y="13132"/>
                  </a:lnTo>
                  <a:lnTo>
                    <a:pt x="1850162" y="21877"/>
                  </a:lnTo>
                  <a:lnTo>
                    <a:pt x="1893419" y="32802"/>
                  </a:lnTo>
                  <a:lnTo>
                    <a:pt x="1936177" y="45903"/>
                  </a:lnTo>
                  <a:lnTo>
                    <a:pt x="1978347" y="61180"/>
                  </a:lnTo>
                  <a:lnTo>
                    <a:pt x="2019844" y="78628"/>
                  </a:lnTo>
                  <a:lnTo>
                    <a:pt x="2060579" y="98247"/>
                  </a:lnTo>
                  <a:lnTo>
                    <a:pt x="2100466" y="120032"/>
                  </a:lnTo>
                  <a:lnTo>
                    <a:pt x="2139416" y="143982"/>
                  </a:lnTo>
                  <a:lnTo>
                    <a:pt x="2177343" y="170095"/>
                  </a:lnTo>
                  <a:lnTo>
                    <a:pt x="2214159" y="198367"/>
                  </a:lnTo>
                  <a:lnTo>
                    <a:pt x="2249777" y="228797"/>
                  </a:lnTo>
                  <a:lnTo>
                    <a:pt x="2284110" y="261381"/>
                  </a:lnTo>
                  <a:lnTo>
                    <a:pt x="2316680" y="295727"/>
                  </a:lnTo>
                  <a:lnTo>
                    <a:pt x="2347071" y="331384"/>
                  </a:lnTo>
                  <a:lnTo>
                    <a:pt x="2375282" y="368262"/>
                  </a:lnTo>
                  <a:lnTo>
                    <a:pt x="2401313" y="406270"/>
                  </a:lnTo>
                  <a:lnTo>
                    <a:pt x="2425165" y="445318"/>
                  </a:lnTo>
                  <a:lnTo>
                    <a:pt x="2446838" y="485318"/>
                  </a:lnTo>
                  <a:lnTo>
                    <a:pt x="2466332" y="526177"/>
                  </a:lnTo>
                  <a:lnTo>
                    <a:pt x="2483647" y="567807"/>
                  </a:lnTo>
                  <a:lnTo>
                    <a:pt x="2498783" y="610118"/>
                  </a:lnTo>
                  <a:lnTo>
                    <a:pt x="2511742" y="653019"/>
                  </a:lnTo>
                  <a:lnTo>
                    <a:pt x="2522522" y="696421"/>
                  </a:lnTo>
                  <a:lnTo>
                    <a:pt x="2531124" y="740232"/>
                  </a:lnTo>
                  <a:lnTo>
                    <a:pt x="2537549" y="784364"/>
                  </a:lnTo>
                  <a:lnTo>
                    <a:pt x="2541796" y="828727"/>
                  </a:lnTo>
                  <a:lnTo>
                    <a:pt x="2543866" y="873230"/>
                  </a:lnTo>
                  <a:lnTo>
                    <a:pt x="2543759" y="917783"/>
                  </a:lnTo>
                  <a:lnTo>
                    <a:pt x="2541475" y="962296"/>
                  </a:lnTo>
                  <a:lnTo>
                    <a:pt x="2537014" y="1006679"/>
                  </a:lnTo>
                  <a:lnTo>
                    <a:pt x="2530377" y="1050843"/>
                  </a:lnTo>
                  <a:lnTo>
                    <a:pt x="2521564" y="1094696"/>
                  </a:lnTo>
                  <a:lnTo>
                    <a:pt x="2510576" y="1138150"/>
                  </a:lnTo>
                  <a:lnTo>
                    <a:pt x="2497411" y="1181114"/>
                  </a:lnTo>
                  <a:lnTo>
                    <a:pt x="2482071" y="1223498"/>
                  </a:lnTo>
                  <a:lnTo>
                    <a:pt x="2464555" y="1265212"/>
                  </a:lnTo>
                  <a:lnTo>
                    <a:pt x="2444865" y="1306165"/>
                  </a:lnTo>
                  <a:lnTo>
                    <a:pt x="2423000" y="1346269"/>
                  </a:lnTo>
                  <a:lnTo>
                    <a:pt x="2398960" y="1385433"/>
                  </a:lnTo>
                  <a:lnTo>
                    <a:pt x="2372746" y="1423567"/>
                  </a:lnTo>
                  <a:lnTo>
                    <a:pt x="2344357" y="1460580"/>
                  </a:lnTo>
                  <a:lnTo>
                    <a:pt x="2313794" y="1496384"/>
                  </a:lnTo>
                  <a:lnTo>
                    <a:pt x="2281058" y="1530887"/>
                  </a:lnTo>
                  <a:close/>
                </a:path>
              </a:pathLst>
            </a:custGeom>
            <a:solidFill>
              <a:srgbClr val="1C6179">
                <a:alpha val="14898"/>
              </a:srgbClr>
            </a:solidFill>
          </p:spPr>
          <p:txBody>
            <a:bodyPr wrap="square" lIns="0" tIns="0" rIns="0" bIns="0" rtlCol="0"/>
            <a:lstStyle/>
            <a:p>
              <a:endParaRPr/>
            </a:p>
          </p:txBody>
        </p:sp>
      </p:grpSp>
      <p:sp>
        <p:nvSpPr>
          <p:cNvPr id="48" name="TextBox 47">
            <a:extLst>
              <a:ext uri="{FF2B5EF4-FFF2-40B4-BE49-F238E27FC236}">
                <a16:creationId xmlns:a16="http://schemas.microsoft.com/office/drawing/2014/main" id="{63B03923-A150-4611-A71D-B28D1695898A}"/>
              </a:ext>
            </a:extLst>
          </p:cNvPr>
          <p:cNvSpPr txBox="1"/>
          <p:nvPr/>
        </p:nvSpPr>
        <p:spPr>
          <a:xfrm>
            <a:off x="381000" y="125846"/>
            <a:ext cx="17678400" cy="9356408"/>
          </a:xfrm>
          <a:prstGeom prst="rect">
            <a:avLst/>
          </a:prstGeom>
          <a:noFill/>
        </p:spPr>
        <p:txBody>
          <a:bodyPr wrap="square" rtlCol="0">
            <a:spAutoFit/>
          </a:bodyPr>
          <a:lstStyle/>
          <a:p>
            <a:r>
              <a:rPr lang="en-IN" sz="4400" b="1" dirty="0">
                <a:latin typeface="Aparajita" panose="02020603050405020304" pitchFamily="18" charset="0"/>
                <a:cs typeface="Aparajita" panose="02020603050405020304" pitchFamily="18" charset="0"/>
              </a:rPr>
              <a:t>Cramer's V: </a:t>
            </a:r>
            <a:endParaRPr lang="en-IN" sz="4400" dirty="0">
              <a:latin typeface="Aparajita" panose="02020603050405020304" pitchFamily="18" charset="0"/>
              <a:cs typeface="Aparajita" panose="02020603050405020304" pitchFamily="18" charset="0"/>
            </a:endParaRPr>
          </a:p>
          <a:p>
            <a:r>
              <a:rPr lang="en-IN" sz="3600" dirty="0">
                <a:latin typeface="Aparajita" panose="02020603050405020304" pitchFamily="18" charset="0"/>
                <a:cs typeface="Aparajita" panose="02020603050405020304" pitchFamily="18" charset="0"/>
              </a:rPr>
              <a:t>In statistics, Cramer's V is a measure of association between more than two nominal variables, giving a value between 0 and +1. Close to 0 it shows little association between variables. Close to 1, it indicates a strong association. </a:t>
            </a:r>
            <a:endParaRPr lang="en-US" sz="3600" dirty="0">
              <a:solidFill>
                <a:schemeClr val="tx2">
                  <a:lumMod val="50000"/>
                </a:schemeClr>
              </a:solidFill>
              <a:latin typeface="Aparajita" panose="02020603050405020304" pitchFamily="18" charset="0"/>
              <a:cs typeface="Aparajita" panose="02020603050405020304" pitchFamily="18" charset="0"/>
            </a:endParaRPr>
          </a:p>
          <a:p>
            <a:endParaRPr lang="en-US" sz="3600" dirty="0">
              <a:solidFill>
                <a:schemeClr val="tx2">
                  <a:lumMod val="50000"/>
                </a:schemeClr>
              </a:solidFill>
              <a:latin typeface="Aparajita" panose="02020603050405020304" pitchFamily="18" charset="0"/>
              <a:cs typeface="Aparajita" panose="02020603050405020304" pitchFamily="18" charset="0"/>
            </a:endParaRPr>
          </a:p>
          <a:p>
            <a:endParaRPr lang="en-US" sz="3600" dirty="0">
              <a:solidFill>
                <a:schemeClr val="tx2">
                  <a:lumMod val="50000"/>
                </a:schemeClr>
              </a:solidFill>
              <a:latin typeface="Aparajita" panose="02020603050405020304" pitchFamily="18" charset="0"/>
              <a:cs typeface="Aparajita" panose="02020603050405020304" pitchFamily="18" charset="0"/>
            </a:endParaRPr>
          </a:p>
          <a:p>
            <a:endParaRPr lang="en-IN" sz="3600" dirty="0">
              <a:latin typeface="Aparajita" panose="02020603050405020304" pitchFamily="18" charset="0"/>
              <a:cs typeface="Aparajita" panose="02020603050405020304" pitchFamily="18" charset="0"/>
            </a:endParaRPr>
          </a:p>
          <a:p>
            <a:r>
              <a:rPr lang="en-IN" sz="3600" dirty="0">
                <a:latin typeface="Aparajita" panose="02020603050405020304" pitchFamily="18" charset="0"/>
                <a:cs typeface="Aparajita" panose="02020603050405020304" pitchFamily="18" charset="0"/>
              </a:rPr>
              <a:t>Where, 𝜒2 = chi-square value, n = sample size, r = the number of rows, c = the number of columns. The expression “min (r-1, c-1)” means that the number of rows and columns is reduced by 1. </a:t>
            </a:r>
          </a:p>
          <a:p>
            <a:endParaRPr lang="en-IN" b="1" dirty="0"/>
          </a:p>
          <a:p>
            <a:r>
              <a:rPr lang="en-IN" sz="3600" b="1" dirty="0">
                <a:latin typeface="Aparajita" panose="02020603050405020304" pitchFamily="18" charset="0"/>
                <a:cs typeface="Aparajita" panose="02020603050405020304" pitchFamily="18" charset="0"/>
              </a:rPr>
              <a:t>Python code: </a:t>
            </a:r>
            <a:endParaRPr lang="en-IN" sz="3600" dirty="0">
              <a:latin typeface="Aparajita" panose="02020603050405020304" pitchFamily="18" charset="0"/>
              <a:cs typeface="Aparajita" panose="02020603050405020304" pitchFamily="18" charset="0"/>
            </a:endParaRPr>
          </a:p>
          <a:p>
            <a:r>
              <a:rPr lang="en-IN" sz="3600" dirty="0">
                <a:latin typeface="Aparajita" panose="02020603050405020304" pitchFamily="18" charset="0"/>
                <a:cs typeface="Aparajita" panose="02020603050405020304" pitchFamily="18" charset="0"/>
              </a:rPr>
              <a:t>data=pd.read_excel(</a:t>
            </a:r>
            <a:r>
              <a:rPr lang="en-IN" sz="3600" dirty="0" err="1">
                <a:latin typeface="Aparajita" panose="02020603050405020304" pitchFamily="18" charset="0"/>
                <a:cs typeface="Aparajita" panose="02020603050405020304" pitchFamily="18" charset="0"/>
              </a:rPr>
              <a:t>r'C</a:t>
            </a:r>
            <a:r>
              <a:rPr lang="en-IN" sz="3600" dirty="0">
                <a:latin typeface="Aparajita" panose="02020603050405020304" pitchFamily="18" charset="0"/>
                <a:cs typeface="Aparajita" panose="02020603050405020304" pitchFamily="18" charset="0"/>
              </a:rPr>
              <a:t>:\Users\HOME\Downloads\FULL FINAL DATA- CS.xlsx','working') </a:t>
            </a:r>
          </a:p>
          <a:p>
            <a:r>
              <a:rPr lang="en-IN" sz="3600" dirty="0">
                <a:latin typeface="Aparajita" panose="02020603050405020304" pitchFamily="18" charset="0"/>
                <a:cs typeface="Aparajita" panose="02020603050405020304" pitchFamily="18" charset="0"/>
              </a:rPr>
              <a:t>data.head() </a:t>
            </a:r>
          </a:p>
          <a:p>
            <a:r>
              <a:rPr lang="en-IN" sz="3600" dirty="0">
                <a:latin typeface="Aparajita" panose="02020603050405020304" pitchFamily="18" charset="0"/>
                <a:cs typeface="Aparajita" panose="02020603050405020304" pitchFamily="18" charset="0"/>
              </a:rPr>
              <a:t>crosstab,res,expected=rp.crosstab(data['gender'],data['round_mean'],test="g-test",expected_freqs=True) </a:t>
            </a:r>
          </a:p>
          <a:p>
            <a:r>
              <a:rPr lang="en-IN" sz="3600" dirty="0">
                <a:latin typeface="Aparajita" panose="02020603050405020304" pitchFamily="18" charset="0"/>
                <a:cs typeface="Aparajita" panose="02020603050405020304" pitchFamily="18" charset="0"/>
              </a:rPr>
              <a:t>print(crosstab) </a:t>
            </a:r>
          </a:p>
          <a:p>
            <a:r>
              <a:rPr lang="en-IN" sz="3600" dirty="0">
                <a:latin typeface="Aparajita" panose="02020603050405020304" pitchFamily="18" charset="0"/>
                <a:cs typeface="Aparajita" panose="02020603050405020304" pitchFamily="18" charset="0"/>
              </a:rPr>
              <a:t>print(res) </a:t>
            </a:r>
          </a:p>
          <a:p>
            <a:r>
              <a:rPr lang="en-IN" sz="3600" dirty="0">
                <a:latin typeface="Aparajita" panose="02020603050405020304" pitchFamily="18" charset="0"/>
                <a:cs typeface="Aparajita" panose="02020603050405020304" pitchFamily="18" charset="0"/>
              </a:rPr>
              <a:t>print(expected) </a:t>
            </a:r>
            <a:endParaRPr lang="en-IN" sz="3600" b="1" dirty="0">
              <a:latin typeface="Aparajita" panose="02020603050405020304" pitchFamily="18" charset="0"/>
              <a:cs typeface="Aparajita" panose="02020603050405020304" pitchFamily="18" charset="0"/>
            </a:endParaRPr>
          </a:p>
          <a:p>
            <a:r>
              <a:rPr lang="en-IN" sz="3600" dirty="0">
                <a:solidFill>
                  <a:schemeClr val="tx2">
                    <a:lumMod val="50000"/>
                  </a:schemeClr>
                </a:solidFill>
                <a:latin typeface="Aparajita" panose="02020603050405020304" pitchFamily="18" charset="0"/>
                <a:cs typeface="Aparajita" panose="02020603050405020304" pitchFamily="18" charset="0"/>
              </a:rPr>
              <a:t>	</a:t>
            </a:r>
          </a:p>
        </p:txBody>
      </p:sp>
      <p:pic>
        <p:nvPicPr>
          <p:cNvPr id="8" name="Picture 7">
            <a:extLst>
              <a:ext uri="{FF2B5EF4-FFF2-40B4-BE49-F238E27FC236}">
                <a16:creationId xmlns:a16="http://schemas.microsoft.com/office/drawing/2014/main" id="{EC382A4C-0C2C-46C9-A7EF-CEB58106EDAA}"/>
              </a:ext>
            </a:extLst>
          </p:cNvPr>
          <p:cNvPicPr>
            <a:picLocks noChangeAspect="1"/>
          </p:cNvPicPr>
          <p:nvPr/>
        </p:nvPicPr>
        <p:blipFill>
          <a:blip r:embed="rId3"/>
          <a:stretch>
            <a:fillRect/>
          </a:stretch>
        </p:blipFill>
        <p:spPr>
          <a:xfrm>
            <a:off x="518230" y="2171700"/>
            <a:ext cx="5181600" cy="1166999"/>
          </a:xfrm>
          <a:prstGeom prst="rect">
            <a:avLst/>
          </a:prstGeom>
        </p:spPr>
      </p:pic>
    </p:spTree>
    <p:extLst>
      <p:ext uri="{BB962C8B-B14F-4D97-AF65-F5344CB8AC3E}">
        <p14:creationId xmlns:p14="http://schemas.microsoft.com/office/powerpoint/2010/main" val="8861200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4810227" y="4801982"/>
            <a:ext cx="3477896" cy="5485130"/>
            <a:chOff x="14810226" y="4801981"/>
            <a:chExt cx="3477895" cy="5485130"/>
          </a:xfrm>
        </p:grpSpPr>
        <p:sp>
          <p:nvSpPr>
            <p:cNvPr id="3" name="object 3"/>
            <p:cNvSpPr/>
            <p:nvPr/>
          </p:nvSpPr>
          <p:spPr>
            <a:xfrm>
              <a:off x="14810226" y="6161181"/>
              <a:ext cx="3477895" cy="4126229"/>
            </a:xfrm>
            <a:custGeom>
              <a:avLst/>
              <a:gdLst/>
              <a:ahLst/>
              <a:cxnLst/>
              <a:rect l="l" t="t" r="r" b="b"/>
              <a:pathLst>
                <a:path w="3477894" h="4126229">
                  <a:moveTo>
                    <a:pt x="3477773" y="2899140"/>
                  </a:moveTo>
                  <a:lnTo>
                    <a:pt x="2251095" y="4125818"/>
                  </a:lnTo>
                  <a:lnTo>
                    <a:pt x="22555" y="4125818"/>
                  </a:lnTo>
                  <a:lnTo>
                    <a:pt x="18528" y="4107254"/>
                  </a:lnTo>
                  <a:lnTo>
                    <a:pt x="10930" y="4062804"/>
                  </a:lnTo>
                  <a:lnTo>
                    <a:pt x="5308" y="4018101"/>
                  </a:lnTo>
                  <a:lnTo>
                    <a:pt x="1665" y="3973213"/>
                  </a:lnTo>
                  <a:lnTo>
                    <a:pt x="0" y="3928211"/>
                  </a:lnTo>
                  <a:lnTo>
                    <a:pt x="313" y="3883165"/>
                  </a:lnTo>
                  <a:lnTo>
                    <a:pt x="2606" y="3838143"/>
                  </a:lnTo>
                  <a:lnTo>
                    <a:pt x="6878" y="3793215"/>
                  </a:lnTo>
                  <a:lnTo>
                    <a:pt x="13132" y="3748451"/>
                  </a:lnTo>
                  <a:lnTo>
                    <a:pt x="21366" y="3703920"/>
                  </a:lnTo>
                  <a:lnTo>
                    <a:pt x="31582" y="3659692"/>
                  </a:lnTo>
                  <a:lnTo>
                    <a:pt x="43781" y="3615836"/>
                  </a:lnTo>
                  <a:lnTo>
                    <a:pt x="57963" y="3572423"/>
                  </a:lnTo>
                  <a:lnTo>
                    <a:pt x="74128" y="3529520"/>
                  </a:lnTo>
                  <a:lnTo>
                    <a:pt x="92277" y="3487198"/>
                  </a:lnTo>
                  <a:lnTo>
                    <a:pt x="112411" y="3445527"/>
                  </a:lnTo>
                  <a:lnTo>
                    <a:pt x="134531" y="3404575"/>
                  </a:lnTo>
                  <a:lnTo>
                    <a:pt x="158637" y="3364413"/>
                  </a:lnTo>
                  <a:lnTo>
                    <a:pt x="184729" y="3325110"/>
                  </a:lnTo>
                  <a:lnTo>
                    <a:pt x="212809" y="3286735"/>
                  </a:lnTo>
                  <a:lnTo>
                    <a:pt x="242876" y="3249358"/>
                  </a:lnTo>
                  <a:lnTo>
                    <a:pt x="274932" y="3213049"/>
                  </a:lnTo>
                  <a:lnTo>
                    <a:pt x="269828" y="3207944"/>
                  </a:lnTo>
                  <a:lnTo>
                    <a:pt x="3477773" y="0"/>
                  </a:lnTo>
                  <a:lnTo>
                    <a:pt x="3477773" y="2899140"/>
                  </a:lnTo>
                  <a:close/>
                </a:path>
              </a:pathLst>
            </a:custGeom>
            <a:solidFill>
              <a:srgbClr val="1C6179"/>
            </a:solidFill>
          </p:spPr>
          <p:txBody>
            <a:bodyPr wrap="square" lIns="0" tIns="0" rIns="0" bIns="0" rtlCol="0"/>
            <a:lstStyle/>
            <a:p>
              <a:endParaRPr/>
            </a:p>
          </p:txBody>
        </p:sp>
        <p:sp>
          <p:nvSpPr>
            <p:cNvPr id="4" name="object 4"/>
            <p:cNvSpPr/>
            <p:nvPr/>
          </p:nvSpPr>
          <p:spPr>
            <a:xfrm>
              <a:off x="15842337" y="4801981"/>
              <a:ext cx="2446020" cy="3896995"/>
            </a:xfrm>
            <a:custGeom>
              <a:avLst/>
              <a:gdLst/>
              <a:ahLst/>
              <a:cxnLst/>
              <a:rect l="l" t="t" r="r" b="b"/>
              <a:pathLst>
                <a:path w="2446019" h="3896995">
                  <a:moveTo>
                    <a:pt x="2445661" y="2906255"/>
                  </a:moveTo>
                  <a:lnTo>
                    <a:pt x="1722423" y="3629493"/>
                  </a:lnTo>
                  <a:lnTo>
                    <a:pt x="1717307" y="3624376"/>
                  </a:lnTo>
                  <a:lnTo>
                    <a:pt x="1681417" y="3656002"/>
                  </a:lnTo>
                  <a:lnTo>
                    <a:pt x="1644406" y="3685686"/>
                  </a:lnTo>
                  <a:lnTo>
                    <a:pt x="1606344" y="3713427"/>
                  </a:lnTo>
                  <a:lnTo>
                    <a:pt x="1567304" y="3739224"/>
                  </a:lnTo>
                  <a:lnTo>
                    <a:pt x="1527357" y="3763075"/>
                  </a:lnTo>
                  <a:lnTo>
                    <a:pt x="1486577" y="3784977"/>
                  </a:lnTo>
                  <a:lnTo>
                    <a:pt x="1445034" y="3804930"/>
                  </a:lnTo>
                  <a:lnTo>
                    <a:pt x="1402800" y="3822932"/>
                  </a:lnTo>
                  <a:lnTo>
                    <a:pt x="1359949" y="3838980"/>
                  </a:lnTo>
                  <a:lnTo>
                    <a:pt x="1316551" y="3853074"/>
                  </a:lnTo>
                  <a:lnTo>
                    <a:pt x="1272678" y="3865212"/>
                  </a:lnTo>
                  <a:lnTo>
                    <a:pt x="1228403" y="3875392"/>
                  </a:lnTo>
                  <a:lnTo>
                    <a:pt x="1183797" y="3883613"/>
                  </a:lnTo>
                  <a:lnTo>
                    <a:pt x="1138932" y="3889872"/>
                  </a:lnTo>
                  <a:lnTo>
                    <a:pt x="1093881" y="3894168"/>
                  </a:lnTo>
                  <a:lnTo>
                    <a:pt x="1048716" y="3896500"/>
                  </a:lnTo>
                  <a:lnTo>
                    <a:pt x="1003507" y="3896865"/>
                  </a:lnTo>
                  <a:lnTo>
                    <a:pt x="958328" y="3895263"/>
                  </a:lnTo>
                  <a:lnTo>
                    <a:pt x="913249" y="3891691"/>
                  </a:lnTo>
                  <a:lnTo>
                    <a:pt x="868344" y="3886148"/>
                  </a:lnTo>
                  <a:lnTo>
                    <a:pt x="823684" y="3878632"/>
                  </a:lnTo>
                  <a:lnTo>
                    <a:pt x="779341" y="3869142"/>
                  </a:lnTo>
                  <a:lnTo>
                    <a:pt x="735387" y="3857675"/>
                  </a:lnTo>
                  <a:lnTo>
                    <a:pt x="691894" y="3844231"/>
                  </a:lnTo>
                  <a:lnTo>
                    <a:pt x="648934" y="3828807"/>
                  </a:lnTo>
                  <a:lnTo>
                    <a:pt x="606579" y="3811402"/>
                  </a:lnTo>
                  <a:lnTo>
                    <a:pt x="564900" y="3792014"/>
                  </a:lnTo>
                  <a:lnTo>
                    <a:pt x="523971" y="3770642"/>
                  </a:lnTo>
                  <a:lnTo>
                    <a:pt x="483862" y="3747284"/>
                  </a:lnTo>
                  <a:lnTo>
                    <a:pt x="444646" y="3721937"/>
                  </a:lnTo>
                  <a:lnTo>
                    <a:pt x="406394" y="3694602"/>
                  </a:lnTo>
                  <a:lnTo>
                    <a:pt x="369179" y="3665275"/>
                  </a:lnTo>
                  <a:lnTo>
                    <a:pt x="333073" y="3633956"/>
                  </a:lnTo>
                  <a:lnTo>
                    <a:pt x="298147" y="3600642"/>
                  </a:lnTo>
                  <a:lnTo>
                    <a:pt x="264820" y="3565729"/>
                  </a:lnTo>
                  <a:lnTo>
                    <a:pt x="233463" y="3529660"/>
                  </a:lnTo>
                  <a:lnTo>
                    <a:pt x="204078" y="3492504"/>
                  </a:lnTo>
                  <a:lnTo>
                    <a:pt x="176663" y="3454331"/>
                  </a:lnTo>
                  <a:lnTo>
                    <a:pt x="151221" y="3415211"/>
                  </a:lnTo>
                  <a:lnTo>
                    <a:pt x="127752" y="3375212"/>
                  </a:lnTo>
                  <a:lnTo>
                    <a:pt x="106256" y="3334406"/>
                  </a:lnTo>
                  <a:lnTo>
                    <a:pt x="86735" y="3292861"/>
                  </a:lnTo>
                  <a:lnTo>
                    <a:pt x="69189" y="3250647"/>
                  </a:lnTo>
                  <a:lnTo>
                    <a:pt x="53618" y="3207834"/>
                  </a:lnTo>
                  <a:lnTo>
                    <a:pt x="40024" y="3164491"/>
                  </a:lnTo>
                  <a:lnTo>
                    <a:pt x="28406" y="3120688"/>
                  </a:lnTo>
                  <a:lnTo>
                    <a:pt x="18767" y="3076494"/>
                  </a:lnTo>
                  <a:lnTo>
                    <a:pt x="11106" y="3031979"/>
                  </a:lnTo>
                  <a:lnTo>
                    <a:pt x="5424" y="2987213"/>
                  </a:lnTo>
                  <a:lnTo>
                    <a:pt x="1721" y="2942265"/>
                  </a:lnTo>
                  <a:lnTo>
                    <a:pt x="0" y="2897205"/>
                  </a:lnTo>
                  <a:lnTo>
                    <a:pt x="259" y="2852103"/>
                  </a:lnTo>
                  <a:lnTo>
                    <a:pt x="2500" y="2807028"/>
                  </a:lnTo>
                  <a:lnTo>
                    <a:pt x="6724" y="2762049"/>
                  </a:lnTo>
                  <a:lnTo>
                    <a:pt x="12931" y="2717237"/>
                  </a:lnTo>
                  <a:lnTo>
                    <a:pt x="21122" y="2672660"/>
                  </a:lnTo>
                  <a:lnTo>
                    <a:pt x="31298" y="2628389"/>
                  </a:lnTo>
                  <a:lnTo>
                    <a:pt x="43459" y="2584493"/>
                  </a:lnTo>
                  <a:lnTo>
                    <a:pt x="57606" y="2541042"/>
                  </a:lnTo>
                  <a:lnTo>
                    <a:pt x="73739" y="2498106"/>
                  </a:lnTo>
                  <a:lnTo>
                    <a:pt x="91860" y="2455753"/>
                  </a:lnTo>
                  <a:lnTo>
                    <a:pt x="111969" y="2414054"/>
                  </a:lnTo>
                  <a:lnTo>
                    <a:pt x="134067" y="2373078"/>
                  </a:lnTo>
                  <a:lnTo>
                    <a:pt x="158155" y="2332895"/>
                  </a:lnTo>
                  <a:lnTo>
                    <a:pt x="184232" y="2293574"/>
                  </a:lnTo>
                  <a:lnTo>
                    <a:pt x="212300" y="2255185"/>
                  </a:lnTo>
                  <a:lnTo>
                    <a:pt x="242360" y="2217798"/>
                  </a:lnTo>
                  <a:lnTo>
                    <a:pt x="274412" y="2181482"/>
                  </a:lnTo>
                  <a:lnTo>
                    <a:pt x="269296" y="2176365"/>
                  </a:lnTo>
                  <a:lnTo>
                    <a:pt x="2445661" y="0"/>
                  </a:lnTo>
                  <a:lnTo>
                    <a:pt x="2445661" y="2906255"/>
                  </a:lnTo>
                  <a:close/>
                </a:path>
              </a:pathLst>
            </a:custGeom>
            <a:solidFill>
              <a:srgbClr val="61C2A2"/>
            </a:solidFill>
          </p:spPr>
          <p:txBody>
            <a:bodyPr wrap="square" lIns="0" tIns="0" rIns="0" bIns="0" rtlCol="0"/>
            <a:lstStyle/>
            <a:p>
              <a:endParaRPr/>
            </a:p>
          </p:txBody>
        </p:sp>
      </p:grpSp>
      <p:sp>
        <p:nvSpPr>
          <p:cNvPr id="5" name="object 5"/>
          <p:cNvSpPr txBox="1"/>
          <p:nvPr/>
        </p:nvSpPr>
        <p:spPr>
          <a:xfrm>
            <a:off x="2395278" y="2781301"/>
            <a:ext cx="8882322" cy="6660799"/>
          </a:xfrm>
          <a:prstGeom prst="rect">
            <a:avLst/>
          </a:prstGeom>
        </p:spPr>
        <p:txBody>
          <a:bodyPr vert="horz" wrap="square" lIns="0" tIns="12701" rIns="0" bIns="0" rtlCol="0">
            <a:spAutoFit/>
          </a:bodyPr>
          <a:lstStyle/>
          <a:p>
            <a:pPr marL="793839" indent="-685835">
              <a:buFont typeface="Courier New" panose="02070309020205020404" pitchFamily="49" charset="0"/>
              <a:buChar char="o"/>
            </a:pPr>
            <a:r>
              <a:rPr lang="en-US" sz="5400" b="1" dirty="0">
                <a:solidFill>
                  <a:schemeClr val="accent1">
                    <a:lumMod val="50000"/>
                  </a:schemeClr>
                </a:solidFill>
                <a:latin typeface="Aparajita" panose="02020603050405020304" pitchFamily="18" charset="0"/>
                <a:cs typeface="Aparajita" panose="02020603050405020304" pitchFamily="18" charset="0"/>
              </a:rPr>
              <a:t>Introduction</a:t>
            </a:r>
          </a:p>
          <a:p>
            <a:pPr marL="793839" indent="-685835">
              <a:buFont typeface="Courier New" panose="02070309020205020404" pitchFamily="49" charset="0"/>
              <a:buChar char="o"/>
            </a:pPr>
            <a:r>
              <a:rPr lang="en-US" sz="5400" b="1" dirty="0">
                <a:solidFill>
                  <a:schemeClr val="accent1">
                    <a:lumMod val="50000"/>
                  </a:schemeClr>
                </a:solidFill>
                <a:latin typeface="Aparajita" panose="02020603050405020304" pitchFamily="18" charset="0"/>
                <a:cs typeface="Aparajita" panose="02020603050405020304" pitchFamily="18" charset="0"/>
              </a:rPr>
              <a:t>Objectives</a:t>
            </a:r>
          </a:p>
          <a:p>
            <a:pPr marL="793839" indent="-685835">
              <a:buFont typeface="Courier New" panose="02070309020205020404" pitchFamily="49" charset="0"/>
              <a:buChar char="o"/>
            </a:pPr>
            <a:r>
              <a:rPr lang="en-US" sz="5400" b="1" dirty="0">
                <a:solidFill>
                  <a:schemeClr val="accent1">
                    <a:lumMod val="50000"/>
                  </a:schemeClr>
                </a:solidFill>
                <a:latin typeface="Aparajita" panose="02020603050405020304" pitchFamily="18" charset="0"/>
                <a:cs typeface="Aparajita" panose="02020603050405020304" pitchFamily="18" charset="0"/>
              </a:rPr>
              <a:t>Questionnaire</a:t>
            </a:r>
          </a:p>
          <a:p>
            <a:pPr marL="793839" indent="-685835">
              <a:buFont typeface="Courier New" panose="02070309020205020404" pitchFamily="49" charset="0"/>
              <a:buChar char="o"/>
            </a:pPr>
            <a:r>
              <a:rPr lang="en-US" sz="5400" b="1" dirty="0">
                <a:solidFill>
                  <a:schemeClr val="accent1">
                    <a:lumMod val="50000"/>
                  </a:schemeClr>
                </a:solidFill>
                <a:latin typeface="Aparajita" panose="02020603050405020304" pitchFamily="18" charset="0"/>
                <a:cs typeface="Aparajita" panose="02020603050405020304" pitchFamily="18" charset="0"/>
              </a:rPr>
              <a:t>Sampling Methodology</a:t>
            </a:r>
          </a:p>
          <a:p>
            <a:pPr marL="793839" indent="-685835">
              <a:buFont typeface="Courier New" panose="02070309020205020404" pitchFamily="49" charset="0"/>
              <a:buChar char="o"/>
            </a:pPr>
            <a:r>
              <a:rPr lang="en-US" sz="5400" b="1" dirty="0">
                <a:solidFill>
                  <a:schemeClr val="accent1">
                    <a:lumMod val="50000"/>
                  </a:schemeClr>
                </a:solidFill>
                <a:latin typeface="Aparajita" panose="02020603050405020304" pitchFamily="18" charset="0"/>
                <a:cs typeface="Aparajita" panose="02020603050405020304" pitchFamily="18" charset="0"/>
              </a:rPr>
              <a:t>Data Visualization</a:t>
            </a:r>
          </a:p>
          <a:p>
            <a:pPr marL="793839" indent="-685835">
              <a:buFont typeface="Courier New" panose="02070309020205020404" pitchFamily="49" charset="0"/>
              <a:buChar char="o"/>
            </a:pPr>
            <a:r>
              <a:rPr lang="en-US" sz="5400" b="1" dirty="0">
                <a:solidFill>
                  <a:schemeClr val="accent1">
                    <a:lumMod val="50000"/>
                  </a:schemeClr>
                </a:solidFill>
                <a:latin typeface="Aparajita" panose="02020603050405020304" pitchFamily="18" charset="0"/>
                <a:cs typeface="Aparajita" panose="02020603050405020304" pitchFamily="18" charset="0"/>
              </a:rPr>
              <a:t>Statistical Analysis</a:t>
            </a:r>
          </a:p>
          <a:p>
            <a:pPr marL="793839" indent="-685835">
              <a:buFont typeface="Courier New" panose="02070309020205020404" pitchFamily="49" charset="0"/>
              <a:buChar char="o"/>
            </a:pPr>
            <a:r>
              <a:rPr lang="en-US" sz="5400" b="1" dirty="0">
                <a:solidFill>
                  <a:schemeClr val="accent1">
                    <a:lumMod val="50000"/>
                  </a:schemeClr>
                </a:solidFill>
                <a:latin typeface="Aparajita" panose="02020603050405020304" pitchFamily="18" charset="0"/>
                <a:cs typeface="Aparajita" panose="02020603050405020304" pitchFamily="18" charset="0"/>
              </a:rPr>
              <a:t>Conclusion</a:t>
            </a:r>
          </a:p>
          <a:p>
            <a:pPr marL="793839" indent="-685835">
              <a:buFont typeface="Courier New" panose="02070309020205020404" pitchFamily="49" charset="0"/>
              <a:buChar char="o"/>
            </a:pPr>
            <a:r>
              <a:rPr lang="en-IN" sz="5400" b="1" dirty="0">
                <a:solidFill>
                  <a:schemeClr val="accent1">
                    <a:lumMod val="50000"/>
                  </a:schemeClr>
                </a:solidFill>
                <a:latin typeface="Aparajita" panose="02020603050405020304" pitchFamily="18" charset="0"/>
                <a:cs typeface="Aparajita" panose="02020603050405020304" pitchFamily="18" charset="0"/>
              </a:rPr>
              <a:t>References </a:t>
            </a:r>
          </a:p>
        </p:txBody>
      </p:sp>
      <p:sp>
        <p:nvSpPr>
          <p:cNvPr id="6" name="object 6"/>
          <p:cNvSpPr txBox="1">
            <a:spLocks noGrp="1"/>
          </p:cNvSpPr>
          <p:nvPr>
            <p:ph type="title"/>
          </p:nvPr>
        </p:nvSpPr>
        <p:spPr>
          <a:xfrm>
            <a:off x="6279296" y="1056716"/>
            <a:ext cx="10779125" cy="1397820"/>
          </a:xfrm>
          <a:prstGeom prst="rect">
            <a:avLst/>
          </a:prstGeom>
        </p:spPr>
        <p:txBody>
          <a:bodyPr vert="horz" wrap="square" lIns="0" tIns="12701" rIns="0" bIns="0" rtlCol="0" anchor="ctr">
            <a:spAutoFit/>
          </a:bodyPr>
          <a:lstStyle/>
          <a:p>
            <a:pPr marL="12701">
              <a:spcBef>
                <a:spcPts val="100"/>
              </a:spcBef>
            </a:pPr>
            <a:r>
              <a:rPr lang="en-IN" sz="8001" b="1" spc="-20" dirty="0">
                <a:solidFill>
                  <a:schemeClr val="tx2">
                    <a:lumMod val="50000"/>
                  </a:schemeClr>
                </a:solidFill>
              </a:rPr>
              <a:t> </a:t>
            </a:r>
            <a:r>
              <a:rPr lang="en-IN" sz="9000" b="1" spc="-20" dirty="0">
                <a:solidFill>
                  <a:schemeClr val="tx2">
                    <a:lumMod val="50000"/>
                  </a:schemeClr>
                </a:solidFill>
                <a:latin typeface="Arial" panose="020B0604020202020204" pitchFamily="34" charset="0"/>
                <a:cs typeface="Arial" panose="020B0604020202020204" pitchFamily="34" charset="0"/>
              </a:rPr>
              <a:t>Contents</a:t>
            </a:r>
            <a:endParaRPr sz="9000" dirty="0">
              <a:latin typeface="Arial" panose="020B0604020202020204" pitchFamily="34" charset="0"/>
              <a:cs typeface="Arial" panose="020B0604020202020204" pitchFamily="34" charset="0"/>
            </a:endParaRPr>
          </a:p>
        </p:txBody>
      </p:sp>
      <p:grpSp>
        <p:nvGrpSpPr>
          <p:cNvPr id="7" name="object 7"/>
          <p:cNvGrpSpPr/>
          <p:nvPr/>
        </p:nvGrpSpPr>
        <p:grpSpPr>
          <a:xfrm>
            <a:off x="1" y="2"/>
            <a:ext cx="2460626" cy="3292475"/>
            <a:chOff x="0" y="0"/>
            <a:chExt cx="2460625" cy="3292475"/>
          </a:xfrm>
        </p:grpSpPr>
        <p:sp>
          <p:nvSpPr>
            <p:cNvPr id="8" name="object 8"/>
            <p:cNvSpPr/>
            <p:nvPr/>
          </p:nvSpPr>
          <p:spPr>
            <a:xfrm>
              <a:off x="0" y="0"/>
              <a:ext cx="2460625" cy="2531745"/>
            </a:xfrm>
            <a:custGeom>
              <a:avLst/>
              <a:gdLst/>
              <a:ahLst/>
              <a:cxnLst/>
              <a:rect l="l" t="t" r="r" b="b"/>
              <a:pathLst>
                <a:path w="2460625" h="2531745">
                  <a:moveTo>
                    <a:pt x="2316455" y="264261"/>
                  </a:moveTo>
                  <a:lnTo>
                    <a:pt x="137021" y="2443695"/>
                  </a:lnTo>
                  <a:lnTo>
                    <a:pt x="134364" y="2441038"/>
                  </a:lnTo>
                  <a:lnTo>
                    <a:pt x="98582" y="2471302"/>
                  </a:lnTo>
                  <a:lnTo>
                    <a:pt x="60841" y="2497963"/>
                  </a:lnTo>
                  <a:lnTo>
                    <a:pt x="21394" y="2521017"/>
                  </a:lnTo>
                  <a:lnTo>
                    <a:pt x="0" y="2531186"/>
                  </a:lnTo>
                  <a:lnTo>
                    <a:pt x="0" y="1071575"/>
                  </a:lnTo>
                  <a:lnTo>
                    <a:pt x="1071575" y="0"/>
                  </a:lnTo>
                  <a:lnTo>
                    <a:pt x="2460312" y="0"/>
                  </a:lnTo>
                  <a:lnTo>
                    <a:pt x="2442048" y="65639"/>
                  </a:lnTo>
                  <a:lnTo>
                    <a:pt x="2424616" y="108632"/>
                  </a:lnTo>
                  <a:lnTo>
                    <a:pt x="2403341" y="150265"/>
                  </a:lnTo>
                  <a:lnTo>
                    <a:pt x="2378221" y="190263"/>
                  </a:lnTo>
                  <a:lnTo>
                    <a:pt x="2349259" y="228353"/>
                  </a:lnTo>
                  <a:lnTo>
                    <a:pt x="2316455" y="264261"/>
                  </a:lnTo>
                  <a:close/>
                </a:path>
              </a:pathLst>
            </a:custGeom>
            <a:solidFill>
              <a:srgbClr val="61C2A2"/>
            </a:solidFill>
          </p:spPr>
          <p:txBody>
            <a:bodyPr wrap="square" lIns="0" tIns="0" rIns="0" bIns="0" rtlCol="0"/>
            <a:lstStyle/>
            <a:p>
              <a:endParaRPr/>
            </a:p>
          </p:txBody>
        </p:sp>
        <p:sp>
          <p:nvSpPr>
            <p:cNvPr id="9" name="object 9"/>
            <p:cNvSpPr/>
            <p:nvPr/>
          </p:nvSpPr>
          <p:spPr>
            <a:xfrm>
              <a:off x="0" y="746846"/>
              <a:ext cx="1791970" cy="2545715"/>
            </a:xfrm>
            <a:custGeom>
              <a:avLst/>
              <a:gdLst/>
              <a:ahLst/>
              <a:cxnLst/>
              <a:rect l="l" t="t" r="r" b="b"/>
              <a:pathLst>
                <a:path w="1791970" h="2545715">
                  <a:moveTo>
                    <a:pt x="1635639" y="916654"/>
                  </a:moveTo>
                  <a:lnTo>
                    <a:pt x="14627" y="2537666"/>
                  </a:lnTo>
                  <a:lnTo>
                    <a:pt x="11953" y="2534992"/>
                  </a:lnTo>
                  <a:lnTo>
                    <a:pt x="0" y="2545091"/>
                  </a:lnTo>
                  <a:lnTo>
                    <a:pt x="0" y="1033329"/>
                  </a:lnTo>
                  <a:lnTo>
                    <a:pt x="876157" y="157172"/>
                  </a:lnTo>
                  <a:lnTo>
                    <a:pt x="912476" y="123976"/>
                  </a:lnTo>
                  <a:lnTo>
                    <a:pt x="950907" y="94733"/>
                  </a:lnTo>
                  <a:lnTo>
                    <a:pt x="991182" y="69434"/>
                  </a:lnTo>
                  <a:lnTo>
                    <a:pt x="1033035" y="48071"/>
                  </a:lnTo>
                  <a:lnTo>
                    <a:pt x="1076198" y="30635"/>
                  </a:lnTo>
                  <a:lnTo>
                    <a:pt x="1120406" y="17118"/>
                  </a:lnTo>
                  <a:lnTo>
                    <a:pt x="1165392" y="7513"/>
                  </a:lnTo>
                  <a:lnTo>
                    <a:pt x="1210888" y="1809"/>
                  </a:lnTo>
                  <a:lnTo>
                    <a:pt x="1256628" y="0"/>
                  </a:lnTo>
                  <a:lnTo>
                    <a:pt x="1302345" y="2075"/>
                  </a:lnTo>
                  <a:lnTo>
                    <a:pt x="1347773" y="8029"/>
                  </a:lnTo>
                  <a:lnTo>
                    <a:pt x="1392644" y="17851"/>
                  </a:lnTo>
                  <a:lnTo>
                    <a:pt x="1436693" y="31533"/>
                  </a:lnTo>
                  <a:lnTo>
                    <a:pt x="1479651" y="49067"/>
                  </a:lnTo>
                  <a:lnTo>
                    <a:pt x="1521253" y="70445"/>
                  </a:lnTo>
                  <a:lnTo>
                    <a:pt x="1561232" y="95659"/>
                  </a:lnTo>
                  <a:lnTo>
                    <a:pt x="1599321" y="124699"/>
                  </a:lnTo>
                  <a:lnTo>
                    <a:pt x="1635254" y="157557"/>
                  </a:lnTo>
                  <a:lnTo>
                    <a:pt x="1668089" y="193513"/>
                  </a:lnTo>
                  <a:lnTo>
                    <a:pt x="1697064" y="231666"/>
                  </a:lnTo>
                  <a:lnTo>
                    <a:pt x="1722180" y="271743"/>
                  </a:lnTo>
                  <a:lnTo>
                    <a:pt x="1743436" y="313468"/>
                  </a:lnTo>
                  <a:lnTo>
                    <a:pt x="1760831" y="356565"/>
                  </a:lnTo>
                  <a:lnTo>
                    <a:pt x="1774367" y="400761"/>
                  </a:lnTo>
                  <a:lnTo>
                    <a:pt x="1784042" y="445779"/>
                  </a:lnTo>
                  <a:lnTo>
                    <a:pt x="1789856" y="491345"/>
                  </a:lnTo>
                  <a:lnTo>
                    <a:pt x="1791810" y="537185"/>
                  </a:lnTo>
                  <a:lnTo>
                    <a:pt x="1789902" y="583023"/>
                  </a:lnTo>
                  <a:lnTo>
                    <a:pt x="1784134" y="628583"/>
                  </a:lnTo>
                  <a:lnTo>
                    <a:pt x="1774505" y="673592"/>
                  </a:lnTo>
                  <a:lnTo>
                    <a:pt x="1761015" y="717774"/>
                  </a:lnTo>
                  <a:lnTo>
                    <a:pt x="1743663" y="760854"/>
                  </a:lnTo>
                  <a:lnTo>
                    <a:pt x="1722450" y="802557"/>
                  </a:lnTo>
                  <a:lnTo>
                    <a:pt x="1697375" y="842608"/>
                  </a:lnTo>
                  <a:lnTo>
                    <a:pt x="1668438" y="880732"/>
                  </a:lnTo>
                  <a:lnTo>
                    <a:pt x="1635639" y="916654"/>
                  </a:lnTo>
                  <a:close/>
                </a:path>
              </a:pathLst>
            </a:custGeom>
            <a:solidFill>
              <a:srgbClr val="1C6179"/>
            </a:solidFill>
          </p:spPr>
          <p:txBody>
            <a:bodyPr wrap="square" lIns="0" tIns="0" rIns="0" bIns="0" rtlCol="0"/>
            <a:lstStyle/>
            <a:p>
              <a:endParaRPr/>
            </a:p>
          </p:txBody>
        </p:sp>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1018659" y="0"/>
            <a:ext cx="7269564" cy="8475980"/>
            <a:chOff x="11018659" y="0"/>
            <a:chExt cx="7269564" cy="8475980"/>
          </a:xfrm>
        </p:grpSpPr>
        <p:sp>
          <p:nvSpPr>
            <p:cNvPr id="3" name="object 3"/>
            <p:cNvSpPr/>
            <p:nvPr/>
          </p:nvSpPr>
          <p:spPr>
            <a:xfrm>
              <a:off x="11018659" y="0"/>
              <a:ext cx="7269480" cy="8475980"/>
            </a:xfrm>
            <a:custGeom>
              <a:avLst/>
              <a:gdLst/>
              <a:ahLst/>
              <a:cxnLst/>
              <a:rect l="l" t="t" r="r" b="b"/>
              <a:pathLst>
                <a:path w="7269480" h="8475980">
                  <a:moveTo>
                    <a:pt x="7269340" y="3739718"/>
                  </a:moveTo>
                  <a:lnTo>
                    <a:pt x="3000879" y="8008178"/>
                  </a:lnTo>
                  <a:lnTo>
                    <a:pt x="2991971" y="7999270"/>
                  </a:lnTo>
                  <a:lnTo>
                    <a:pt x="2956135" y="8031486"/>
                  </a:lnTo>
                  <a:lnTo>
                    <a:pt x="2919633" y="8062580"/>
                  </a:lnTo>
                  <a:lnTo>
                    <a:pt x="2882489" y="8092550"/>
                  </a:lnTo>
                  <a:lnTo>
                    <a:pt x="2844728" y="8121397"/>
                  </a:lnTo>
                  <a:lnTo>
                    <a:pt x="2806372" y="8149120"/>
                  </a:lnTo>
                  <a:lnTo>
                    <a:pt x="2767446" y="8175718"/>
                  </a:lnTo>
                  <a:lnTo>
                    <a:pt x="2727975" y="8201190"/>
                  </a:lnTo>
                  <a:lnTo>
                    <a:pt x="2687982" y="8225536"/>
                  </a:lnTo>
                  <a:lnTo>
                    <a:pt x="2647490" y="8248756"/>
                  </a:lnTo>
                  <a:lnTo>
                    <a:pt x="2606525" y="8270849"/>
                  </a:lnTo>
                  <a:lnTo>
                    <a:pt x="2565110" y="8291814"/>
                  </a:lnTo>
                  <a:lnTo>
                    <a:pt x="2523269" y="8311650"/>
                  </a:lnTo>
                  <a:lnTo>
                    <a:pt x="2481026" y="8330358"/>
                  </a:lnTo>
                  <a:lnTo>
                    <a:pt x="2438405" y="8347936"/>
                  </a:lnTo>
                  <a:lnTo>
                    <a:pt x="2395430" y="8364385"/>
                  </a:lnTo>
                  <a:lnTo>
                    <a:pt x="2352126" y="8379702"/>
                  </a:lnTo>
                  <a:lnTo>
                    <a:pt x="2308515" y="8393889"/>
                  </a:lnTo>
                  <a:lnTo>
                    <a:pt x="2264623" y="8406943"/>
                  </a:lnTo>
                  <a:lnTo>
                    <a:pt x="2220472" y="8418866"/>
                  </a:lnTo>
                  <a:lnTo>
                    <a:pt x="2176088" y="8429655"/>
                  </a:lnTo>
                  <a:lnTo>
                    <a:pt x="2131494" y="8439311"/>
                  </a:lnTo>
                  <a:lnTo>
                    <a:pt x="2086714" y="8447832"/>
                  </a:lnTo>
                  <a:lnTo>
                    <a:pt x="2041772" y="8455219"/>
                  </a:lnTo>
                  <a:lnTo>
                    <a:pt x="1996692" y="8461471"/>
                  </a:lnTo>
                  <a:lnTo>
                    <a:pt x="1951498" y="8466587"/>
                  </a:lnTo>
                  <a:lnTo>
                    <a:pt x="1906215" y="8470566"/>
                  </a:lnTo>
                  <a:lnTo>
                    <a:pt x="1860865" y="8473409"/>
                  </a:lnTo>
                  <a:lnTo>
                    <a:pt x="1815474" y="8475114"/>
                  </a:lnTo>
                  <a:lnTo>
                    <a:pt x="1770065" y="8475680"/>
                  </a:lnTo>
                  <a:lnTo>
                    <a:pt x="1724662" y="8475108"/>
                  </a:lnTo>
                  <a:lnTo>
                    <a:pt x="1679289" y="8473397"/>
                  </a:lnTo>
                  <a:lnTo>
                    <a:pt x="1633970" y="8470546"/>
                  </a:lnTo>
                  <a:lnTo>
                    <a:pt x="1588729" y="8466554"/>
                  </a:lnTo>
                  <a:lnTo>
                    <a:pt x="1543591" y="8461421"/>
                  </a:lnTo>
                  <a:lnTo>
                    <a:pt x="1498579" y="8455147"/>
                  </a:lnTo>
                  <a:lnTo>
                    <a:pt x="1453716" y="8447731"/>
                  </a:lnTo>
                  <a:lnTo>
                    <a:pt x="1409028" y="8439171"/>
                  </a:lnTo>
                  <a:lnTo>
                    <a:pt x="1364538" y="8429468"/>
                  </a:lnTo>
                  <a:lnTo>
                    <a:pt x="1320270" y="8418622"/>
                  </a:lnTo>
                  <a:lnTo>
                    <a:pt x="1276249" y="8406630"/>
                  </a:lnTo>
                  <a:lnTo>
                    <a:pt x="1232497" y="8393494"/>
                  </a:lnTo>
                  <a:lnTo>
                    <a:pt x="1189040" y="8379212"/>
                  </a:lnTo>
                  <a:lnTo>
                    <a:pt x="1145901" y="8363784"/>
                  </a:lnTo>
                  <a:lnTo>
                    <a:pt x="1103104" y="8347209"/>
                  </a:lnTo>
                  <a:lnTo>
                    <a:pt x="1060673" y="8329486"/>
                  </a:lnTo>
                  <a:lnTo>
                    <a:pt x="1018632" y="8310615"/>
                  </a:lnTo>
                  <a:lnTo>
                    <a:pt x="977005" y="8290596"/>
                  </a:lnTo>
                  <a:lnTo>
                    <a:pt x="935817" y="8269428"/>
                  </a:lnTo>
                  <a:lnTo>
                    <a:pt x="895091" y="8247110"/>
                  </a:lnTo>
                  <a:lnTo>
                    <a:pt x="854851" y="8223641"/>
                  </a:lnTo>
                  <a:lnTo>
                    <a:pt x="815121" y="8199022"/>
                  </a:lnTo>
                  <a:lnTo>
                    <a:pt x="775925" y="8173251"/>
                  </a:lnTo>
                  <a:lnTo>
                    <a:pt x="737287" y="8146328"/>
                  </a:lnTo>
                  <a:lnTo>
                    <a:pt x="699232" y="8118253"/>
                  </a:lnTo>
                  <a:lnTo>
                    <a:pt x="661783" y="8089024"/>
                  </a:lnTo>
                  <a:lnTo>
                    <a:pt x="624964" y="8058641"/>
                  </a:lnTo>
                  <a:lnTo>
                    <a:pt x="588799" y="8027104"/>
                  </a:lnTo>
                  <a:lnTo>
                    <a:pt x="553312" y="7994412"/>
                  </a:lnTo>
                  <a:lnTo>
                    <a:pt x="518528" y="7960565"/>
                  </a:lnTo>
                  <a:lnTo>
                    <a:pt x="484673" y="7925788"/>
                  </a:lnTo>
                  <a:lnTo>
                    <a:pt x="451958" y="7890324"/>
                  </a:lnTo>
                  <a:lnTo>
                    <a:pt x="420385" y="7854195"/>
                  </a:lnTo>
                  <a:lnTo>
                    <a:pt x="389954" y="7817425"/>
                  </a:lnTo>
                  <a:lnTo>
                    <a:pt x="360663" y="7780037"/>
                  </a:lnTo>
                  <a:lnTo>
                    <a:pt x="332515" y="7742055"/>
                  </a:lnTo>
                  <a:lnTo>
                    <a:pt x="305508" y="7703501"/>
                  </a:lnTo>
                  <a:lnTo>
                    <a:pt x="279644" y="7664399"/>
                  </a:lnTo>
                  <a:lnTo>
                    <a:pt x="254922" y="7624772"/>
                  </a:lnTo>
                  <a:lnTo>
                    <a:pt x="231342" y="7584643"/>
                  </a:lnTo>
                  <a:lnTo>
                    <a:pt x="208905" y="7544035"/>
                  </a:lnTo>
                  <a:lnTo>
                    <a:pt x="187612" y="7502972"/>
                  </a:lnTo>
                  <a:lnTo>
                    <a:pt x="167461" y="7461477"/>
                  </a:lnTo>
                  <a:lnTo>
                    <a:pt x="148453" y="7419573"/>
                  </a:lnTo>
                  <a:lnTo>
                    <a:pt x="130590" y="7377284"/>
                  </a:lnTo>
                  <a:lnTo>
                    <a:pt x="113870" y="7334631"/>
                  </a:lnTo>
                  <a:lnTo>
                    <a:pt x="98294" y="7291640"/>
                  </a:lnTo>
                  <a:lnTo>
                    <a:pt x="83862" y="7248332"/>
                  </a:lnTo>
                  <a:lnTo>
                    <a:pt x="70574" y="7204732"/>
                  </a:lnTo>
                  <a:lnTo>
                    <a:pt x="58431" y="7160862"/>
                  </a:lnTo>
                  <a:lnTo>
                    <a:pt x="47433" y="7116746"/>
                  </a:lnTo>
                  <a:lnTo>
                    <a:pt x="37580" y="7072406"/>
                  </a:lnTo>
                  <a:lnTo>
                    <a:pt x="28872" y="7027866"/>
                  </a:lnTo>
                  <a:lnTo>
                    <a:pt x="21310" y="6983150"/>
                  </a:lnTo>
                  <a:lnTo>
                    <a:pt x="14893" y="6938280"/>
                  </a:lnTo>
                  <a:lnTo>
                    <a:pt x="9622" y="6893280"/>
                  </a:lnTo>
                  <a:lnTo>
                    <a:pt x="5496" y="6848173"/>
                  </a:lnTo>
                  <a:lnTo>
                    <a:pt x="2518" y="6802981"/>
                  </a:lnTo>
                  <a:lnTo>
                    <a:pt x="685" y="6757730"/>
                  </a:lnTo>
                  <a:lnTo>
                    <a:pt x="0" y="6712440"/>
                  </a:lnTo>
                  <a:lnTo>
                    <a:pt x="461" y="6667137"/>
                  </a:lnTo>
                  <a:lnTo>
                    <a:pt x="2069" y="6621842"/>
                  </a:lnTo>
                  <a:lnTo>
                    <a:pt x="4824" y="6576580"/>
                  </a:lnTo>
                  <a:lnTo>
                    <a:pt x="8727" y="6531373"/>
                  </a:lnTo>
                  <a:lnTo>
                    <a:pt x="13777" y="6486245"/>
                  </a:lnTo>
                  <a:lnTo>
                    <a:pt x="19976" y="6441218"/>
                  </a:lnTo>
                  <a:lnTo>
                    <a:pt x="27322" y="6396317"/>
                  </a:lnTo>
                  <a:lnTo>
                    <a:pt x="35817" y="6351564"/>
                  </a:lnTo>
                  <a:lnTo>
                    <a:pt x="45460" y="6306982"/>
                  </a:lnTo>
                  <a:lnTo>
                    <a:pt x="56252" y="6262595"/>
                  </a:lnTo>
                  <a:lnTo>
                    <a:pt x="68193" y="6218426"/>
                  </a:lnTo>
                  <a:lnTo>
                    <a:pt x="81283" y="6174499"/>
                  </a:lnTo>
                  <a:lnTo>
                    <a:pt x="95522" y="6130835"/>
                  </a:lnTo>
                  <a:lnTo>
                    <a:pt x="110911" y="6087459"/>
                  </a:lnTo>
                  <a:lnTo>
                    <a:pt x="127449" y="6044394"/>
                  </a:lnTo>
                  <a:lnTo>
                    <a:pt x="145138" y="6001663"/>
                  </a:lnTo>
                  <a:lnTo>
                    <a:pt x="163976" y="5959290"/>
                  </a:lnTo>
                  <a:lnTo>
                    <a:pt x="183965" y="5917297"/>
                  </a:lnTo>
                  <a:lnTo>
                    <a:pt x="205104" y="5875707"/>
                  </a:lnTo>
                  <a:lnTo>
                    <a:pt x="227394" y="5834544"/>
                  </a:lnTo>
                  <a:lnTo>
                    <a:pt x="250835" y="5793832"/>
                  </a:lnTo>
                  <a:lnTo>
                    <a:pt x="275428" y="5753592"/>
                  </a:lnTo>
                  <a:lnTo>
                    <a:pt x="301171" y="5713850"/>
                  </a:lnTo>
                  <a:lnTo>
                    <a:pt x="328066" y="5674627"/>
                  </a:lnTo>
                  <a:lnTo>
                    <a:pt x="356113" y="5635947"/>
                  </a:lnTo>
                  <a:lnTo>
                    <a:pt x="385312" y="5597833"/>
                  </a:lnTo>
                  <a:lnTo>
                    <a:pt x="415663" y="5560309"/>
                  </a:lnTo>
                  <a:lnTo>
                    <a:pt x="447166" y="5523397"/>
                  </a:lnTo>
                  <a:lnTo>
                    <a:pt x="479822" y="5487121"/>
                  </a:lnTo>
                  <a:lnTo>
                    <a:pt x="470914" y="5478213"/>
                  </a:lnTo>
                  <a:lnTo>
                    <a:pt x="5949128" y="0"/>
                  </a:lnTo>
                  <a:lnTo>
                    <a:pt x="7269340" y="0"/>
                  </a:lnTo>
                  <a:lnTo>
                    <a:pt x="7269340" y="3739718"/>
                  </a:lnTo>
                  <a:close/>
                </a:path>
              </a:pathLst>
            </a:custGeom>
            <a:solidFill>
              <a:srgbClr val="1C6179">
                <a:alpha val="14898"/>
              </a:srgbClr>
            </a:solidFill>
          </p:spPr>
          <p:txBody>
            <a:bodyPr wrap="square" lIns="0" tIns="0" rIns="0" bIns="0" rtlCol="0"/>
            <a:lstStyle/>
            <a:p>
              <a:endParaRPr/>
            </a:p>
          </p:txBody>
        </p:sp>
        <p:sp>
          <p:nvSpPr>
            <p:cNvPr id="4" name="object 4"/>
            <p:cNvSpPr/>
            <p:nvPr/>
          </p:nvSpPr>
          <p:spPr>
            <a:xfrm>
              <a:off x="11526108" y="0"/>
              <a:ext cx="6762115" cy="5150485"/>
            </a:xfrm>
            <a:custGeom>
              <a:avLst/>
              <a:gdLst/>
              <a:ahLst/>
              <a:cxnLst/>
              <a:rect l="l" t="t" r="r" b="b"/>
              <a:pathLst>
                <a:path w="6762115" h="5150485">
                  <a:moveTo>
                    <a:pt x="6761892" y="924842"/>
                  </a:moveTo>
                  <a:lnTo>
                    <a:pt x="3003743" y="4682991"/>
                  </a:lnTo>
                  <a:lnTo>
                    <a:pt x="2994823" y="4674071"/>
                  </a:lnTo>
                  <a:lnTo>
                    <a:pt x="2958985" y="4706285"/>
                  </a:lnTo>
                  <a:lnTo>
                    <a:pt x="2922479" y="4737375"/>
                  </a:lnTo>
                  <a:lnTo>
                    <a:pt x="2885331" y="4767340"/>
                  </a:lnTo>
                  <a:lnTo>
                    <a:pt x="2847563" y="4796181"/>
                  </a:lnTo>
                  <a:lnTo>
                    <a:pt x="2809201" y="4823896"/>
                  </a:lnTo>
                  <a:lnTo>
                    <a:pt x="2770267" y="4850486"/>
                  </a:lnTo>
                  <a:lnTo>
                    <a:pt x="2730786" y="4875949"/>
                  </a:lnTo>
                  <a:lnTo>
                    <a:pt x="2690782" y="4900285"/>
                  </a:lnTo>
                  <a:lnTo>
                    <a:pt x="2650280" y="4923493"/>
                  </a:lnTo>
                  <a:lnTo>
                    <a:pt x="2609302" y="4945573"/>
                  </a:lnTo>
                  <a:lnTo>
                    <a:pt x="2567873" y="4966524"/>
                  </a:lnTo>
                  <a:lnTo>
                    <a:pt x="2526018" y="4986346"/>
                  </a:lnTo>
                  <a:lnTo>
                    <a:pt x="2483759" y="5005038"/>
                  </a:lnTo>
                  <a:lnTo>
                    <a:pt x="2441122" y="5022599"/>
                  </a:lnTo>
                  <a:lnTo>
                    <a:pt x="2398129" y="5039030"/>
                  </a:lnTo>
                  <a:lnTo>
                    <a:pt x="2354806" y="5054328"/>
                  </a:lnTo>
                  <a:lnTo>
                    <a:pt x="2311176" y="5068495"/>
                  </a:lnTo>
                  <a:lnTo>
                    <a:pt x="2267263" y="5081529"/>
                  </a:lnTo>
                  <a:lnTo>
                    <a:pt x="2223091" y="5093430"/>
                  </a:lnTo>
                  <a:lnTo>
                    <a:pt x="2178685" y="5104196"/>
                  </a:lnTo>
                  <a:lnTo>
                    <a:pt x="2134067" y="5113829"/>
                  </a:lnTo>
                  <a:lnTo>
                    <a:pt x="2089263" y="5122326"/>
                  </a:lnTo>
                  <a:lnTo>
                    <a:pt x="2044296" y="5129688"/>
                  </a:lnTo>
                  <a:lnTo>
                    <a:pt x="1999191" y="5135914"/>
                  </a:lnTo>
                  <a:lnTo>
                    <a:pt x="1953970" y="5141003"/>
                  </a:lnTo>
                  <a:lnTo>
                    <a:pt x="1908659" y="5144955"/>
                  </a:lnTo>
                  <a:lnTo>
                    <a:pt x="1863282" y="5147769"/>
                  </a:lnTo>
                  <a:lnTo>
                    <a:pt x="1817861" y="5149444"/>
                  </a:lnTo>
                  <a:lnTo>
                    <a:pt x="1772422" y="5149981"/>
                  </a:lnTo>
                  <a:lnTo>
                    <a:pt x="1726989" y="5149378"/>
                  </a:lnTo>
                  <a:lnTo>
                    <a:pt x="1681584" y="5147636"/>
                  </a:lnTo>
                  <a:lnTo>
                    <a:pt x="1636233" y="5144752"/>
                  </a:lnTo>
                  <a:lnTo>
                    <a:pt x="1590960" y="5140728"/>
                  </a:lnTo>
                  <a:lnTo>
                    <a:pt x="1545788" y="5135561"/>
                  </a:lnTo>
                  <a:lnTo>
                    <a:pt x="1500741" y="5129253"/>
                  </a:lnTo>
                  <a:lnTo>
                    <a:pt x="1455844" y="5121801"/>
                  </a:lnTo>
                  <a:lnTo>
                    <a:pt x="1411121" y="5113206"/>
                  </a:lnTo>
                  <a:lnTo>
                    <a:pt x="1366595" y="5103467"/>
                  </a:lnTo>
                  <a:lnTo>
                    <a:pt x="1322290" y="5092584"/>
                  </a:lnTo>
                  <a:lnTo>
                    <a:pt x="1278231" y="5080555"/>
                  </a:lnTo>
                  <a:lnTo>
                    <a:pt x="1234442" y="5067381"/>
                  </a:lnTo>
                  <a:lnTo>
                    <a:pt x="1190946" y="5053060"/>
                  </a:lnTo>
                  <a:lnTo>
                    <a:pt x="1147768" y="5037592"/>
                  </a:lnTo>
                  <a:lnTo>
                    <a:pt x="1104931" y="5020978"/>
                  </a:lnTo>
                  <a:lnTo>
                    <a:pt x="1062460" y="5003215"/>
                  </a:lnTo>
                  <a:lnTo>
                    <a:pt x="1020379" y="4984304"/>
                  </a:lnTo>
                  <a:lnTo>
                    <a:pt x="978711" y="4964243"/>
                  </a:lnTo>
                  <a:lnTo>
                    <a:pt x="937481" y="4943033"/>
                  </a:lnTo>
                  <a:lnTo>
                    <a:pt x="896713" y="4920673"/>
                  </a:lnTo>
                  <a:lnTo>
                    <a:pt x="856430" y="4897162"/>
                  </a:lnTo>
                  <a:lnTo>
                    <a:pt x="816657" y="4872500"/>
                  </a:lnTo>
                  <a:lnTo>
                    <a:pt x="777418" y="4846686"/>
                  </a:lnTo>
                  <a:lnTo>
                    <a:pt x="738737" y="4819719"/>
                  </a:lnTo>
                  <a:lnTo>
                    <a:pt x="700637" y="4791599"/>
                  </a:lnTo>
                  <a:lnTo>
                    <a:pt x="663144" y="4762326"/>
                  </a:lnTo>
                  <a:lnTo>
                    <a:pt x="626280" y="4731899"/>
                  </a:lnTo>
                  <a:lnTo>
                    <a:pt x="590070" y="4700316"/>
                  </a:lnTo>
                  <a:lnTo>
                    <a:pt x="554538" y="4667579"/>
                  </a:lnTo>
                  <a:lnTo>
                    <a:pt x="519707" y="4633686"/>
                  </a:lnTo>
                  <a:lnTo>
                    <a:pt x="485807" y="4598863"/>
                  </a:lnTo>
                  <a:lnTo>
                    <a:pt x="453047" y="4563353"/>
                  </a:lnTo>
                  <a:lnTo>
                    <a:pt x="421429" y="4527179"/>
                  </a:lnTo>
                  <a:lnTo>
                    <a:pt x="390952" y="4490365"/>
                  </a:lnTo>
                  <a:lnTo>
                    <a:pt x="361618" y="4452932"/>
                  </a:lnTo>
                  <a:lnTo>
                    <a:pt x="333425" y="4414906"/>
                  </a:lnTo>
                  <a:lnTo>
                    <a:pt x="306375" y="4376308"/>
                  </a:lnTo>
                  <a:lnTo>
                    <a:pt x="280467" y="4337163"/>
                  </a:lnTo>
                  <a:lnTo>
                    <a:pt x="255702" y="4297493"/>
                  </a:lnTo>
                  <a:lnTo>
                    <a:pt x="232080" y="4257321"/>
                  </a:lnTo>
                  <a:lnTo>
                    <a:pt x="209601" y="4216672"/>
                  </a:lnTo>
                  <a:lnTo>
                    <a:pt x="188265" y="4175567"/>
                  </a:lnTo>
                  <a:lnTo>
                    <a:pt x="168073" y="4134031"/>
                  </a:lnTo>
                  <a:lnTo>
                    <a:pt x="149025" y="4092086"/>
                  </a:lnTo>
                  <a:lnTo>
                    <a:pt x="131121" y="4049757"/>
                  </a:lnTo>
                  <a:lnTo>
                    <a:pt x="114362" y="4007065"/>
                  </a:lnTo>
                  <a:lnTo>
                    <a:pt x="98746" y="3964034"/>
                  </a:lnTo>
                  <a:lnTo>
                    <a:pt x="84276" y="3920688"/>
                  </a:lnTo>
                  <a:lnTo>
                    <a:pt x="70950" y="3877050"/>
                  </a:lnTo>
                  <a:lnTo>
                    <a:pt x="58770" y="3833143"/>
                  </a:lnTo>
                  <a:lnTo>
                    <a:pt x="47735" y="3788990"/>
                  </a:lnTo>
                  <a:lnTo>
                    <a:pt x="37846" y="3744614"/>
                  </a:lnTo>
                  <a:lnTo>
                    <a:pt x="29102" y="3700039"/>
                  </a:lnTo>
                  <a:lnTo>
                    <a:pt x="21505" y="3655288"/>
                  </a:lnTo>
                  <a:lnTo>
                    <a:pt x="15054" y="3610384"/>
                  </a:lnTo>
                  <a:lnTo>
                    <a:pt x="9749" y="3565350"/>
                  </a:lnTo>
                  <a:lnTo>
                    <a:pt x="5591" y="3520210"/>
                  </a:lnTo>
                  <a:lnTo>
                    <a:pt x="2580" y="3474987"/>
                  </a:lnTo>
                  <a:lnTo>
                    <a:pt x="716" y="3429704"/>
                  </a:lnTo>
                  <a:lnTo>
                    <a:pt x="0" y="3384384"/>
                  </a:lnTo>
                  <a:lnTo>
                    <a:pt x="431" y="3339050"/>
                  </a:lnTo>
                  <a:lnTo>
                    <a:pt x="2010" y="3293727"/>
                  </a:lnTo>
                  <a:lnTo>
                    <a:pt x="4736" y="3248436"/>
                  </a:lnTo>
                  <a:lnTo>
                    <a:pt x="8612" y="3203202"/>
                  </a:lnTo>
                  <a:lnTo>
                    <a:pt x="13635" y="3158047"/>
                  </a:lnTo>
                  <a:lnTo>
                    <a:pt x="19808" y="3112994"/>
                  </a:lnTo>
                  <a:lnTo>
                    <a:pt x="27129" y="3068068"/>
                  </a:lnTo>
                  <a:lnTo>
                    <a:pt x="35600" y="3023291"/>
                  </a:lnTo>
                  <a:lnTo>
                    <a:pt x="45219" y="2978686"/>
                  </a:lnTo>
                  <a:lnTo>
                    <a:pt x="55989" y="2934277"/>
                  </a:lnTo>
                  <a:lnTo>
                    <a:pt x="67908" y="2890087"/>
                  </a:lnTo>
                  <a:lnTo>
                    <a:pt x="80977" y="2846138"/>
                  </a:lnTo>
                  <a:lnTo>
                    <a:pt x="95197" y="2802455"/>
                  </a:lnTo>
                  <a:lnTo>
                    <a:pt x="110567" y="2759061"/>
                  </a:lnTo>
                  <a:lnTo>
                    <a:pt x="127087" y="2715979"/>
                  </a:lnTo>
                  <a:lnTo>
                    <a:pt x="144759" y="2673231"/>
                  </a:lnTo>
                  <a:lnTo>
                    <a:pt x="163582" y="2630842"/>
                  </a:lnTo>
                  <a:lnTo>
                    <a:pt x="183556" y="2588834"/>
                  </a:lnTo>
                  <a:lnTo>
                    <a:pt x="204681" y="2547231"/>
                  </a:lnTo>
                  <a:lnTo>
                    <a:pt x="226959" y="2506056"/>
                  </a:lnTo>
                  <a:lnTo>
                    <a:pt x="250388" y="2465332"/>
                  </a:lnTo>
                  <a:lnTo>
                    <a:pt x="274970" y="2425082"/>
                  </a:lnTo>
                  <a:lnTo>
                    <a:pt x="300704" y="2385330"/>
                  </a:lnTo>
                  <a:lnTo>
                    <a:pt x="327591" y="2346099"/>
                  </a:lnTo>
                  <a:lnTo>
                    <a:pt x="355630" y="2307412"/>
                  </a:lnTo>
                  <a:lnTo>
                    <a:pt x="384823" y="2269293"/>
                  </a:lnTo>
                  <a:lnTo>
                    <a:pt x="415169" y="2231764"/>
                  </a:lnTo>
                  <a:lnTo>
                    <a:pt x="446669" y="2194848"/>
                  </a:lnTo>
                  <a:lnTo>
                    <a:pt x="479322" y="2158570"/>
                  </a:lnTo>
                  <a:lnTo>
                    <a:pt x="470402" y="2149650"/>
                  </a:lnTo>
                  <a:lnTo>
                    <a:pt x="2620053" y="0"/>
                  </a:lnTo>
                  <a:lnTo>
                    <a:pt x="6761892" y="0"/>
                  </a:lnTo>
                  <a:lnTo>
                    <a:pt x="6761892" y="924842"/>
                  </a:lnTo>
                  <a:close/>
                </a:path>
              </a:pathLst>
            </a:custGeom>
            <a:solidFill>
              <a:srgbClr val="61C2A2">
                <a:alpha val="14898"/>
              </a:srgbClr>
            </a:solidFill>
          </p:spPr>
          <p:txBody>
            <a:bodyPr wrap="square" lIns="0" tIns="0" rIns="0" bIns="0" rtlCol="0"/>
            <a:lstStyle/>
            <a:p>
              <a:endParaRPr dirty="0"/>
            </a:p>
          </p:txBody>
        </p:sp>
      </p:grpSp>
      <p:grpSp>
        <p:nvGrpSpPr>
          <p:cNvPr id="5" name="object 5"/>
          <p:cNvGrpSpPr/>
          <p:nvPr/>
        </p:nvGrpSpPr>
        <p:grpSpPr>
          <a:xfrm>
            <a:off x="0" y="5919989"/>
            <a:ext cx="3458210" cy="4367530"/>
            <a:chOff x="0" y="5919989"/>
            <a:chExt cx="3458210" cy="4367530"/>
          </a:xfrm>
        </p:grpSpPr>
        <p:sp>
          <p:nvSpPr>
            <p:cNvPr id="6" name="object 6"/>
            <p:cNvSpPr/>
            <p:nvPr/>
          </p:nvSpPr>
          <p:spPr>
            <a:xfrm>
              <a:off x="0" y="5919989"/>
              <a:ext cx="3458210" cy="4241165"/>
            </a:xfrm>
            <a:custGeom>
              <a:avLst/>
              <a:gdLst/>
              <a:ahLst/>
              <a:cxnLst/>
              <a:rect l="l" t="t" r="r" b="b"/>
              <a:pathLst>
                <a:path w="3458210" h="4241165">
                  <a:moveTo>
                    <a:pt x="3195689" y="1534128"/>
                  </a:moveTo>
                  <a:lnTo>
                    <a:pt x="722646" y="4007172"/>
                  </a:lnTo>
                  <a:lnTo>
                    <a:pt x="718173" y="4002699"/>
                  </a:lnTo>
                  <a:lnTo>
                    <a:pt x="682568" y="4033877"/>
                  </a:lnTo>
                  <a:lnTo>
                    <a:pt x="645713" y="4062875"/>
                  </a:lnTo>
                  <a:lnTo>
                    <a:pt x="607701" y="4089691"/>
                  </a:lnTo>
                  <a:lnTo>
                    <a:pt x="568622" y="4114324"/>
                  </a:lnTo>
                  <a:lnTo>
                    <a:pt x="528568" y="4136771"/>
                  </a:lnTo>
                  <a:lnTo>
                    <a:pt x="487631" y="4157030"/>
                  </a:lnTo>
                  <a:lnTo>
                    <a:pt x="445902" y="4175100"/>
                  </a:lnTo>
                  <a:lnTo>
                    <a:pt x="403473" y="4190977"/>
                  </a:lnTo>
                  <a:lnTo>
                    <a:pt x="360435" y="4204661"/>
                  </a:lnTo>
                  <a:lnTo>
                    <a:pt x="316880" y="4216148"/>
                  </a:lnTo>
                  <a:lnTo>
                    <a:pt x="272900" y="4225437"/>
                  </a:lnTo>
                  <a:lnTo>
                    <a:pt x="228585" y="4232526"/>
                  </a:lnTo>
                  <a:lnTo>
                    <a:pt x="184028" y="4237412"/>
                  </a:lnTo>
                  <a:lnTo>
                    <a:pt x="139319" y="4240094"/>
                  </a:lnTo>
                  <a:lnTo>
                    <a:pt x="94551" y="4240570"/>
                  </a:lnTo>
                  <a:lnTo>
                    <a:pt x="49815" y="4238837"/>
                  </a:lnTo>
                  <a:lnTo>
                    <a:pt x="5202" y="4234893"/>
                  </a:lnTo>
                  <a:lnTo>
                    <a:pt x="0" y="4234172"/>
                  </a:lnTo>
                  <a:lnTo>
                    <a:pt x="0" y="2189448"/>
                  </a:lnTo>
                  <a:lnTo>
                    <a:pt x="1925504" y="263943"/>
                  </a:lnTo>
                  <a:lnTo>
                    <a:pt x="1960418" y="230801"/>
                  </a:lnTo>
                  <a:lnTo>
                    <a:pt x="1996584" y="199892"/>
                  </a:lnTo>
                  <a:lnTo>
                    <a:pt x="2033914" y="171212"/>
                  </a:lnTo>
                  <a:lnTo>
                    <a:pt x="2072322" y="144758"/>
                  </a:lnTo>
                  <a:lnTo>
                    <a:pt x="2111720" y="120529"/>
                  </a:lnTo>
                  <a:lnTo>
                    <a:pt x="2152019" y="98522"/>
                  </a:lnTo>
                  <a:lnTo>
                    <a:pt x="2193133" y="78734"/>
                  </a:lnTo>
                  <a:lnTo>
                    <a:pt x="2234975" y="61162"/>
                  </a:lnTo>
                  <a:lnTo>
                    <a:pt x="2277456" y="45804"/>
                  </a:lnTo>
                  <a:lnTo>
                    <a:pt x="2320490" y="32657"/>
                  </a:lnTo>
                  <a:lnTo>
                    <a:pt x="2363989" y="21719"/>
                  </a:lnTo>
                  <a:lnTo>
                    <a:pt x="2407865" y="12987"/>
                  </a:lnTo>
                  <a:lnTo>
                    <a:pt x="2452031" y="6458"/>
                  </a:lnTo>
                  <a:lnTo>
                    <a:pt x="2496400" y="2130"/>
                  </a:lnTo>
                  <a:lnTo>
                    <a:pt x="2540884" y="0"/>
                  </a:lnTo>
                  <a:lnTo>
                    <a:pt x="2585395" y="65"/>
                  </a:lnTo>
                  <a:lnTo>
                    <a:pt x="2629847" y="2323"/>
                  </a:lnTo>
                  <a:lnTo>
                    <a:pt x="2674151" y="6771"/>
                  </a:lnTo>
                  <a:lnTo>
                    <a:pt x="2718221" y="13407"/>
                  </a:lnTo>
                  <a:lnTo>
                    <a:pt x="2761969" y="22228"/>
                  </a:lnTo>
                  <a:lnTo>
                    <a:pt x="2805306" y="33232"/>
                  </a:lnTo>
                  <a:lnTo>
                    <a:pt x="2848147" y="46415"/>
                  </a:lnTo>
                  <a:lnTo>
                    <a:pt x="2890403" y="61775"/>
                  </a:lnTo>
                  <a:lnTo>
                    <a:pt x="2931988" y="79310"/>
                  </a:lnTo>
                  <a:lnTo>
                    <a:pt x="2972812" y="99016"/>
                  </a:lnTo>
                  <a:lnTo>
                    <a:pt x="3012790" y="120892"/>
                  </a:lnTo>
                  <a:lnTo>
                    <a:pt x="3051833" y="144935"/>
                  </a:lnTo>
                  <a:lnTo>
                    <a:pt x="3089855" y="171141"/>
                  </a:lnTo>
                  <a:lnTo>
                    <a:pt x="3126767" y="199509"/>
                  </a:lnTo>
                  <a:lnTo>
                    <a:pt x="3162483" y="230036"/>
                  </a:lnTo>
                  <a:lnTo>
                    <a:pt x="3196914" y="262718"/>
                  </a:lnTo>
                  <a:lnTo>
                    <a:pt x="3229583" y="297163"/>
                  </a:lnTo>
                  <a:lnTo>
                    <a:pt x="3260071" y="332918"/>
                  </a:lnTo>
                  <a:lnTo>
                    <a:pt x="3288378" y="369891"/>
                  </a:lnTo>
                  <a:lnTo>
                    <a:pt x="3314503" y="407994"/>
                  </a:lnTo>
                  <a:lnTo>
                    <a:pt x="3338447" y="447136"/>
                  </a:lnTo>
                  <a:lnTo>
                    <a:pt x="3360210" y="487226"/>
                  </a:lnTo>
                  <a:lnTo>
                    <a:pt x="3379792" y="528176"/>
                  </a:lnTo>
                  <a:lnTo>
                    <a:pt x="3397193" y="569893"/>
                  </a:lnTo>
                  <a:lnTo>
                    <a:pt x="3412413" y="612289"/>
                  </a:lnTo>
                  <a:lnTo>
                    <a:pt x="3425453" y="655274"/>
                  </a:lnTo>
                  <a:lnTo>
                    <a:pt x="3436312" y="698756"/>
                  </a:lnTo>
                  <a:lnTo>
                    <a:pt x="3444990" y="742646"/>
                  </a:lnTo>
                  <a:lnTo>
                    <a:pt x="3451488" y="786854"/>
                  </a:lnTo>
                  <a:lnTo>
                    <a:pt x="3455806" y="831289"/>
                  </a:lnTo>
                  <a:lnTo>
                    <a:pt x="3457943" y="875861"/>
                  </a:lnTo>
                  <a:lnTo>
                    <a:pt x="3457900" y="920481"/>
                  </a:lnTo>
                  <a:lnTo>
                    <a:pt x="3455677" y="965058"/>
                  </a:lnTo>
                  <a:lnTo>
                    <a:pt x="3451274" y="1009502"/>
                  </a:lnTo>
                  <a:lnTo>
                    <a:pt x="3444691" y="1053722"/>
                  </a:lnTo>
                  <a:lnTo>
                    <a:pt x="3435928" y="1097629"/>
                  </a:lnTo>
                  <a:lnTo>
                    <a:pt x="3424985" y="1141132"/>
                  </a:lnTo>
                  <a:lnTo>
                    <a:pt x="3411863" y="1184142"/>
                  </a:lnTo>
                  <a:lnTo>
                    <a:pt x="3396561" y="1226567"/>
                  </a:lnTo>
                  <a:lnTo>
                    <a:pt x="3379079" y="1268318"/>
                  </a:lnTo>
                  <a:lnTo>
                    <a:pt x="3359418" y="1309306"/>
                  </a:lnTo>
                  <a:lnTo>
                    <a:pt x="3337578" y="1349438"/>
                  </a:lnTo>
                  <a:lnTo>
                    <a:pt x="3313558" y="1388626"/>
                  </a:lnTo>
                  <a:lnTo>
                    <a:pt x="3287359" y="1426779"/>
                  </a:lnTo>
                  <a:lnTo>
                    <a:pt x="3258982" y="1463807"/>
                  </a:lnTo>
                  <a:lnTo>
                    <a:pt x="3228425" y="1499621"/>
                  </a:lnTo>
                  <a:lnTo>
                    <a:pt x="3195689" y="1534128"/>
                  </a:lnTo>
                  <a:close/>
                </a:path>
              </a:pathLst>
            </a:custGeom>
            <a:solidFill>
              <a:srgbClr val="61C2A2">
                <a:alpha val="14898"/>
              </a:srgbClr>
            </a:solidFill>
          </p:spPr>
          <p:txBody>
            <a:bodyPr wrap="square" lIns="0" tIns="0" rIns="0" bIns="0" rtlCol="0"/>
            <a:lstStyle/>
            <a:p>
              <a:endParaRPr/>
            </a:p>
          </p:txBody>
        </p:sp>
        <p:sp>
          <p:nvSpPr>
            <p:cNvPr id="7" name="object 7"/>
            <p:cNvSpPr/>
            <p:nvPr/>
          </p:nvSpPr>
          <p:spPr>
            <a:xfrm>
              <a:off x="0" y="8017510"/>
              <a:ext cx="2544445" cy="2269490"/>
            </a:xfrm>
            <a:custGeom>
              <a:avLst/>
              <a:gdLst/>
              <a:ahLst/>
              <a:cxnLst/>
              <a:rect l="l" t="t" r="r" b="b"/>
              <a:pathLst>
                <a:path w="2544445" h="2269490">
                  <a:moveTo>
                    <a:pt x="2281058" y="1530887"/>
                  </a:moveTo>
                  <a:lnTo>
                    <a:pt x="1542456" y="2269489"/>
                  </a:lnTo>
                  <a:lnTo>
                    <a:pt x="0" y="2269489"/>
                  </a:lnTo>
                  <a:lnTo>
                    <a:pt x="0" y="1279037"/>
                  </a:lnTo>
                  <a:lnTo>
                    <a:pt x="1014604" y="264432"/>
                  </a:lnTo>
                  <a:lnTo>
                    <a:pt x="1049513" y="231290"/>
                  </a:lnTo>
                  <a:lnTo>
                    <a:pt x="1085669" y="200375"/>
                  </a:lnTo>
                  <a:lnTo>
                    <a:pt x="1122985" y="171684"/>
                  </a:lnTo>
                  <a:lnTo>
                    <a:pt x="1161373" y="145215"/>
                  </a:lnTo>
                  <a:lnTo>
                    <a:pt x="1200747" y="120966"/>
                  </a:lnTo>
                  <a:lnTo>
                    <a:pt x="1241017" y="98934"/>
                  </a:lnTo>
                  <a:lnTo>
                    <a:pt x="1282098" y="79116"/>
                  </a:lnTo>
                  <a:lnTo>
                    <a:pt x="1323903" y="61510"/>
                  </a:lnTo>
                  <a:lnTo>
                    <a:pt x="1366342" y="46114"/>
                  </a:lnTo>
                  <a:lnTo>
                    <a:pt x="1409331" y="32925"/>
                  </a:lnTo>
                  <a:lnTo>
                    <a:pt x="1452780" y="21941"/>
                  </a:lnTo>
                  <a:lnTo>
                    <a:pt x="1496603" y="13159"/>
                  </a:lnTo>
                  <a:lnTo>
                    <a:pt x="1540712" y="6576"/>
                  </a:lnTo>
                  <a:lnTo>
                    <a:pt x="1585021" y="2190"/>
                  </a:lnTo>
                  <a:lnTo>
                    <a:pt x="1629441" y="0"/>
                  </a:lnTo>
                  <a:lnTo>
                    <a:pt x="1673886" y="1"/>
                  </a:lnTo>
                  <a:lnTo>
                    <a:pt x="1718267" y="2192"/>
                  </a:lnTo>
                  <a:lnTo>
                    <a:pt x="1762499" y="6570"/>
                  </a:lnTo>
                  <a:lnTo>
                    <a:pt x="1806493" y="13132"/>
                  </a:lnTo>
                  <a:lnTo>
                    <a:pt x="1850162" y="21877"/>
                  </a:lnTo>
                  <a:lnTo>
                    <a:pt x="1893419" y="32802"/>
                  </a:lnTo>
                  <a:lnTo>
                    <a:pt x="1936177" y="45903"/>
                  </a:lnTo>
                  <a:lnTo>
                    <a:pt x="1978347" y="61180"/>
                  </a:lnTo>
                  <a:lnTo>
                    <a:pt x="2019844" y="78628"/>
                  </a:lnTo>
                  <a:lnTo>
                    <a:pt x="2060579" y="98247"/>
                  </a:lnTo>
                  <a:lnTo>
                    <a:pt x="2100466" y="120032"/>
                  </a:lnTo>
                  <a:lnTo>
                    <a:pt x="2139416" y="143982"/>
                  </a:lnTo>
                  <a:lnTo>
                    <a:pt x="2177343" y="170095"/>
                  </a:lnTo>
                  <a:lnTo>
                    <a:pt x="2214159" y="198367"/>
                  </a:lnTo>
                  <a:lnTo>
                    <a:pt x="2249777" y="228797"/>
                  </a:lnTo>
                  <a:lnTo>
                    <a:pt x="2284110" y="261381"/>
                  </a:lnTo>
                  <a:lnTo>
                    <a:pt x="2316680" y="295727"/>
                  </a:lnTo>
                  <a:lnTo>
                    <a:pt x="2347071" y="331384"/>
                  </a:lnTo>
                  <a:lnTo>
                    <a:pt x="2375282" y="368262"/>
                  </a:lnTo>
                  <a:lnTo>
                    <a:pt x="2401313" y="406270"/>
                  </a:lnTo>
                  <a:lnTo>
                    <a:pt x="2425165" y="445318"/>
                  </a:lnTo>
                  <a:lnTo>
                    <a:pt x="2446838" y="485318"/>
                  </a:lnTo>
                  <a:lnTo>
                    <a:pt x="2466332" y="526177"/>
                  </a:lnTo>
                  <a:lnTo>
                    <a:pt x="2483647" y="567807"/>
                  </a:lnTo>
                  <a:lnTo>
                    <a:pt x="2498783" y="610118"/>
                  </a:lnTo>
                  <a:lnTo>
                    <a:pt x="2511742" y="653019"/>
                  </a:lnTo>
                  <a:lnTo>
                    <a:pt x="2522522" y="696421"/>
                  </a:lnTo>
                  <a:lnTo>
                    <a:pt x="2531124" y="740232"/>
                  </a:lnTo>
                  <a:lnTo>
                    <a:pt x="2537549" y="784364"/>
                  </a:lnTo>
                  <a:lnTo>
                    <a:pt x="2541796" y="828727"/>
                  </a:lnTo>
                  <a:lnTo>
                    <a:pt x="2543866" y="873230"/>
                  </a:lnTo>
                  <a:lnTo>
                    <a:pt x="2543759" y="917783"/>
                  </a:lnTo>
                  <a:lnTo>
                    <a:pt x="2541475" y="962296"/>
                  </a:lnTo>
                  <a:lnTo>
                    <a:pt x="2537014" y="1006679"/>
                  </a:lnTo>
                  <a:lnTo>
                    <a:pt x="2530377" y="1050843"/>
                  </a:lnTo>
                  <a:lnTo>
                    <a:pt x="2521564" y="1094696"/>
                  </a:lnTo>
                  <a:lnTo>
                    <a:pt x="2510576" y="1138150"/>
                  </a:lnTo>
                  <a:lnTo>
                    <a:pt x="2497411" y="1181114"/>
                  </a:lnTo>
                  <a:lnTo>
                    <a:pt x="2482071" y="1223498"/>
                  </a:lnTo>
                  <a:lnTo>
                    <a:pt x="2464555" y="1265212"/>
                  </a:lnTo>
                  <a:lnTo>
                    <a:pt x="2444865" y="1306165"/>
                  </a:lnTo>
                  <a:lnTo>
                    <a:pt x="2423000" y="1346269"/>
                  </a:lnTo>
                  <a:lnTo>
                    <a:pt x="2398960" y="1385433"/>
                  </a:lnTo>
                  <a:lnTo>
                    <a:pt x="2372746" y="1423567"/>
                  </a:lnTo>
                  <a:lnTo>
                    <a:pt x="2344357" y="1460580"/>
                  </a:lnTo>
                  <a:lnTo>
                    <a:pt x="2313794" y="1496384"/>
                  </a:lnTo>
                  <a:lnTo>
                    <a:pt x="2281058" y="1530887"/>
                  </a:lnTo>
                  <a:close/>
                </a:path>
              </a:pathLst>
            </a:custGeom>
            <a:solidFill>
              <a:srgbClr val="1C6179">
                <a:alpha val="14898"/>
              </a:srgbClr>
            </a:solidFill>
          </p:spPr>
          <p:txBody>
            <a:bodyPr wrap="square" lIns="0" tIns="0" rIns="0" bIns="0" rtlCol="0"/>
            <a:lstStyle/>
            <a:p>
              <a:endParaRPr/>
            </a:p>
          </p:txBody>
        </p:sp>
      </p:grpSp>
      <p:sp>
        <p:nvSpPr>
          <p:cNvPr id="48" name="TextBox 47">
            <a:extLst>
              <a:ext uri="{FF2B5EF4-FFF2-40B4-BE49-F238E27FC236}">
                <a16:creationId xmlns:a16="http://schemas.microsoft.com/office/drawing/2014/main" id="{63B03923-A150-4611-A71D-B28D1695898A}"/>
              </a:ext>
            </a:extLst>
          </p:cNvPr>
          <p:cNvSpPr txBox="1"/>
          <p:nvPr/>
        </p:nvSpPr>
        <p:spPr>
          <a:xfrm>
            <a:off x="46356" y="-149361"/>
            <a:ext cx="17907000" cy="10495181"/>
          </a:xfrm>
          <a:prstGeom prst="rect">
            <a:avLst/>
          </a:prstGeom>
          <a:noFill/>
        </p:spPr>
        <p:txBody>
          <a:bodyPr wrap="square" rtlCol="0">
            <a:spAutoFit/>
          </a:bodyPr>
          <a:lstStyle/>
          <a:p>
            <a:r>
              <a:rPr lang="en-IN" sz="4400" b="1" dirty="0">
                <a:latin typeface="Aparajita" panose="02020603050405020304" pitchFamily="18" charset="0"/>
                <a:cs typeface="Aparajita" panose="02020603050405020304" pitchFamily="18" charset="0"/>
              </a:rPr>
              <a:t>1) Objective: To check the dependency of career satisfaction of working people on  Gender. To Test: </a:t>
            </a:r>
          </a:p>
          <a:p>
            <a:r>
              <a:rPr lang="en-IN" sz="3600" b="1" dirty="0">
                <a:latin typeface="Aparajita" panose="02020603050405020304" pitchFamily="18" charset="0"/>
                <a:cs typeface="Aparajita" panose="02020603050405020304" pitchFamily="18" charset="0"/>
              </a:rPr>
              <a:t>Ho: </a:t>
            </a:r>
            <a:r>
              <a:rPr lang="en-IN" sz="3600" dirty="0">
                <a:latin typeface="Aparajita" panose="02020603050405020304" pitchFamily="18" charset="0"/>
                <a:cs typeface="Aparajita" panose="02020603050405020304" pitchFamily="18" charset="0"/>
              </a:rPr>
              <a:t>career satisfaction of working people is independent of gender. </a:t>
            </a:r>
          </a:p>
          <a:p>
            <a:r>
              <a:rPr lang="en-IN" sz="3600" b="1" dirty="0">
                <a:latin typeface="Aparajita" panose="02020603050405020304" pitchFamily="18" charset="0"/>
                <a:cs typeface="Aparajita" panose="02020603050405020304" pitchFamily="18" charset="0"/>
              </a:rPr>
              <a:t>Vs</a:t>
            </a:r>
          </a:p>
          <a:p>
            <a:r>
              <a:rPr lang="en-IN" sz="3600" b="1" dirty="0">
                <a:latin typeface="Aparajita" panose="02020603050405020304" pitchFamily="18" charset="0"/>
                <a:cs typeface="Aparajita" panose="02020603050405020304" pitchFamily="18" charset="0"/>
              </a:rPr>
              <a:t>H1: </a:t>
            </a:r>
            <a:r>
              <a:rPr lang="en-IN" sz="3600" dirty="0">
                <a:latin typeface="Aparajita" panose="02020603050405020304" pitchFamily="18" charset="0"/>
                <a:cs typeface="Aparajita" panose="02020603050405020304" pitchFamily="18" charset="0"/>
              </a:rPr>
              <a:t>career satisfaction of working people is not independent of gender</a:t>
            </a:r>
          </a:p>
          <a:p>
            <a:r>
              <a:rPr lang="en-IN" sz="3200" b="1" dirty="0">
                <a:latin typeface="Aparajita" panose="02020603050405020304" pitchFamily="18" charset="0"/>
                <a:cs typeface="Aparajita" panose="02020603050405020304" pitchFamily="18" charset="0"/>
              </a:rPr>
              <a:t>Observed Frequency                           Expected Frequency</a:t>
            </a:r>
          </a:p>
          <a:p>
            <a:endParaRPr lang="en-IN" sz="3200" b="1" dirty="0">
              <a:latin typeface="Aparajita" panose="02020603050405020304" pitchFamily="18" charset="0"/>
              <a:cs typeface="Aparajita" panose="02020603050405020304" pitchFamily="18" charset="0"/>
            </a:endParaRPr>
          </a:p>
          <a:p>
            <a:endParaRPr lang="en-IN" sz="3200" b="1" dirty="0">
              <a:latin typeface="Aparajita" panose="02020603050405020304" pitchFamily="18" charset="0"/>
              <a:cs typeface="Aparajita" panose="02020603050405020304" pitchFamily="18" charset="0"/>
            </a:endParaRPr>
          </a:p>
          <a:p>
            <a:endParaRPr lang="en-IN" sz="3200" b="1" dirty="0">
              <a:latin typeface="Aparajita" panose="02020603050405020304" pitchFamily="18" charset="0"/>
              <a:cs typeface="Aparajita" panose="02020603050405020304" pitchFamily="18" charset="0"/>
            </a:endParaRPr>
          </a:p>
          <a:p>
            <a:r>
              <a:rPr lang="en-IN" sz="3200" dirty="0">
                <a:latin typeface="Aparajita" panose="02020603050405020304" pitchFamily="18" charset="0"/>
                <a:cs typeface="Aparajita" panose="02020603050405020304" pitchFamily="18" charset="0"/>
              </a:rPr>
              <a:t>G-test results </a:t>
            </a:r>
          </a:p>
          <a:p>
            <a:r>
              <a:rPr lang="en-IN" sz="3200" dirty="0">
                <a:latin typeface="Aparajita" panose="02020603050405020304" pitchFamily="18" charset="0"/>
                <a:cs typeface="Aparajita" panose="02020603050405020304" pitchFamily="18" charset="0"/>
              </a:rPr>
              <a:t> Log-likelihood ratio ( 3.0) = 10.7835 </a:t>
            </a:r>
          </a:p>
          <a:p>
            <a:r>
              <a:rPr lang="en-IN" sz="3200" dirty="0">
                <a:latin typeface="Aparajita" panose="02020603050405020304" pitchFamily="18" charset="0"/>
                <a:cs typeface="Aparajita" panose="02020603050405020304" pitchFamily="18" charset="0"/>
              </a:rPr>
              <a:t> p-value = 0.0130 </a:t>
            </a:r>
          </a:p>
          <a:p>
            <a:r>
              <a:rPr lang="en-IN" sz="3200" dirty="0">
                <a:latin typeface="Aparajita" panose="02020603050405020304" pitchFamily="18" charset="0"/>
                <a:cs typeface="Aparajita" panose="02020603050405020304" pitchFamily="18" charset="0"/>
              </a:rPr>
              <a:t> Cramer's V = 0.1980 </a:t>
            </a:r>
          </a:p>
          <a:p>
            <a:r>
              <a:rPr lang="en-IN" sz="3200" b="1" dirty="0">
                <a:latin typeface="Aparajita" panose="02020603050405020304" pitchFamily="18" charset="0"/>
                <a:cs typeface="Aparajita" panose="02020603050405020304" pitchFamily="18" charset="0"/>
              </a:rPr>
              <a:t>Conclusion: </a:t>
            </a:r>
            <a:r>
              <a:rPr lang="en-IN" sz="3200" dirty="0">
                <a:latin typeface="Aparajita" panose="02020603050405020304" pitchFamily="18" charset="0"/>
                <a:cs typeface="Aparajita" panose="02020603050405020304" pitchFamily="18" charset="0"/>
              </a:rPr>
              <a:t>As p-value &lt; alpha, therefore the data provide enough evident to reject H0 at 5% </a:t>
            </a:r>
            <a:r>
              <a:rPr lang="en-IN" sz="3200" dirty="0" err="1">
                <a:latin typeface="Aparajita" panose="02020603050405020304" pitchFamily="18" charset="0"/>
                <a:cs typeface="Aparajita" panose="02020603050405020304" pitchFamily="18" charset="0"/>
              </a:rPr>
              <a:t>l.o.s</a:t>
            </a:r>
            <a:r>
              <a:rPr lang="en-IN" sz="3200" dirty="0">
                <a:latin typeface="Aparajita" panose="02020603050405020304" pitchFamily="18" charset="0"/>
                <a:cs typeface="Aparajita" panose="02020603050405020304" pitchFamily="18" charset="0"/>
              </a:rPr>
              <a:t>. Hence, we conclude that career satisfaction of working people is not independent of gender. </a:t>
            </a:r>
            <a:endParaRPr lang="en-US" sz="3200" dirty="0">
              <a:solidFill>
                <a:schemeClr val="tx2">
                  <a:lumMod val="50000"/>
                </a:schemeClr>
              </a:solidFill>
              <a:latin typeface="Aparajita" panose="02020603050405020304" pitchFamily="18" charset="0"/>
              <a:cs typeface="Aparajita" panose="02020603050405020304" pitchFamily="18" charset="0"/>
            </a:endParaRPr>
          </a:p>
          <a:p>
            <a:r>
              <a:rPr lang="en-IN" sz="3200" dirty="0">
                <a:latin typeface="Aparajita" panose="02020603050405020304" pitchFamily="18" charset="0"/>
                <a:cs typeface="Aparajita" panose="02020603050405020304" pitchFamily="18" charset="0"/>
              </a:rPr>
              <a:t>Hence fore we refer Cramer’s v value. Thus, there is 19.80% association between gender and career satisfaction of working people. </a:t>
            </a:r>
          </a:p>
          <a:p>
            <a:pPr marL="457200" indent="-457200">
              <a:buFont typeface="Wingdings" panose="05000000000000000000" pitchFamily="2" charset="2"/>
              <a:buChar char="Ø"/>
            </a:pPr>
            <a:r>
              <a:rPr lang="en-IN" sz="3200" dirty="0">
                <a:latin typeface="Aparajita" panose="02020603050405020304" pitchFamily="18" charset="0"/>
                <a:cs typeface="Aparajita" panose="02020603050405020304" pitchFamily="18" charset="0"/>
              </a:rPr>
              <a:t>G-test for working people on different attributes like gender, years of experience, marital status, percentage/CGPA in the last degree of their educational background, satisfaction on decision of choosing science stream in </a:t>
            </a:r>
            <a:r>
              <a:rPr lang="en-IN" sz="3200" b="1" dirty="0">
                <a:latin typeface="Aparajita" panose="02020603050405020304" pitchFamily="18" charset="0"/>
                <a:cs typeface="Aparajita" panose="02020603050405020304" pitchFamily="18" charset="0"/>
              </a:rPr>
              <a:t>TABLE-1</a:t>
            </a:r>
            <a:r>
              <a:rPr lang="en-IN" sz="3200" dirty="0">
                <a:latin typeface="Aparajita" panose="02020603050405020304" pitchFamily="18" charset="0"/>
                <a:cs typeface="Aparajita" panose="02020603050405020304" pitchFamily="18" charset="0"/>
              </a:rPr>
              <a:t>. </a:t>
            </a:r>
          </a:p>
          <a:p>
            <a:pPr marL="457200" indent="-457200">
              <a:buFont typeface="Wingdings" panose="05000000000000000000" pitchFamily="2" charset="2"/>
              <a:buChar char="Ø"/>
            </a:pPr>
            <a:r>
              <a:rPr lang="en-IN" sz="3200" dirty="0">
                <a:latin typeface="Aparajita" panose="02020603050405020304" pitchFamily="18" charset="0"/>
                <a:cs typeface="Aparajita" panose="02020603050405020304" pitchFamily="18" charset="0"/>
              </a:rPr>
              <a:t> G-test for non-working people on different attributes like gender, marital status, percentage/CGPA in the last degree of their educational background in </a:t>
            </a:r>
            <a:r>
              <a:rPr lang="en-IN" sz="3200" b="1" dirty="0">
                <a:latin typeface="Aparajita" panose="02020603050405020304" pitchFamily="18" charset="0"/>
                <a:cs typeface="Aparajita" panose="02020603050405020304" pitchFamily="18" charset="0"/>
              </a:rPr>
              <a:t>TABLE-2</a:t>
            </a:r>
            <a:r>
              <a:rPr lang="en-IN" sz="3200" dirty="0">
                <a:latin typeface="Aparajita" panose="02020603050405020304" pitchFamily="18" charset="0"/>
                <a:cs typeface="Aparajita" panose="02020603050405020304" pitchFamily="18" charset="0"/>
              </a:rPr>
              <a:t>. </a:t>
            </a:r>
          </a:p>
        </p:txBody>
      </p:sp>
      <p:graphicFrame>
        <p:nvGraphicFramePr>
          <p:cNvPr id="17" name="Table 17">
            <a:extLst>
              <a:ext uri="{FF2B5EF4-FFF2-40B4-BE49-F238E27FC236}">
                <a16:creationId xmlns:a16="http://schemas.microsoft.com/office/drawing/2014/main" id="{759F2E5F-D8AF-46E4-B68F-257286469844}"/>
              </a:ext>
            </a:extLst>
          </p:cNvPr>
          <p:cNvGraphicFramePr>
            <a:graphicFrameLocks noGrp="1"/>
          </p:cNvGraphicFramePr>
          <p:nvPr/>
        </p:nvGraphicFramePr>
        <p:xfrm>
          <a:off x="221688" y="3387615"/>
          <a:ext cx="4542156" cy="1239712"/>
        </p:xfrm>
        <a:graphic>
          <a:graphicData uri="http://schemas.openxmlformats.org/drawingml/2006/table">
            <a:tbl>
              <a:tblPr firstRow="1" bandRow="1">
                <a:tableStyleId>{5940675A-B579-460E-94D1-54222C63F5DA}</a:tableStyleId>
              </a:tblPr>
              <a:tblGrid>
                <a:gridCol w="757026">
                  <a:extLst>
                    <a:ext uri="{9D8B030D-6E8A-4147-A177-3AD203B41FA5}">
                      <a16:colId xmlns:a16="http://schemas.microsoft.com/office/drawing/2014/main" val="2579696486"/>
                    </a:ext>
                  </a:extLst>
                </a:gridCol>
                <a:gridCol w="757026">
                  <a:extLst>
                    <a:ext uri="{9D8B030D-6E8A-4147-A177-3AD203B41FA5}">
                      <a16:colId xmlns:a16="http://schemas.microsoft.com/office/drawing/2014/main" val="740274373"/>
                    </a:ext>
                  </a:extLst>
                </a:gridCol>
                <a:gridCol w="742104">
                  <a:extLst>
                    <a:ext uri="{9D8B030D-6E8A-4147-A177-3AD203B41FA5}">
                      <a16:colId xmlns:a16="http://schemas.microsoft.com/office/drawing/2014/main" val="759930699"/>
                    </a:ext>
                  </a:extLst>
                </a:gridCol>
                <a:gridCol w="771948">
                  <a:extLst>
                    <a:ext uri="{9D8B030D-6E8A-4147-A177-3AD203B41FA5}">
                      <a16:colId xmlns:a16="http://schemas.microsoft.com/office/drawing/2014/main" val="572569896"/>
                    </a:ext>
                  </a:extLst>
                </a:gridCol>
                <a:gridCol w="757026">
                  <a:extLst>
                    <a:ext uri="{9D8B030D-6E8A-4147-A177-3AD203B41FA5}">
                      <a16:colId xmlns:a16="http://schemas.microsoft.com/office/drawing/2014/main" val="2994248730"/>
                    </a:ext>
                  </a:extLst>
                </a:gridCol>
                <a:gridCol w="757026">
                  <a:extLst>
                    <a:ext uri="{9D8B030D-6E8A-4147-A177-3AD203B41FA5}">
                      <a16:colId xmlns:a16="http://schemas.microsoft.com/office/drawing/2014/main" val="2748624777"/>
                    </a:ext>
                  </a:extLst>
                </a:gridCol>
              </a:tblGrid>
              <a:tr h="309928">
                <a:tc>
                  <a:txBody>
                    <a:bodyPr/>
                    <a:lstStyle/>
                    <a:p>
                      <a:pPr algn="ctr" fontAlgn="b"/>
                      <a:r>
                        <a:rPr lang="en-IN" sz="1800" b="1" i="0" u="none" strike="noStrike" dirty="0">
                          <a:solidFill>
                            <a:srgbClr val="000000"/>
                          </a:solidFill>
                          <a:effectLst/>
                          <a:latin typeface="Calibri" panose="020F0502020204030204" pitchFamily="34" charset="0"/>
                        </a:rPr>
                        <a:t>Gender</a:t>
                      </a:r>
                    </a:p>
                  </a:txBody>
                  <a:tcPr marL="6350" marR="6350" marT="6350" marB="0" anchor="b"/>
                </a:tc>
                <a:tc>
                  <a:txBody>
                    <a:bodyPr/>
                    <a:lstStyle/>
                    <a:p>
                      <a:pPr algn="ctr" fontAlgn="b"/>
                      <a:r>
                        <a:rPr lang="en-IN" sz="1800" b="1" i="0" u="none" strike="noStrike">
                          <a:solidFill>
                            <a:srgbClr val="000000"/>
                          </a:solidFill>
                          <a:effectLst/>
                          <a:latin typeface="Calibri" panose="020F0502020204030204" pitchFamily="34" charset="0"/>
                        </a:rPr>
                        <a:t>2</a:t>
                      </a:r>
                    </a:p>
                  </a:txBody>
                  <a:tcPr marL="6350" marR="6350" marT="6350" marB="0" anchor="b"/>
                </a:tc>
                <a:tc>
                  <a:txBody>
                    <a:bodyPr/>
                    <a:lstStyle/>
                    <a:p>
                      <a:pPr algn="ctr" fontAlgn="b"/>
                      <a:r>
                        <a:rPr lang="en-IN" sz="1800" b="1" i="0" u="none" strike="noStrike" dirty="0">
                          <a:solidFill>
                            <a:srgbClr val="000000"/>
                          </a:solidFill>
                          <a:effectLst/>
                          <a:latin typeface="Calibri" panose="020F0502020204030204" pitchFamily="34" charset="0"/>
                        </a:rPr>
                        <a:t>3</a:t>
                      </a:r>
                    </a:p>
                  </a:txBody>
                  <a:tcPr marL="6350" marR="6350" marT="6350" marB="0" anchor="b"/>
                </a:tc>
                <a:tc>
                  <a:txBody>
                    <a:bodyPr/>
                    <a:lstStyle/>
                    <a:p>
                      <a:pPr algn="ctr" fontAlgn="b"/>
                      <a:r>
                        <a:rPr lang="en-IN" sz="1800" b="1" i="0" u="none" strike="noStrike">
                          <a:solidFill>
                            <a:srgbClr val="000000"/>
                          </a:solidFill>
                          <a:effectLst/>
                          <a:latin typeface="Calibri" panose="020F0502020204030204" pitchFamily="34" charset="0"/>
                        </a:rPr>
                        <a:t>4</a:t>
                      </a:r>
                    </a:p>
                  </a:txBody>
                  <a:tcPr marL="6350" marR="6350" marT="6350" marB="0" anchor="b"/>
                </a:tc>
                <a:tc>
                  <a:txBody>
                    <a:bodyPr/>
                    <a:lstStyle/>
                    <a:p>
                      <a:pPr algn="ctr" fontAlgn="b"/>
                      <a:r>
                        <a:rPr lang="en-IN" sz="1800" b="1" i="0" u="none" strike="noStrike" dirty="0">
                          <a:solidFill>
                            <a:srgbClr val="000000"/>
                          </a:solidFill>
                          <a:effectLst/>
                          <a:latin typeface="Calibri" panose="020F0502020204030204" pitchFamily="34" charset="0"/>
                        </a:rPr>
                        <a:t>5</a:t>
                      </a:r>
                    </a:p>
                  </a:txBody>
                  <a:tcPr marL="6350" marR="6350" marT="6350" marB="0" anchor="b"/>
                </a:tc>
                <a:tc>
                  <a:txBody>
                    <a:bodyPr/>
                    <a:lstStyle/>
                    <a:p>
                      <a:pPr algn="ctr" fontAlgn="b"/>
                      <a:r>
                        <a:rPr lang="en-IN" sz="1800" b="1" i="0" u="none" strike="noStrike">
                          <a:solidFill>
                            <a:srgbClr val="000000"/>
                          </a:solidFill>
                          <a:effectLst/>
                          <a:latin typeface="Calibri" panose="020F0502020204030204" pitchFamily="34" charset="0"/>
                        </a:rPr>
                        <a:t>ALL</a:t>
                      </a:r>
                    </a:p>
                  </a:txBody>
                  <a:tcPr marL="6350" marR="6350" marT="6350" marB="0" anchor="b"/>
                </a:tc>
                <a:extLst>
                  <a:ext uri="{0D108BD9-81ED-4DB2-BD59-A6C34878D82A}">
                    <a16:rowId xmlns:a16="http://schemas.microsoft.com/office/drawing/2014/main" val="3473170925"/>
                  </a:ext>
                </a:extLst>
              </a:tr>
              <a:tr h="309928">
                <a:tc>
                  <a:txBody>
                    <a:bodyPr/>
                    <a:lstStyle/>
                    <a:p>
                      <a:pPr algn="ctr" fontAlgn="b"/>
                      <a:r>
                        <a:rPr lang="en-IN" sz="1800" b="1" i="0" u="none" strike="noStrike">
                          <a:solidFill>
                            <a:srgbClr val="000000"/>
                          </a:solidFill>
                          <a:effectLst/>
                          <a:latin typeface="Calibri" panose="020F0502020204030204" pitchFamily="34" charset="0"/>
                        </a:rPr>
                        <a:t>1</a:t>
                      </a:r>
                    </a:p>
                  </a:txBody>
                  <a:tcPr marL="6350" marR="6350" marT="6350" marB="0" anchor="b"/>
                </a:tc>
                <a:tc>
                  <a:txBody>
                    <a:bodyPr/>
                    <a:lstStyle/>
                    <a:p>
                      <a:pPr algn="ctr" fontAlgn="b"/>
                      <a:r>
                        <a:rPr lang="en-IN" sz="1800" b="1" i="0" u="none" strike="noStrike">
                          <a:solidFill>
                            <a:srgbClr val="000000"/>
                          </a:solidFill>
                          <a:effectLst/>
                          <a:latin typeface="Calibri" panose="020F0502020204030204" pitchFamily="34" charset="0"/>
                        </a:rPr>
                        <a:t>7</a:t>
                      </a:r>
                    </a:p>
                  </a:txBody>
                  <a:tcPr marL="6350" marR="6350" marT="6350" marB="0" anchor="b"/>
                </a:tc>
                <a:tc>
                  <a:txBody>
                    <a:bodyPr/>
                    <a:lstStyle/>
                    <a:p>
                      <a:pPr algn="ctr" fontAlgn="b"/>
                      <a:r>
                        <a:rPr lang="en-IN" sz="1800" b="1" i="0" u="none" strike="noStrike">
                          <a:solidFill>
                            <a:srgbClr val="000000"/>
                          </a:solidFill>
                          <a:effectLst/>
                          <a:latin typeface="Calibri" panose="020F0502020204030204" pitchFamily="34" charset="0"/>
                        </a:rPr>
                        <a:t>47</a:t>
                      </a:r>
                    </a:p>
                  </a:txBody>
                  <a:tcPr marL="6350" marR="6350" marT="6350" marB="0" anchor="b"/>
                </a:tc>
                <a:tc>
                  <a:txBody>
                    <a:bodyPr/>
                    <a:lstStyle/>
                    <a:p>
                      <a:pPr algn="ctr" fontAlgn="b"/>
                      <a:r>
                        <a:rPr lang="en-IN" sz="1800" b="1" i="0" u="none" strike="noStrike">
                          <a:solidFill>
                            <a:srgbClr val="000000"/>
                          </a:solidFill>
                          <a:effectLst/>
                          <a:latin typeface="Calibri" panose="020F0502020204030204" pitchFamily="34" charset="0"/>
                        </a:rPr>
                        <a:t>133</a:t>
                      </a:r>
                    </a:p>
                  </a:txBody>
                  <a:tcPr marL="6350" marR="6350" marT="6350" marB="0" anchor="b"/>
                </a:tc>
                <a:tc>
                  <a:txBody>
                    <a:bodyPr/>
                    <a:lstStyle/>
                    <a:p>
                      <a:pPr algn="ctr" fontAlgn="b"/>
                      <a:r>
                        <a:rPr lang="en-IN" sz="1800" b="1" i="0" u="none" strike="noStrike" dirty="0">
                          <a:solidFill>
                            <a:srgbClr val="000000"/>
                          </a:solidFill>
                          <a:effectLst/>
                          <a:latin typeface="Calibri" panose="020F0502020204030204" pitchFamily="34" charset="0"/>
                        </a:rPr>
                        <a:t>6</a:t>
                      </a:r>
                    </a:p>
                  </a:txBody>
                  <a:tcPr marL="6350" marR="6350" marT="6350" marB="0" anchor="b"/>
                </a:tc>
                <a:tc>
                  <a:txBody>
                    <a:bodyPr/>
                    <a:lstStyle/>
                    <a:p>
                      <a:pPr algn="ctr" fontAlgn="b"/>
                      <a:r>
                        <a:rPr lang="en-IN" sz="1800" b="1" i="0" u="none" strike="noStrike">
                          <a:solidFill>
                            <a:srgbClr val="000000"/>
                          </a:solidFill>
                          <a:effectLst/>
                          <a:latin typeface="Calibri" panose="020F0502020204030204" pitchFamily="34" charset="0"/>
                        </a:rPr>
                        <a:t>193</a:t>
                      </a:r>
                    </a:p>
                  </a:txBody>
                  <a:tcPr marL="6350" marR="6350" marT="6350" marB="0" anchor="b"/>
                </a:tc>
                <a:extLst>
                  <a:ext uri="{0D108BD9-81ED-4DB2-BD59-A6C34878D82A}">
                    <a16:rowId xmlns:a16="http://schemas.microsoft.com/office/drawing/2014/main" val="1246148969"/>
                  </a:ext>
                </a:extLst>
              </a:tr>
              <a:tr h="309928">
                <a:tc>
                  <a:txBody>
                    <a:bodyPr/>
                    <a:lstStyle/>
                    <a:p>
                      <a:pPr algn="ctr" fontAlgn="b"/>
                      <a:r>
                        <a:rPr lang="en-IN" sz="1800" b="1" i="0" u="none" strike="noStrike">
                          <a:solidFill>
                            <a:srgbClr val="000000"/>
                          </a:solidFill>
                          <a:effectLst/>
                          <a:latin typeface="Calibri" panose="020F0502020204030204" pitchFamily="34" charset="0"/>
                        </a:rPr>
                        <a:t>2</a:t>
                      </a:r>
                    </a:p>
                  </a:txBody>
                  <a:tcPr marL="6350" marR="6350" marT="6350" marB="0" anchor="b"/>
                </a:tc>
                <a:tc>
                  <a:txBody>
                    <a:bodyPr/>
                    <a:lstStyle/>
                    <a:p>
                      <a:pPr algn="ctr" fontAlgn="b"/>
                      <a:r>
                        <a:rPr lang="en-IN" sz="1800" b="1" i="0" u="none" strike="noStrike">
                          <a:solidFill>
                            <a:srgbClr val="000000"/>
                          </a:solidFill>
                          <a:effectLst/>
                          <a:latin typeface="Calibri" panose="020F0502020204030204" pitchFamily="34" charset="0"/>
                        </a:rPr>
                        <a:t>1</a:t>
                      </a:r>
                    </a:p>
                  </a:txBody>
                  <a:tcPr marL="6350" marR="6350" marT="6350" marB="0" anchor="b"/>
                </a:tc>
                <a:tc>
                  <a:txBody>
                    <a:bodyPr/>
                    <a:lstStyle/>
                    <a:p>
                      <a:pPr algn="ctr" fontAlgn="b"/>
                      <a:r>
                        <a:rPr lang="en-IN" sz="1800" b="1" i="0" u="none" strike="noStrike">
                          <a:solidFill>
                            <a:srgbClr val="000000"/>
                          </a:solidFill>
                          <a:effectLst/>
                          <a:latin typeface="Calibri" panose="020F0502020204030204" pitchFamily="34" charset="0"/>
                        </a:rPr>
                        <a:t>36</a:t>
                      </a:r>
                    </a:p>
                  </a:txBody>
                  <a:tcPr marL="6350" marR="6350" marT="6350" marB="0" anchor="b"/>
                </a:tc>
                <a:tc>
                  <a:txBody>
                    <a:bodyPr/>
                    <a:lstStyle/>
                    <a:p>
                      <a:pPr algn="ctr" fontAlgn="b"/>
                      <a:r>
                        <a:rPr lang="en-IN" sz="1800" b="1" i="0" u="none" strike="noStrike">
                          <a:solidFill>
                            <a:srgbClr val="000000"/>
                          </a:solidFill>
                          <a:effectLst/>
                          <a:latin typeface="Calibri" panose="020F0502020204030204" pitchFamily="34" charset="0"/>
                        </a:rPr>
                        <a:t>43</a:t>
                      </a:r>
                    </a:p>
                  </a:txBody>
                  <a:tcPr marL="6350" marR="6350" marT="6350" marB="0" anchor="b"/>
                </a:tc>
                <a:tc>
                  <a:txBody>
                    <a:bodyPr/>
                    <a:lstStyle/>
                    <a:p>
                      <a:pPr algn="ctr" fontAlgn="b"/>
                      <a:r>
                        <a:rPr lang="en-IN" sz="1800" b="1" i="0" u="none" strike="noStrike">
                          <a:solidFill>
                            <a:srgbClr val="000000"/>
                          </a:solidFill>
                          <a:effectLst/>
                          <a:latin typeface="Calibri" panose="020F0502020204030204" pitchFamily="34" charset="0"/>
                        </a:rPr>
                        <a:t>2</a:t>
                      </a:r>
                    </a:p>
                  </a:txBody>
                  <a:tcPr marL="6350" marR="6350" marT="6350" marB="0" anchor="b"/>
                </a:tc>
                <a:tc>
                  <a:txBody>
                    <a:bodyPr/>
                    <a:lstStyle/>
                    <a:p>
                      <a:pPr algn="ctr" fontAlgn="b"/>
                      <a:r>
                        <a:rPr lang="en-IN" sz="1800" b="1" i="0" u="none" strike="noStrike">
                          <a:solidFill>
                            <a:srgbClr val="000000"/>
                          </a:solidFill>
                          <a:effectLst/>
                          <a:latin typeface="Calibri" panose="020F0502020204030204" pitchFamily="34" charset="0"/>
                        </a:rPr>
                        <a:t>82</a:t>
                      </a:r>
                    </a:p>
                  </a:txBody>
                  <a:tcPr marL="6350" marR="6350" marT="6350" marB="0" anchor="b"/>
                </a:tc>
                <a:extLst>
                  <a:ext uri="{0D108BD9-81ED-4DB2-BD59-A6C34878D82A}">
                    <a16:rowId xmlns:a16="http://schemas.microsoft.com/office/drawing/2014/main" val="218638821"/>
                  </a:ext>
                </a:extLst>
              </a:tr>
              <a:tr h="309928">
                <a:tc>
                  <a:txBody>
                    <a:bodyPr/>
                    <a:lstStyle/>
                    <a:p>
                      <a:pPr algn="ctr" fontAlgn="b"/>
                      <a:r>
                        <a:rPr lang="en-IN" sz="1800" b="1" i="0" u="none" strike="noStrike">
                          <a:solidFill>
                            <a:srgbClr val="000000"/>
                          </a:solidFill>
                          <a:effectLst/>
                          <a:latin typeface="Calibri" panose="020F0502020204030204" pitchFamily="34" charset="0"/>
                        </a:rPr>
                        <a:t>All</a:t>
                      </a:r>
                    </a:p>
                  </a:txBody>
                  <a:tcPr marL="6350" marR="6350" marT="6350" marB="0" anchor="b"/>
                </a:tc>
                <a:tc>
                  <a:txBody>
                    <a:bodyPr/>
                    <a:lstStyle/>
                    <a:p>
                      <a:pPr algn="ctr" fontAlgn="b"/>
                      <a:r>
                        <a:rPr lang="en-IN" sz="1800" b="1" i="0" u="none" strike="noStrike">
                          <a:solidFill>
                            <a:srgbClr val="000000"/>
                          </a:solidFill>
                          <a:effectLst/>
                          <a:latin typeface="Calibri" panose="020F0502020204030204" pitchFamily="34" charset="0"/>
                        </a:rPr>
                        <a:t>8</a:t>
                      </a:r>
                    </a:p>
                  </a:txBody>
                  <a:tcPr marL="6350" marR="6350" marT="6350" marB="0" anchor="b"/>
                </a:tc>
                <a:tc>
                  <a:txBody>
                    <a:bodyPr/>
                    <a:lstStyle/>
                    <a:p>
                      <a:pPr algn="ctr" fontAlgn="b"/>
                      <a:r>
                        <a:rPr lang="en-IN" sz="1800" b="1" i="0" u="none" strike="noStrike">
                          <a:solidFill>
                            <a:srgbClr val="000000"/>
                          </a:solidFill>
                          <a:effectLst/>
                          <a:latin typeface="Calibri" panose="020F0502020204030204" pitchFamily="34" charset="0"/>
                        </a:rPr>
                        <a:t>83</a:t>
                      </a:r>
                    </a:p>
                  </a:txBody>
                  <a:tcPr marL="6350" marR="6350" marT="6350" marB="0" anchor="b"/>
                </a:tc>
                <a:tc>
                  <a:txBody>
                    <a:bodyPr/>
                    <a:lstStyle/>
                    <a:p>
                      <a:pPr algn="ctr" fontAlgn="b"/>
                      <a:r>
                        <a:rPr lang="en-IN" sz="1800" b="1" i="0" u="none" strike="noStrike" dirty="0">
                          <a:solidFill>
                            <a:srgbClr val="000000"/>
                          </a:solidFill>
                          <a:effectLst/>
                          <a:latin typeface="Calibri" panose="020F0502020204030204" pitchFamily="34" charset="0"/>
                        </a:rPr>
                        <a:t>176</a:t>
                      </a:r>
                    </a:p>
                  </a:txBody>
                  <a:tcPr marL="6350" marR="6350" marT="6350" marB="0" anchor="b"/>
                </a:tc>
                <a:tc>
                  <a:txBody>
                    <a:bodyPr/>
                    <a:lstStyle/>
                    <a:p>
                      <a:pPr algn="ctr" fontAlgn="b"/>
                      <a:r>
                        <a:rPr lang="en-IN" sz="1800" b="1" i="0" u="none" strike="noStrike">
                          <a:solidFill>
                            <a:srgbClr val="000000"/>
                          </a:solidFill>
                          <a:effectLst/>
                          <a:latin typeface="Calibri" panose="020F0502020204030204" pitchFamily="34" charset="0"/>
                        </a:rPr>
                        <a:t>8</a:t>
                      </a:r>
                    </a:p>
                  </a:txBody>
                  <a:tcPr marL="6350" marR="6350" marT="6350" marB="0" anchor="b"/>
                </a:tc>
                <a:tc>
                  <a:txBody>
                    <a:bodyPr/>
                    <a:lstStyle/>
                    <a:p>
                      <a:pPr algn="ctr" fontAlgn="b"/>
                      <a:r>
                        <a:rPr lang="en-IN" sz="1800" b="1" i="0" u="none" strike="noStrike" dirty="0">
                          <a:solidFill>
                            <a:srgbClr val="000000"/>
                          </a:solidFill>
                          <a:effectLst/>
                          <a:latin typeface="Calibri" panose="020F0502020204030204" pitchFamily="34" charset="0"/>
                        </a:rPr>
                        <a:t>275</a:t>
                      </a:r>
                    </a:p>
                  </a:txBody>
                  <a:tcPr marL="6350" marR="6350" marT="6350" marB="0" anchor="b"/>
                </a:tc>
                <a:extLst>
                  <a:ext uri="{0D108BD9-81ED-4DB2-BD59-A6C34878D82A}">
                    <a16:rowId xmlns:a16="http://schemas.microsoft.com/office/drawing/2014/main" val="278494653"/>
                  </a:ext>
                </a:extLst>
              </a:tr>
            </a:tbl>
          </a:graphicData>
        </a:graphic>
      </p:graphicFrame>
      <p:graphicFrame>
        <p:nvGraphicFramePr>
          <p:cNvPr id="20" name="Table 20">
            <a:extLst>
              <a:ext uri="{FF2B5EF4-FFF2-40B4-BE49-F238E27FC236}">
                <a16:creationId xmlns:a16="http://schemas.microsoft.com/office/drawing/2014/main" id="{6AC06D02-C95B-4A0A-889A-604BD2F82F95}"/>
              </a:ext>
            </a:extLst>
          </p:cNvPr>
          <p:cNvGraphicFramePr>
            <a:graphicFrameLocks noGrp="1"/>
          </p:cNvGraphicFramePr>
          <p:nvPr/>
        </p:nvGraphicFramePr>
        <p:xfrm>
          <a:off x="5271293" y="3771900"/>
          <a:ext cx="4724400" cy="1088390"/>
        </p:xfrm>
        <a:graphic>
          <a:graphicData uri="http://schemas.openxmlformats.org/drawingml/2006/table">
            <a:tbl>
              <a:tblPr firstRow="1" bandRow="1">
                <a:tableStyleId>{5940675A-B579-460E-94D1-54222C63F5DA}</a:tableStyleId>
              </a:tblPr>
              <a:tblGrid>
                <a:gridCol w="944880">
                  <a:extLst>
                    <a:ext uri="{9D8B030D-6E8A-4147-A177-3AD203B41FA5}">
                      <a16:colId xmlns:a16="http://schemas.microsoft.com/office/drawing/2014/main" val="230034886"/>
                    </a:ext>
                  </a:extLst>
                </a:gridCol>
                <a:gridCol w="944880">
                  <a:extLst>
                    <a:ext uri="{9D8B030D-6E8A-4147-A177-3AD203B41FA5}">
                      <a16:colId xmlns:a16="http://schemas.microsoft.com/office/drawing/2014/main" val="3787430011"/>
                    </a:ext>
                  </a:extLst>
                </a:gridCol>
                <a:gridCol w="944880">
                  <a:extLst>
                    <a:ext uri="{9D8B030D-6E8A-4147-A177-3AD203B41FA5}">
                      <a16:colId xmlns:a16="http://schemas.microsoft.com/office/drawing/2014/main" val="1162578910"/>
                    </a:ext>
                  </a:extLst>
                </a:gridCol>
                <a:gridCol w="944880">
                  <a:extLst>
                    <a:ext uri="{9D8B030D-6E8A-4147-A177-3AD203B41FA5}">
                      <a16:colId xmlns:a16="http://schemas.microsoft.com/office/drawing/2014/main" val="3579879797"/>
                    </a:ext>
                  </a:extLst>
                </a:gridCol>
                <a:gridCol w="944880">
                  <a:extLst>
                    <a:ext uri="{9D8B030D-6E8A-4147-A177-3AD203B41FA5}">
                      <a16:colId xmlns:a16="http://schemas.microsoft.com/office/drawing/2014/main" val="3775759461"/>
                    </a:ext>
                  </a:extLst>
                </a:gridCol>
              </a:tblGrid>
              <a:tr h="47707">
                <a:tc>
                  <a:txBody>
                    <a:bodyPr/>
                    <a:lstStyle/>
                    <a:p>
                      <a:pPr algn="ctr" fontAlgn="b"/>
                      <a:r>
                        <a:rPr lang="en-IN" sz="1800" b="1" i="0" u="none" strike="noStrike" dirty="0">
                          <a:solidFill>
                            <a:srgbClr val="000000"/>
                          </a:solidFill>
                          <a:effectLst/>
                          <a:latin typeface="Calibri" panose="020F0502020204030204" pitchFamily="34" charset="0"/>
                        </a:rPr>
                        <a:t>Gender</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800" b="1" i="0" u="none" strike="noStrike" dirty="0">
                          <a:solidFill>
                            <a:srgbClr val="000000"/>
                          </a:solidFill>
                          <a:effectLst/>
                          <a:latin typeface="Calibri" panose="020F0502020204030204" pitchFamily="34" charset="0"/>
                        </a:rPr>
                        <a:t>2</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800" b="1" i="0" u="none" strike="noStrike" dirty="0">
                          <a:solidFill>
                            <a:srgbClr val="000000"/>
                          </a:solidFill>
                          <a:effectLst/>
                          <a:latin typeface="Calibri" panose="020F0502020204030204" pitchFamily="34" charset="0"/>
                        </a:rPr>
                        <a:t>3</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800" b="1" i="0" u="none" strike="noStrike">
                          <a:solidFill>
                            <a:srgbClr val="000000"/>
                          </a:solidFill>
                          <a:effectLst/>
                          <a:latin typeface="Calibri" panose="020F0502020204030204" pitchFamily="34" charset="0"/>
                        </a:rPr>
                        <a:t>4</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800" b="1" i="0" u="none" strike="noStrike">
                          <a:solidFill>
                            <a:srgbClr val="000000"/>
                          </a:solidFill>
                          <a:effectLst/>
                          <a:latin typeface="Calibri" panose="020F0502020204030204" pitchFamily="34" charset="0"/>
                        </a:rPr>
                        <a:t>5</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97424078"/>
                  </a:ext>
                </a:extLst>
              </a:tr>
              <a:tr h="403860">
                <a:tc>
                  <a:txBody>
                    <a:bodyPr/>
                    <a:lstStyle/>
                    <a:p>
                      <a:pPr algn="ctr" fontAlgn="b"/>
                      <a:r>
                        <a:rPr lang="en-IN" sz="1800" b="1" i="0" u="none" strike="noStrike" dirty="0">
                          <a:solidFill>
                            <a:srgbClr val="000000"/>
                          </a:solidFill>
                          <a:effectLst/>
                          <a:latin typeface="Calibri" panose="020F0502020204030204" pitchFamily="34" charset="0"/>
                        </a:rPr>
                        <a:t>1</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800" b="1" i="0" u="none" strike="noStrike" dirty="0">
                          <a:solidFill>
                            <a:srgbClr val="000000"/>
                          </a:solidFill>
                          <a:effectLst/>
                          <a:latin typeface="Calibri" panose="020F0502020204030204" pitchFamily="34" charset="0"/>
                        </a:rPr>
                        <a:t>5.6145</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800" b="1" i="0" u="none" strike="noStrike">
                          <a:solidFill>
                            <a:srgbClr val="000000"/>
                          </a:solidFill>
                          <a:effectLst/>
                          <a:latin typeface="Calibri" panose="020F0502020204030204" pitchFamily="34" charset="0"/>
                        </a:rPr>
                        <a:t>58.251</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800" b="1" i="0" u="none" strike="noStrike" dirty="0">
                          <a:solidFill>
                            <a:srgbClr val="000000"/>
                          </a:solidFill>
                          <a:effectLst/>
                          <a:latin typeface="Calibri" panose="020F0502020204030204" pitchFamily="34" charset="0"/>
                        </a:rPr>
                        <a:t>123.52</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800" b="1" i="0" u="none" strike="noStrike">
                          <a:solidFill>
                            <a:srgbClr val="000000"/>
                          </a:solidFill>
                          <a:effectLst/>
                          <a:latin typeface="Calibri" panose="020F0502020204030204" pitchFamily="34" charset="0"/>
                        </a:rPr>
                        <a:t>5.6145</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32347254"/>
                  </a:ext>
                </a:extLst>
              </a:tr>
              <a:tr h="403860">
                <a:tc>
                  <a:txBody>
                    <a:bodyPr/>
                    <a:lstStyle/>
                    <a:p>
                      <a:pPr algn="ctr" fontAlgn="b"/>
                      <a:r>
                        <a:rPr lang="en-IN" sz="1800" b="1" i="0" u="none" strike="noStrike" dirty="0">
                          <a:solidFill>
                            <a:srgbClr val="000000"/>
                          </a:solidFill>
                          <a:effectLst/>
                          <a:latin typeface="Calibri" panose="020F0502020204030204" pitchFamily="34" charset="0"/>
                        </a:rPr>
                        <a:t>2</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800" b="1" i="0" u="none" strike="noStrike" dirty="0">
                          <a:solidFill>
                            <a:srgbClr val="000000"/>
                          </a:solidFill>
                          <a:effectLst/>
                          <a:latin typeface="Calibri" panose="020F0502020204030204" pitchFamily="34" charset="0"/>
                        </a:rPr>
                        <a:t>2.3855</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800" b="1" i="0" u="none" strike="noStrike" dirty="0">
                          <a:solidFill>
                            <a:srgbClr val="000000"/>
                          </a:solidFill>
                          <a:effectLst/>
                          <a:latin typeface="Calibri" panose="020F0502020204030204" pitchFamily="34" charset="0"/>
                        </a:rPr>
                        <a:t>24.749</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800" b="1" i="0" u="none" strike="noStrike" dirty="0">
                          <a:solidFill>
                            <a:srgbClr val="000000"/>
                          </a:solidFill>
                          <a:effectLst/>
                          <a:latin typeface="Calibri" panose="020F0502020204030204" pitchFamily="34" charset="0"/>
                        </a:rPr>
                        <a:t>52.48</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800" b="1" i="0" u="none" strike="noStrike" dirty="0">
                          <a:solidFill>
                            <a:srgbClr val="000000"/>
                          </a:solidFill>
                          <a:effectLst/>
                          <a:latin typeface="Calibri" panose="020F0502020204030204" pitchFamily="34" charset="0"/>
                        </a:rPr>
                        <a:t>2.3855</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6566519"/>
                  </a:ext>
                </a:extLst>
              </a:tr>
            </a:tbl>
          </a:graphicData>
        </a:graphic>
      </p:graphicFrame>
    </p:spTree>
    <p:extLst>
      <p:ext uri="{BB962C8B-B14F-4D97-AF65-F5344CB8AC3E}">
        <p14:creationId xmlns:p14="http://schemas.microsoft.com/office/powerpoint/2010/main" val="139605294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1018659" y="0"/>
            <a:ext cx="7269564" cy="8475980"/>
            <a:chOff x="11018659" y="0"/>
            <a:chExt cx="7269564" cy="8475980"/>
          </a:xfrm>
        </p:grpSpPr>
        <p:sp>
          <p:nvSpPr>
            <p:cNvPr id="3" name="object 3"/>
            <p:cNvSpPr/>
            <p:nvPr/>
          </p:nvSpPr>
          <p:spPr>
            <a:xfrm>
              <a:off x="11018659" y="0"/>
              <a:ext cx="7269480" cy="8475980"/>
            </a:xfrm>
            <a:custGeom>
              <a:avLst/>
              <a:gdLst/>
              <a:ahLst/>
              <a:cxnLst/>
              <a:rect l="l" t="t" r="r" b="b"/>
              <a:pathLst>
                <a:path w="7269480" h="8475980">
                  <a:moveTo>
                    <a:pt x="7269340" y="3739718"/>
                  </a:moveTo>
                  <a:lnTo>
                    <a:pt x="3000879" y="8008178"/>
                  </a:lnTo>
                  <a:lnTo>
                    <a:pt x="2991971" y="7999270"/>
                  </a:lnTo>
                  <a:lnTo>
                    <a:pt x="2956135" y="8031486"/>
                  </a:lnTo>
                  <a:lnTo>
                    <a:pt x="2919633" y="8062580"/>
                  </a:lnTo>
                  <a:lnTo>
                    <a:pt x="2882489" y="8092550"/>
                  </a:lnTo>
                  <a:lnTo>
                    <a:pt x="2844728" y="8121397"/>
                  </a:lnTo>
                  <a:lnTo>
                    <a:pt x="2806372" y="8149120"/>
                  </a:lnTo>
                  <a:lnTo>
                    <a:pt x="2767446" y="8175718"/>
                  </a:lnTo>
                  <a:lnTo>
                    <a:pt x="2727975" y="8201190"/>
                  </a:lnTo>
                  <a:lnTo>
                    <a:pt x="2687982" y="8225536"/>
                  </a:lnTo>
                  <a:lnTo>
                    <a:pt x="2647490" y="8248756"/>
                  </a:lnTo>
                  <a:lnTo>
                    <a:pt x="2606525" y="8270849"/>
                  </a:lnTo>
                  <a:lnTo>
                    <a:pt x="2565110" y="8291814"/>
                  </a:lnTo>
                  <a:lnTo>
                    <a:pt x="2523269" y="8311650"/>
                  </a:lnTo>
                  <a:lnTo>
                    <a:pt x="2481026" y="8330358"/>
                  </a:lnTo>
                  <a:lnTo>
                    <a:pt x="2438405" y="8347936"/>
                  </a:lnTo>
                  <a:lnTo>
                    <a:pt x="2395430" y="8364385"/>
                  </a:lnTo>
                  <a:lnTo>
                    <a:pt x="2352126" y="8379702"/>
                  </a:lnTo>
                  <a:lnTo>
                    <a:pt x="2308515" y="8393889"/>
                  </a:lnTo>
                  <a:lnTo>
                    <a:pt x="2264623" y="8406943"/>
                  </a:lnTo>
                  <a:lnTo>
                    <a:pt x="2220472" y="8418866"/>
                  </a:lnTo>
                  <a:lnTo>
                    <a:pt x="2176088" y="8429655"/>
                  </a:lnTo>
                  <a:lnTo>
                    <a:pt x="2131494" y="8439311"/>
                  </a:lnTo>
                  <a:lnTo>
                    <a:pt x="2086714" y="8447832"/>
                  </a:lnTo>
                  <a:lnTo>
                    <a:pt x="2041772" y="8455219"/>
                  </a:lnTo>
                  <a:lnTo>
                    <a:pt x="1996692" y="8461471"/>
                  </a:lnTo>
                  <a:lnTo>
                    <a:pt x="1951498" y="8466587"/>
                  </a:lnTo>
                  <a:lnTo>
                    <a:pt x="1906215" y="8470566"/>
                  </a:lnTo>
                  <a:lnTo>
                    <a:pt x="1860865" y="8473409"/>
                  </a:lnTo>
                  <a:lnTo>
                    <a:pt x="1815474" y="8475114"/>
                  </a:lnTo>
                  <a:lnTo>
                    <a:pt x="1770065" y="8475680"/>
                  </a:lnTo>
                  <a:lnTo>
                    <a:pt x="1724662" y="8475108"/>
                  </a:lnTo>
                  <a:lnTo>
                    <a:pt x="1679289" y="8473397"/>
                  </a:lnTo>
                  <a:lnTo>
                    <a:pt x="1633970" y="8470546"/>
                  </a:lnTo>
                  <a:lnTo>
                    <a:pt x="1588729" y="8466554"/>
                  </a:lnTo>
                  <a:lnTo>
                    <a:pt x="1543591" y="8461421"/>
                  </a:lnTo>
                  <a:lnTo>
                    <a:pt x="1498579" y="8455147"/>
                  </a:lnTo>
                  <a:lnTo>
                    <a:pt x="1453716" y="8447731"/>
                  </a:lnTo>
                  <a:lnTo>
                    <a:pt x="1409028" y="8439171"/>
                  </a:lnTo>
                  <a:lnTo>
                    <a:pt x="1364538" y="8429468"/>
                  </a:lnTo>
                  <a:lnTo>
                    <a:pt x="1320270" y="8418622"/>
                  </a:lnTo>
                  <a:lnTo>
                    <a:pt x="1276249" y="8406630"/>
                  </a:lnTo>
                  <a:lnTo>
                    <a:pt x="1232497" y="8393494"/>
                  </a:lnTo>
                  <a:lnTo>
                    <a:pt x="1189040" y="8379212"/>
                  </a:lnTo>
                  <a:lnTo>
                    <a:pt x="1145901" y="8363784"/>
                  </a:lnTo>
                  <a:lnTo>
                    <a:pt x="1103104" y="8347209"/>
                  </a:lnTo>
                  <a:lnTo>
                    <a:pt x="1060673" y="8329486"/>
                  </a:lnTo>
                  <a:lnTo>
                    <a:pt x="1018632" y="8310615"/>
                  </a:lnTo>
                  <a:lnTo>
                    <a:pt x="977005" y="8290596"/>
                  </a:lnTo>
                  <a:lnTo>
                    <a:pt x="935817" y="8269428"/>
                  </a:lnTo>
                  <a:lnTo>
                    <a:pt x="895091" y="8247110"/>
                  </a:lnTo>
                  <a:lnTo>
                    <a:pt x="854851" y="8223641"/>
                  </a:lnTo>
                  <a:lnTo>
                    <a:pt x="815121" y="8199022"/>
                  </a:lnTo>
                  <a:lnTo>
                    <a:pt x="775925" y="8173251"/>
                  </a:lnTo>
                  <a:lnTo>
                    <a:pt x="737287" y="8146328"/>
                  </a:lnTo>
                  <a:lnTo>
                    <a:pt x="699232" y="8118253"/>
                  </a:lnTo>
                  <a:lnTo>
                    <a:pt x="661783" y="8089024"/>
                  </a:lnTo>
                  <a:lnTo>
                    <a:pt x="624964" y="8058641"/>
                  </a:lnTo>
                  <a:lnTo>
                    <a:pt x="588799" y="8027104"/>
                  </a:lnTo>
                  <a:lnTo>
                    <a:pt x="553312" y="7994412"/>
                  </a:lnTo>
                  <a:lnTo>
                    <a:pt x="518528" y="7960565"/>
                  </a:lnTo>
                  <a:lnTo>
                    <a:pt x="484673" y="7925788"/>
                  </a:lnTo>
                  <a:lnTo>
                    <a:pt x="451958" y="7890324"/>
                  </a:lnTo>
                  <a:lnTo>
                    <a:pt x="420385" y="7854195"/>
                  </a:lnTo>
                  <a:lnTo>
                    <a:pt x="389954" y="7817425"/>
                  </a:lnTo>
                  <a:lnTo>
                    <a:pt x="360663" y="7780037"/>
                  </a:lnTo>
                  <a:lnTo>
                    <a:pt x="332515" y="7742055"/>
                  </a:lnTo>
                  <a:lnTo>
                    <a:pt x="305508" y="7703501"/>
                  </a:lnTo>
                  <a:lnTo>
                    <a:pt x="279644" y="7664399"/>
                  </a:lnTo>
                  <a:lnTo>
                    <a:pt x="254922" y="7624772"/>
                  </a:lnTo>
                  <a:lnTo>
                    <a:pt x="231342" y="7584643"/>
                  </a:lnTo>
                  <a:lnTo>
                    <a:pt x="208905" y="7544035"/>
                  </a:lnTo>
                  <a:lnTo>
                    <a:pt x="187612" y="7502972"/>
                  </a:lnTo>
                  <a:lnTo>
                    <a:pt x="167461" y="7461477"/>
                  </a:lnTo>
                  <a:lnTo>
                    <a:pt x="148453" y="7419573"/>
                  </a:lnTo>
                  <a:lnTo>
                    <a:pt x="130590" y="7377284"/>
                  </a:lnTo>
                  <a:lnTo>
                    <a:pt x="113870" y="7334631"/>
                  </a:lnTo>
                  <a:lnTo>
                    <a:pt x="98294" y="7291640"/>
                  </a:lnTo>
                  <a:lnTo>
                    <a:pt x="83862" y="7248332"/>
                  </a:lnTo>
                  <a:lnTo>
                    <a:pt x="70574" y="7204732"/>
                  </a:lnTo>
                  <a:lnTo>
                    <a:pt x="58431" y="7160862"/>
                  </a:lnTo>
                  <a:lnTo>
                    <a:pt x="47433" y="7116746"/>
                  </a:lnTo>
                  <a:lnTo>
                    <a:pt x="37580" y="7072406"/>
                  </a:lnTo>
                  <a:lnTo>
                    <a:pt x="28872" y="7027866"/>
                  </a:lnTo>
                  <a:lnTo>
                    <a:pt x="21310" y="6983150"/>
                  </a:lnTo>
                  <a:lnTo>
                    <a:pt x="14893" y="6938280"/>
                  </a:lnTo>
                  <a:lnTo>
                    <a:pt x="9622" y="6893280"/>
                  </a:lnTo>
                  <a:lnTo>
                    <a:pt x="5496" y="6848173"/>
                  </a:lnTo>
                  <a:lnTo>
                    <a:pt x="2518" y="6802981"/>
                  </a:lnTo>
                  <a:lnTo>
                    <a:pt x="685" y="6757730"/>
                  </a:lnTo>
                  <a:lnTo>
                    <a:pt x="0" y="6712440"/>
                  </a:lnTo>
                  <a:lnTo>
                    <a:pt x="461" y="6667137"/>
                  </a:lnTo>
                  <a:lnTo>
                    <a:pt x="2069" y="6621842"/>
                  </a:lnTo>
                  <a:lnTo>
                    <a:pt x="4824" y="6576580"/>
                  </a:lnTo>
                  <a:lnTo>
                    <a:pt x="8727" y="6531373"/>
                  </a:lnTo>
                  <a:lnTo>
                    <a:pt x="13777" y="6486245"/>
                  </a:lnTo>
                  <a:lnTo>
                    <a:pt x="19976" y="6441218"/>
                  </a:lnTo>
                  <a:lnTo>
                    <a:pt x="27322" y="6396317"/>
                  </a:lnTo>
                  <a:lnTo>
                    <a:pt x="35817" y="6351564"/>
                  </a:lnTo>
                  <a:lnTo>
                    <a:pt x="45460" y="6306982"/>
                  </a:lnTo>
                  <a:lnTo>
                    <a:pt x="56252" y="6262595"/>
                  </a:lnTo>
                  <a:lnTo>
                    <a:pt x="68193" y="6218426"/>
                  </a:lnTo>
                  <a:lnTo>
                    <a:pt x="81283" y="6174499"/>
                  </a:lnTo>
                  <a:lnTo>
                    <a:pt x="95522" y="6130835"/>
                  </a:lnTo>
                  <a:lnTo>
                    <a:pt x="110911" y="6087459"/>
                  </a:lnTo>
                  <a:lnTo>
                    <a:pt x="127449" y="6044394"/>
                  </a:lnTo>
                  <a:lnTo>
                    <a:pt x="145138" y="6001663"/>
                  </a:lnTo>
                  <a:lnTo>
                    <a:pt x="163976" y="5959290"/>
                  </a:lnTo>
                  <a:lnTo>
                    <a:pt x="183965" y="5917297"/>
                  </a:lnTo>
                  <a:lnTo>
                    <a:pt x="205104" y="5875707"/>
                  </a:lnTo>
                  <a:lnTo>
                    <a:pt x="227394" y="5834544"/>
                  </a:lnTo>
                  <a:lnTo>
                    <a:pt x="250835" y="5793832"/>
                  </a:lnTo>
                  <a:lnTo>
                    <a:pt x="275428" y="5753592"/>
                  </a:lnTo>
                  <a:lnTo>
                    <a:pt x="301171" y="5713850"/>
                  </a:lnTo>
                  <a:lnTo>
                    <a:pt x="328066" y="5674627"/>
                  </a:lnTo>
                  <a:lnTo>
                    <a:pt x="356113" y="5635947"/>
                  </a:lnTo>
                  <a:lnTo>
                    <a:pt x="385312" y="5597833"/>
                  </a:lnTo>
                  <a:lnTo>
                    <a:pt x="415663" y="5560309"/>
                  </a:lnTo>
                  <a:lnTo>
                    <a:pt x="447166" y="5523397"/>
                  </a:lnTo>
                  <a:lnTo>
                    <a:pt x="479822" y="5487121"/>
                  </a:lnTo>
                  <a:lnTo>
                    <a:pt x="470914" y="5478213"/>
                  </a:lnTo>
                  <a:lnTo>
                    <a:pt x="5949128" y="0"/>
                  </a:lnTo>
                  <a:lnTo>
                    <a:pt x="7269340" y="0"/>
                  </a:lnTo>
                  <a:lnTo>
                    <a:pt x="7269340" y="3739718"/>
                  </a:lnTo>
                  <a:close/>
                </a:path>
              </a:pathLst>
            </a:custGeom>
            <a:solidFill>
              <a:srgbClr val="1C6179">
                <a:alpha val="14898"/>
              </a:srgbClr>
            </a:solidFill>
          </p:spPr>
          <p:txBody>
            <a:bodyPr wrap="square" lIns="0" tIns="0" rIns="0" bIns="0" rtlCol="0"/>
            <a:lstStyle/>
            <a:p>
              <a:endParaRPr/>
            </a:p>
          </p:txBody>
        </p:sp>
        <p:sp>
          <p:nvSpPr>
            <p:cNvPr id="4" name="object 4"/>
            <p:cNvSpPr/>
            <p:nvPr/>
          </p:nvSpPr>
          <p:spPr>
            <a:xfrm>
              <a:off x="11526108" y="0"/>
              <a:ext cx="6762115" cy="5150485"/>
            </a:xfrm>
            <a:custGeom>
              <a:avLst/>
              <a:gdLst/>
              <a:ahLst/>
              <a:cxnLst/>
              <a:rect l="l" t="t" r="r" b="b"/>
              <a:pathLst>
                <a:path w="6762115" h="5150485">
                  <a:moveTo>
                    <a:pt x="6761892" y="924842"/>
                  </a:moveTo>
                  <a:lnTo>
                    <a:pt x="3003743" y="4682991"/>
                  </a:lnTo>
                  <a:lnTo>
                    <a:pt x="2994823" y="4674071"/>
                  </a:lnTo>
                  <a:lnTo>
                    <a:pt x="2958985" y="4706285"/>
                  </a:lnTo>
                  <a:lnTo>
                    <a:pt x="2922479" y="4737375"/>
                  </a:lnTo>
                  <a:lnTo>
                    <a:pt x="2885331" y="4767340"/>
                  </a:lnTo>
                  <a:lnTo>
                    <a:pt x="2847563" y="4796181"/>
                  </a:lnTo>
                  <a:lnTo>
                    <a:pt x="2809201" y="4823896"/>
                  </a:lnTo>
                  <a:lnTo>
                    <a:pt x="2770267" y="4850486"/>
                  </a:lnTo>
                  <a:lnTo>
                    <a:pt x="2730786" y="4875949"/>
                  </a:lnTo>
                  <a:lnTo>
                    <a:pt x="2690782" y="4900285"/>
                  </a:lnTo>
                  <a:lnTo>
                    <a:pt x="2650280" y="4923493"/>
                  </a:lnTo>
                  <a:lnTo>
                    <a:pt x="2609302" y="4945573"/>
                  </a:lnTo>
                  <a:lnTo>
                    <a:pt x="2567873" y="4966524"/>
                  </a:lnTo>
                  <a:lnTo>
                    <a:pt x="2526018" y="4986346"/>
                  </a:lnTo>
                  <a:lnTo>
                    <a:pt x="2483759" y="5005038"/>
                  </a:lnTo>
                  <a:lnTo>
                    <a:pt x="2441122" y="5022599"/>
                  </a:lnTo>
                  <a:lnTo>
                    <a:pt x="2398129" y="5039030"/>
                  </a:lnTo>
                  <a:lnTo>
                    <a:pt x="2354806" y="5054328"/>
                  </a:lnTo>
                  <a:lnTo>
                    <a:pt x="2311176" y="5068495"/>
                  </a:lnTo>
                  <a:lnTo>
                    <a:pt x="2267263" y="5081529"/>
                  </a:lnTo>
                  <a:lnTo>
                    <a:pt x="2223091" y="5093430"/>
                  </a:lnTo>
                  <a:lnTo>
                    <a:pt x="2178685" y="5104196"/>
                  </a:lnTo>
                  <a:lnTo>
                    <a:pt x="2134067" y="5113829"/>
                  </a:lnTo>
                  <a:lnTo>
                    <a:pt x="2089263" y="5122326"/>
                  </a:lnTo>
                  <a:lnTo>
                    <a:pt x="2044296" y="5129688"/>
                  </a:lnTo>
                  <a:lnTo>
                    <a:pt x="1999191" y="5135914"/>
                  </a:lnTo>
                  <a:lnTo>
                    <a:pt x="1953970" y="5141003"/>
                  </a:lnTo>
                  <a:lnTo>
                    <a:pt x="1908659" y="5144955"/>
                  </a:lnTo>
                  <a:lnTo>
                    <a:pt x="1863282" y="5147769"/>
                  </a:lnTo>
                  <a:lnTo>
                    <a:pt x="1817861" y="5149444"/>
                  </a:lnTo>
                  <a:lnTo>
                    <a:pt x="1772422" y="5149981"/>
                  </a:lnTo>
                  <a:lnTo>
                    <a:pt x="1726989" y="5149378"/>
                  </a:lnTo>
                  <a:lnTo>
                    <a:pt x="1681584" y="5147636"/>
                  </a:lnTo>
                  <a:lnTo>
                    <a:pt x="1636233" y="5144752"/>
                  </a:lnTo>
                  <a:lnTo>
                    <a:pt x="1590960" y="5140728"/>
                  </a:lnTo>
                  <a:lnTo>
                    <a:pt x="1545788" y="5135561"/>
                  </a:lnTo>
                  <a:lnTo>
                    <a:pt x="1500741" y="5129253"/>
                  </a:lnTo>
                  <a:lnTo>
                    <a:pt x="1455844" y="5121801"/>
                  </a:lnTo>
                  <a:lnTo>
                    <a:pt x="1411121" y="5113206"/>
                  </a:lnTo>
                  <a:lnTo>
                    <a:pt x="1366595" y="5103467"/>
                  </a:lnTo>
                  <a:lnTo>
                    <a:pt x="1322290" y="5092584"/>
                  </a:lnTo>
                  <a:lnTo>
                    <a:pt x="1278231" y="5080555"/>
                  </a:lnTo>
                  <a:lnTo>
                    <a:pt x="1234442" y="5067381"/>
                  </a:lnTo>
                  <a:lnTo>
                    <a:pt x="1190946" y="5053060"/>
                  </a:lnTo>
                  <a:lnTo>
                    <a:pt x="1147768" y="5037592"/>
                  </a:lnTo>
                  <a:lnTo>
                    <a:pt x="1104931" y="5020978"/>
                  </a:lnTo>
                  <a:lnTo>
                    <a:pt x="1062460" y="5003215"/>
                  </a:lnTo>
                  <a:lnTo>
                    <a:pt x="1020379" y="4984304"/>
                  </a:lnTo>
                  <a:lnTo>
                    <a:pt x="978711" y="4964243"/>
                  </a:lnTo>
                  <a:lnTo>
                    <a:pt x="937481" y="4943033"/>
                  </a:lnTo>
                  <a:lnTo>
                    <a:pt x="896713" y="4920673"/>
                  </a:lnTo>
                  <a:lnTo>
                    <a:pt x="856430" y="4897162"/>
                  </a:lnTo>
                  <a:lnTo>
                    <a:pt x="816657" y="4872500"/>
                  </a:lnTo>
                  <a:lnTo>
                    <a:pt x="777418" y="4846686"/>
                  </a:lnTo>
                  <a:lnTo>
                    <a:pt x="738737" y="4819719"/>
                  </a:lnTo>
                  <a:lnTo>
                    <a:pt x="700637" y="4791599"/>
                  </a:lnTo>
                  <a:lnTo>
                    <a:pt x="663144" y="4762326"/>
                  </a:lnTo>
                  <a:lnTo>
                    <a:pt x="626280" y="4731899"/>
                  </a:lnTo>
                  <a:lnTo>
                    <a:pt x="590070" y="4700316"/>
                  </a:lnTo>
                  <a:lnTo>
                    <a:pt x="554538" y="4667579"/>
                  </a:lnTo>
                  <a:lnTo>
                    <a:pt x="519707" y="4633686"/>
                  </a:lnTo>
                  <a:lnTo>
                    <a:pt x="485807" y="4598863"/>
                  </a:lnTo>
                  <a:lnTo>
                    <a:pt x="453047" y="4563353"/>
                  </a:lnTo>
                  <a:lnTo>
                    <a:pt x="421429" y="4527179"/>
                  </a:lnTo>
                  <a:lnTo>
                    <a:pt x="390952" y="4490365"/>
                  </a:lnTo>
                  <a:lnTo>
                    <a:pt x="361618" y="4452932"/>
                  </a:lnTo>
                  <a:lnTo>
                    <a:pt x="333425" y="4414906"/>
                  </a:lnTo>
                  <a:lnTo>
                    <a:pt x="306375" y="4376308"/>
                  </a:lnTo>
                  <a:lnTo>
                    <a:pt x="280467" y="4337163"/>
                  </a:lnTo>
                  <a:lnTo>
                    <a:pt x="255702" y="4297493"/>
                  </a:lnTo>
                  <a:lnTo>
                    <a:pt x="232080" y="4257321"/>
                  </a:lnTo>
                  <a:lnTo>
                    <a:pt x="209601" y="4216672"/>
                  </a:lnTo>
                  <a:lnTo>
                    <a:pt x="188265" y="4175567"/>
                  </a:lnTo>
                  <a:lnTo>
                    <a:pt x="168073" y="4134031"/>
                  </a:lnTo>
                  <a:lnTo>
                    <a:pt x="149025" y="4092086"/>
                  </a:lnTo>
                  <a:lnTo>
                    <a:pt x="131121" y="4049757"/>
                  </a:lnTo>
                  <a:lnTo>
                    <a:pt x="114362" y="4007065"/>
                  </a:lnTo>
                  <a:lnTo>
                    <a:pt x="98746" y="3964034"/>
                  </a:lnTo>
                  <a:lnTo>
                    <a:pt x="84276" y="3920688"/>
                  </a:lnTo>
                  <a:lnTo>
                    <a:pt x="70950" y="3877050"/>
                  </a:lnTo>
                  <a:lnTo>
                    <a:pt x="58770" y="3833143"/>
                  </a:lnTo>
                  <a:lnTo>
                    <a:pt x="47735" y="3788990"/>
                  </a:lnTo>
                  <a:lnTo>
                    <a:pt x="37846" y="3744614"/>
                  </a:lnTo>
                  <a:lnTo>
                    <a:pt x="29102" y="3700039"/>
                  </a:lnTo>
                  <a:lnTo>
                    <a:pt x="21505" y="3655288"/>
                  </a:lnTo>
                  <a:lnTo>
                    <a:pt x="15054" y="3610384"/>
                  </a:lnTo>
                  <a:lnTo>
                    <a:pt x="9749" y="3565350"/>
                  </a:lnTo>
                  <a:lnTo>
                    <a:pt x="5591" y="3520210"/>
                  </a:lnTo>
                  <a:lnTo>
                    <a:pt x="2580" y="3474987"/>
                  </a:lnTo>
                  <a:lnTo>
                    <a:pt x="716" y="3429704"/>
                  </a:lnTo>
                  <a:lnTo>
                    <a:pt x="0" y="3384384"/>
                  </a:lnTo>
                  <a:lnTo>
                    <a:pt x="431" y="3339050"/>
                  </a:lnTo>
                  <a:lnTo>
                    <a:pt x="2010" y="3293727"/>
                  </a:lnTo>
                  <a:lnTo>
                    <a:pt x="4736" y="3248436"/>
                  </a:lnTo>
                  <a:lnTo>
                    <a:pt x="8612" y="3203202"/>
                  </a:lnTo>
                  <a:lnTo>
                    <a:pt x="13635" y="3158047"/>
                  </a:lnTo>
                  <a:lnTo>
                    <a:pt x="19808" y="3112994"/>
                  </a:lnTo>
                  <a:lnTo>
                    <a:pt x="27129" y="3068068"/>
                  </a:lnTo>
                  <a:lnTo>
                    <a:pt x="35600" y="3023291"/>
                  </a:lnTo>
                  <a:lnTo>
                    <a:pt x="45219" y="2978686"/>
                  </a:lnTo>
                  <a:lnTo>
                    <a:pt x="55989" y="2934277"/>
                  </a:lnTo>
                  <a:lnTo>
                    <a:pt x="67908" y="2890087"/>
                  </a:lnTo>
                  <a:lnTo>
                    <a:pt x="80977" y="2846138"/>
                  </a:lnTo>
                  <a:lnTo>
                    <a:pt x="95197" y="2802455"/>
                  </a:lnTo>
                  <a:lnTo>
                    <a:pt x="110567" y="2759061"/>
                  </a:lnTo>
                  <a:lnTo>
                    <a:pt x="127087" y="2715979"/>
                  </a:lnTo>
                  <a:lnTo>
                    <a:pt x="144759" y="2673231"/>
                  </a:lnTo>
                  <a:lnTo>
                    <a:pt x="163582" y="2630842"/>
                  </a:lnTo>
                  <a:lnTo>
                    <a:pt x="183556" y="2588834"/>
                  </a:lnTo>
                  <a:lnTo>
                    <a:pt x="204681" y="2547231"/>
                  </a:lnTo>
                  <a:lnTo>
                    <a:pt x="226959" y="2506056"/>
                  </a:lnTo>
                  <a:lnTo>
                    <a:pt x="250388" y="2465332"/>
                  </a:lnTo>
                  <a:lnTo>
                    <a:pt x="274970" y="2425082"/>
                  </a:lnTo>
                  <a:lnTo>
                    <a:pt x="300704" y="2385330"/>
                  </a:lnTo>
                  <a:lnTo>
                    <a:pt x="327591" y="2346099"/>
                  </a:lnTo>
                  <a:lnTo>
                    <a:pt x="355630" y="2307412"/>
                  </a:lnTo>
                  <a:lnTo>
                    <a:pt x="384823" y="2269293"/>
                  </a:lnTo>
                  <a:lnTo>
                    <a:pt x="415169" y="2231764"/>
                  </a:lnTo>
                  <a:lnTo>
                    <a:pt x="446669" y="2194848"/>
                  </a:lnTo>
                  <a:lnTo>
                    <a:pt x="479322" y="2158570"/>
                  </a:lnTo>
                  <a:lnTo>
                    <a:pt x="470402" y="2149650"/>
                  </a:lnTo>
                  <a:lnTo>
                    <a:pt x="2620053" y="0"/>
                  </a:lnTo>
                  <a:lnTo>
                    <a:pt x="6761892" y="0"/>
                  </a:lnTo>
                  <a:lnTo>
                    <a:pt x="6761892" y="924842"/>
                  </a:lnTo>
                  <a:close/>
                </a:path>
              </a:pathLst>
            </a:custGeom>
            <a:solidFill>
              <a:srgbClr val="61C2A2">
                <a:alpha val="14898"/>
              </a:srgbClr>
            </a:solidFill>
          </p:spPr>
          <p:txBody>
            <a:bodyPr wrap="square" lIns="0" tIns="0" rIns="0" bIns="0" rtlCol="0"/>
            <a:lstStyle/>
            <a:p>
              <a:endParaRPr dirty="0"/>
            </a:p>
          </p:txBody>
        </p:sp>
      </p:grpSp>
      <p:grpSp>
        <p:nvGrpSpPr>
          <p:cNvPr id="5" name="object 5"/>
          <p:cNvGrpSpPr/>
          <p:nvPr/>
        </p:nvGrpSpPr>
        <p:grpSpPr>
          <a:xfrm>
            <a:off x="0" y="5919989"/>
            <a:ext cx="3458210" cy="4367530"/>
            <a:chOff x="0" y="5919989"/>
            <a:chExt cx="3458210" cy="4367530"/>
          </a:xfrm>
        </p:grpSpPr>
        <p:sp>
          <p:nvSpPr>
            <p:cNvPr id="6" name="object 6"/>
            <p:cNvSpPr/>
            <p:nvPr/>
          </p:nvSpPr>
          <p:spPr>
            <a:xfrm>
              <a:off x="0" y="5919989"/>
              <a:ext cx="3458210" cy="4241165"/>
            </a:xfrm>
            <a:custGeom>
              <a:avLst/>
              <a:gdLst/>
              <a:ahLst/>
              <a:cxnLst/>
              <a:rect l="l" t="t" r="r" b="b"/>
              <a:pathLst>
                <a:path w="3458210" h="4241165">
                  <a:moveTo>
                    <a:pt x="3195689" y="1534128"/>
                  </a:moveTo>
                  <a:lnTo>
                    <a:pt x="722646" y="4007172"/>
                  </a:lnTo>
                  <a:lnTo>
                    <a:pt x="718173" y="4002699"/>
                  </a:lnTo>
                  <a:lnTo>
                    <a:pt x="682568" y="4033877"/>
                  </a:lnTo>
                  <a:lnTo>
                    <a:pt x="645713" y="4062875"/>
                  </a:lnTo>
                  <a:lnTo>
                    <a:pt x="607701" y="4089691"/>
                  </a:lnTo>
                  <a:lnTo>
                    <a:pt x="568622" y="4114324"/>
                  </a:lnTo>
                  <a:lnTo>
                    <a:pt x="528568" y="4136771"/>
                  </a:lnTo>
                  <a:lnTo>
                    <a:pt x="487631" y="4157030"/>
                  </a:lnTo>
                  <a:lnTo>
                    <a:pt x="445902" y="4175100"/>
                  </a:lnTo>
                  <a:lnTo>
                    <a:pt x="403473" y="4190977"/>
                  </a:lnTo>
                  <a:lnTo>
                    <a:pt x="360435" y="4204661"/>
                  </a:lnTo>
                  <a:lnTo>
                    <a:pt x="316880" y="4216148"/>
                  </a:lnTo>
                  <a:lnTo>
                    <a:pt x="272900" y="4225437"/>
                  </a:lnTo>
                  <a:lnTo>
                    <a:pt x="228585" y="4232526"/>
                  </a:lnTo>
                  <a:lnTo>
                    <a:pt x="184028" y="4237412"/>
                  </a:lnTo>
                  <a:lnTo>
                    <a:pt x="139319" y="4240094"/>
                  </a:lnTo>
                  <a:lnTo>
                    <a:pt x="94551" y="4240570"/>
                  </a:lnTo>
                  <a:lnTo>
                    <a:pt x="49815" y="4238837"/>
                  </a:lnTo>
                  <a:lnTo>
                    <a:pt x="5202" y="4234893"/>
                  </a:lnTo>
                  <a:lnTo>
                    <a:pt x="0" y="4234172"/>
                  </a:lnTo>
                  <a:lnTo>
                    <a:pt x="0" y="2189448"/>
                  </a:lnTo>
                  <a:lnTo>
                    <a:pt x="1925504" y="263943"/>
                  </a:lnTo>
                  <a:lnTo>
                    <a:pt x="1960418" y="230801"/>
                  </a:lnTo>
                  <a:lnTo>
                    <a:pt x="1996584" y="199892"/>
                  </a:lnTo>
                  <a:lnTo>
                    <a:pt x="2033914" y="171212"/>
                  </a:lnTo>
                  <a:lnTo>
                    <a:pt x="2072322" y="144758"/>
                  </a:lnTo>
                  <a:lnTo>
                    <a:pt x="2111720" y="120529"/>
                  </a:lnTo>
                  <a:lnTo>
                    <a:pt x="2152019" y="98522"/>
                  </a:lnTo>
                  <a:lnTo>
                    <a:pt x="2193133" y="78734"/>
                  </a:lnTo>
                  <a:lnTo>
                    <a:pt x="2234975" y="61162"/>
                  </a:lnTo>
                  <a:lnTo>
                    <a:pt x="2277456" y="45804"/>
                  </a:lnTo>
                  <a:lnTo>
                    <a:pt x="2320490" y="32657"/>
                  </a:lnTo>
                  <a:lnTo>
                    <a:pt x="2363989" y="21719"/>
                  </a:lnTo>
                  <a:lnTo>
                    <a:pt x="2407865" y="12987"/>
                  </a:lnTo>
                  <a:lnTo>
                    <a:pt x="2452031" y="6458"/>
                  </a:lnTo>
                  <a:lnTo>
                    <a:pt x="2496400" y="2130"/>
                  </a:lnTo>
                  <a:lnTo>
                    <a:pt x="2540884" y="0"/>
                  </a:lnTo>
                  <a:lnTo>
                    <a:pt x="2585395" y="65"/>
                  </a:lnTo>
                  <a:lnTo>
                    <a:pt x="2629847" y="2323"/>
                  </a:lnTo>
                  <a:lnTo>
                    <a:pt x="2674151" y="6771"/>
                  </a:lnTo>
                  <a:lnTo>
                    <a:pt x="2718221" y="13407"/>
                  </a:lnTo>
                  <a:lnTo>
                    <a:pt x="2761969" y="22228"/>
                  </a:lnTo>
                  <a:lnTo>
                    <a:pt x="2805306" y="33232"/>
                  </a:lnTo>
                  <a:lnTo>
                    <a:pt x="2848147" y="46415"/>
                  </a:lnTo>
                  <a:lnTo>
                    <a:pt x="2890403" y="61775"/>
                  </a:lnTo>
                  <a:lnTo>
                    <a:pt x="2931988" y="79310"/>
                  </a:lnTo>
                  <a:lnTo>
                    <a:pt x="2972812" y="99016"/>
                  </a:lnTo>
                  <a:lnTo>
                    <a:pt x="3012790" y="120892"/>
                  </a:lnTo>
                  <a:lnTo>
                    <a:pt x="3051833" y="144935"/>
                  </a:lnTo>
                  <a:lnTo>
                    <a:pt x="3089855" y="171141"/>
                  </a:lnTo>
                  <a:lnTo>
                    <a:pt x="3126767" y="199509"/>
                  </a:lnTo>
                  <a:lnTo>
                    <a:pt x="3162483" y="230036"/>
                  </a:lnTo>
                  <a:lnTo>
                    <a:pt x="3196914" y="262718"/>
                  </a:lnTo>
                  <a:lnTo>
                    <a:pt x="3229583" y="297163"/>
                  </a:lnTo>
                  <a:lnTo>
                    <a:pt x="3260071" y="332918"/>
                  </a:lnTo>
                  <a:lnTo>
                    <a:pt x="3288378" y="369891"/>
                  </a:lnTo>
                  <a:lnTo>
                    <a:pt x="3314503" y="407994"/>
                  </a:lnTo>
                  <a:lnTo>
                    <a:pt x="3338447" y="447136"/>
                  </a:lnTo>
                  <a:lnTo>
                    <a:pt x="3360210" y="487226"/>
                  </a:lnTo>
                  <a:lnTo>
                    <a:pt x="3379792" y="528176"/>
                  </a:lnTo>
                  <a:lnTo>
                    <a:pt x="3397193" y="569893"/>
                  </a:lnTo>
                  <a:lnTo>
                    <a:pt x="3412413" y="612289"/>
                  </a:lnTo>
                  <a:lnTo>
                    <a:pt x="3425453" y="655274"/>
                  </a:lnTo>
                  <a:lnTo>
                    <a:pt x="3436312" y="698756"/>
                  </a:lnTo>
                  <a:lnTo>
                    <a:pt x="3444990" y="742646"/>
                  </a:lnTo>
                  <a:lnTo>
                    <a:pt x="3451488" y="786854"/>
                  </a:lnTo>
                  <a:lnTo>
                    <a:pt x="3455806" y="831289"/>
                  </a:lnTo>
                  <a:lnTo>
                    <a:pt x="3457943" y="875861"/>
                  </a:lnTo>
                  <a:lnTo>
                    <a:pt x="3457900" y="920481"/>
                  </a:lnTo>
                  <a:lnTo>
                    <a:pt x="3455677" y="965058"/>
                  </a:lnTo>
                  <a:lnTo>
                    <a:pt x="3451274" y="1009502"/>
                  </a:lnTo>
                  <a:lnTo>
                    <a:pt x="3444691" y="1053722"/>
                  </a:lnTo>
                  <a:lnTo>
                    <a:pt x="3435928" y="1097629"/>
                  </a:lnTo>
                  <a:lnTo>
                    <a:pt x="3424985" y="1141132"/>
                  </a:lnTo>
                  <a:lnTo>
                    <a:pt x="3411863" y="1184142"/>
                  </a:lnTo>
                  <a:lnTo>
                    <a:pt x="3396561" y="1226567"/>
                  </a:lnTo>
                  <a:lnTo>
                    <a:pt x="3379079" y="1268318"/>
                  </a:lnTo>
                  <a:lnTo>
                    <a:pt x="3359418" y="1309306"/>
                  </a:lnTo>
                  <a:lnTo>
                    <a:pt x="3337578" y="1349438"/>
                  </a:lnTo>
                  <a:lnTo>
                    <a:pt x="3313558" y="1388626"/>
                  </a:lnTo>
                  <a:lnTo>
                    <a:pt x="3287359" y="1426779"/>
                  </a:lnTo>
                  <a:lnTo>
                    <a:pt x="3258982" y="1463807"/>
                  </a:lnTo>
                  <a:lnTo>
                    <a:pt x="3228425" y="1499621"/>
                  </a:lnTo>
                  <a:lnTo>
                    <a:pt x="3195689" y="1534128"/>
                  </a:lnTo>
                  <a:close/>
                </a:path>
              </a:pathLst>
            </a:custGeom>
            <a:solidFill>
              <a:srgbClr val="61C2A2">
                <a:alpha val="14898"/>
              </a:srgbClr>
            </a:solidFill>
          </p:spPr>
          <p:txBody>
            <a:bodyPr wrap="square" lIns="0" tIns="0" rIns="0" bIns="0" rtlCol="0"/>
            <a:lstStyle/>
            <a:p>
              <a:endParaRPr/>
            </a:p>
          </p:txBody>
        </p:sp>
        <p:sp>
          <p:nvSpPr>
            <p:cNvPr id="7" name="object 7"/>
            <p:cNvSpPr/>
            <p:nvPr/>
          </p:nvSpPr>
          <p:spPr>
            <a:xfrm>
              <a:off x="0" y="8017510"/>
              <a:ext cx="2544445" cy="2269490"/>
            </a:xfrm>
            <a:custGeom>
              <a:avLst/>
              <a:gdLst/>
              <a:ahLst/>
              <a:cxnLst/>
              <a:rect l="l" t="t" r="r" b="b"/>
              <a:pathLst>
                <a:path w="2544445" h="2269490">
                  <a:moveTo>
                    <a:pt x="2281058" y="1530887"/>
                  </a:moveTo>
                  <a:lnTo>
                    <a:pt x="1542456" y="2269489"/>
                  </a:lnTo>
                  <a:lnTo>
                    <a:pt x="0" y="2269489"/>
                  </a:lnTo>
                  <a:lnTo>
                    <a:pt x="0" y="1279037"/>
                  </a:lnTo>
                  <a:lnTo>
                    <a:pt x="1014604" y="264432"/>
                  </a:lnTo>
                  <a:lnTo>
                    <a:pt x="1049513" y="231290"/>
                  </a:lnTo>
                  <a:lnTo>
                    <a:pt x="1085669" y="200375"/>
                  </a:lnTo>
                  <a:lnTo>
                    <a:pt x="1122985" y="171684"/>
                  </a:lnTo>
                  <a:lnTo>
                    <a:pt x="1161373" y="145215"/>
                  </a:lnTo>
                  <a:lnTo>
                    <a:pt x="1200747" y="120966"/>
                  </a:lnTo>
                  <a:lnTo>
                    <a:pt x="1241017" y="98934"/>
                  </a:lnTo>
                  <a:lnTo>
                    <a:pt x="1282098" y="79116"/>
                  </a:lnTo>
                  <a:lnTo>
                    <a:pt x="1323903" y="61510"/>
                  </a:lnTo>
                  <a:lnTo>
                    <a:pt x="1366342" y="46114"/>
                  </a:lnTo>
                  <a:lnTo>
                    <a:pt x="1409331" y="32925"/>
                  </a:lnTo>
                  <a:lnTo>
                    <a:pt x="1452780" y="21941"/>
                  </a:lnTo>
                  <a:lnTo>
                    <a:pt x="1496603" y="13159"/>
                  </a:lnTo>
                  <a:lnTo>
                    <a:pt x="1540712" y="6576"/>
                  </a:lnTo>
                  <a:lnTo>
                    <a:pt x="1585021" y="2190"/>
                  </a:lnTo>
                  <a:lnTo>
                    <a:pt x="1629441" y="0"/>
                  </a:lnTo>
                  <a:lnTo>
                    <a:pt x="1673886" y="1"/>
                  </a:lnTo>
                  <a:lnTo>
                    <a:pt x="1718267" y="2192"/>
                  </a:lnTo>
                  <a:lnTo>
                    <a:pt x="1762499" y="6570"/>
                  </a:lnTo>
                  <a:lnTo>
                    <a:pt x="1806493" y="13132"/>
                  </a:lnTo>
                  <a:lnTo>
                    <a:pt x="1850162" y="21877"/>
                  </a:lnTo>
                  <a:lnTo>
                    <a:pt x="1893419" y="32802"/>
                  </a:lnTo>
                  <a:lnTo>
                    <a:pt x="1936177" y="45903"/>
                  </a:lnTo>
                  <a:lnTo>
                    <a:pt x="1978347" y="61180"/>
                  </a:lnTo>
                  <a:lnTo>
                    <a:pt x="2019844" y="78628"/>
                  </a:lnTo>
                  <a:lnTo>
                    <a:pt x="2060579" y="98247"/>
                  </a:lnTo>
                  <a:lnTo>
                    <a:pt x="2100466" y="120032"/>
                  </a:lnTo>
                  <a:lnTo>
                    <a:pt x="2139416" y="143982"/>
                  </a:lnTo>
                  <a:lnTo>
                    <a:pt x="2177343" y="170095"/>
                  </a:lnTo>
                  <a:lnTo>
                    <a:pt x="2214159" y="198367"/>
                  </a:lnTo>
                  <a:lnTo>
                    <a:pt x="2249777" y="228797"/>
                  </a:lnTo>
                  <a:lnTo>
                    <a:pt x="2284110" y="261381"/>
                  </a:lnTo>
                  <a:lnTo>
                    <a:pt x="2316680" y="295727"/>
                  </a:lnTo>
                  <a:lnTo>
                    <a:pt x="2347071" y="331384"/>
                  </a:lnTo>
                  <a:lnTo>
                    <a:pt x="2375282" y="368262"/>
                  </a:lnTo>
                  <a:lnTo>
                    <a:pt x="2401313" y="406270"/>
                  </a:lnTo>
                  <a:lnTo>
                    <a:pt x="2425165" y="445318"/>
                  </a:lnTo>
                  <a:lnTo>
                    <a:pt x="2446838" y="485318"/>
                  </a:lnTo>
                  <a:lnTo>
                    <a:pt x="2466332" y="526177"/>
                  </a:lnTo>
                  <a:lnTo>
                    <a:pt x="2483647" y="567807"/>
                  </a:lnTo>
                  <a:lnTo>
                    <a:pt x="2498783" y="610118"/>
                  </a:lnTo>
                  <a:lnTo>
                    <a:pt x="2511742" y="653019"/>
                  </a:lnTo>
                  <a:lnTo>
                    <a:pt x="2522522" y="696421"/>
                  </a:lnTo>
                  <a:lnTo>
                    <a:pt x="2531124" y="740232"/>
                  </a:lnTo>
                  <a:lnTo>
                    <a:pt x="2537549" y="784364"/>
                  </a:lnTo>
                  <a:lnTo>
                    <a:pt x="2541796" y="828727"/>
                  </a:lnTo>
                  <a:lnTo>
                    <a:pt x="2543866" y="873230"/>
                  </a:lnTo>
                  <a:lnTo>
                    <a:pt x="2543759" y="917783"/>
                  </a:lnTo>
                  <a:lnTo>
                    <a:pt x="2541475" y="962296"/>
                  </a:lnTo>
                  <a:lnTo>
                    <a:pt x="2537014" y="1006679"/>
                  </a:lnTo>
                  <a:lnTo>
                    <a:pt x="2530377" y="1050843"/>
                  </a:lnTo>
                  <a:lnTo>
                    <a:pt x="2521564" y="1094696"/>
                  </a:lnTo>
                  <a:lnTo>
                    <a:pt x="2510576" y="1138150"/>
                  </a:lnTo>
                  <a:lnTo>
                    <a:pt x="2497411" y="1181114"/>
                  </a:lnTo>
                  <a:lnTo>
                    <a:pt x="2482071" y="1223498"/>
                  </a:lnTo>
                  <a:lnTo>
                    <a:pt x="2464555" y="1265212"/>
                  </a:lnTo>
                  <a:lnTo>
                    <a:pt x="2444865" y="1306165"/>
                  </a:lnTo>
                  <a:lnTo>
                    <a:pt x="2423000" y="1346269"/>
                  </a:lnTo>
                  <a:lnTo>
                    <a:pt x="2398960" y="1385433"/>
                  </a:lnTo>
                  <a:lnTo>
                    <a:pt x="2372746" y="1423567"/>
                  </a:lnTo>
                  <a:lnTo>
                    <a:pt x="2344357" y="1460580"/>
                  </a:lnTo>
                  <a:lnTo>
                    <a:pt x="2313794" y="1496384"/>
                  </a:lnTo>
                  <a:lnTo>
                    <a:pt x="2281058" y="1530887"/>
                  </a:lnTo>
                  <a:close/>
                </a:path>
              </a:pathLst>
            </a:custGeom>
            <a:solidFill>
              <a:srgbClr val="1C6179">
                <a:alpha val="14898"/>
              </a:srgbClr>
            </a:solidFill>
          </p:spPr>
          <p:txBody>
            <a:bodyPr wrap="square" lIns="0" tIns="0" rIns="0" bIns="0" rtlCol="0"/>
            <a:lstStyle/>
            <a:p>
              <a:endParaRPr/>
            </a:p>
          </p:txBody>
        </p:sp>
      </p:grpSp>
      <p:sp>
        <p:nvSpPr>
          <p:cNvPr id="8" name="Rectangle 7">
            <a:extLst>
              <a:ext uri="{FF2B5EF4-FFF2-40B4-BE49-F238E27FC236}">
                <a16:creationId xmlns:a16="http://schemas.microsoft.com/office/drawing/2014/main" id="{971E719C-383B-45DC-AD2C-C638F61FC469}"/>
              </a:ext>
            </a:extLst>
          </p:cNvPr>
          <p:cNvSpPr/>
          <p:nvPr/>
        </p:nvSpPr>
        <p:spPr>
          <a:xfrm>
            <a:off x="152400" y="125845"/>
            <a:ext cx="17907000" cy="584775"/>
          </a:xfrm>
          <a:prstGeom prst="rect">
            <a:avLst/>
          </a:prstGeom>
        </p:spPr>
        <p:txBody>
          <a:bodyPr wrap="square">
            <a:spAutoFit/>
          </a:bodyPr>
          <a:lstStyle/>
          <a:p>
            <a:endParaRPr lang="en-IN" sz="3200" dirty="0"/>
          </a:p>
        </p:txBody>
      </p:sp>
      <p:graphicFrame>
        <p:nvGraphicFramePr>
          <p:cNvPr id="9" name="Table 9">
            <a:extLst>
              <a:ext uri="{FF2B5EF4-FFF2-40B4-BE49-F238E27FC236}">
                <a16:creationId xmlns:a16="http://schemas.microsoft.com/office/drawing/2014/main" id="{B3129498-9A15-4B86-A6C5-FAF84FF3E5C7}"/>
              </a:ext>
            </a:extLst>
          </p:cNvPr>
          <p:cNvGraphicFramePr>
            <a:graphicFrameLocks noGrp="1"/>
          </p:cNvGraphicFramePr>
          <p:nvPr>
            <p:extLst>
              <p:ext uri="{D42A27DB-BD31-4B8C-83A1-F6EECF244321}">
                <p14:modId xmlns:p14="http://schemas.microsoft.com/office/powerpoint/2010/main" val="3284374927"/>
              </p:ext>
            </p:extLst>
          </p:nvPr>
        </p:nvGraphicFramePr>
        <p:xfrm>
          <a:off x="533400" y="1"/>
          <a:ext cx="17526000" cy="10393759"/>
        </p:xfrm>
        <a:graphic>
          <a:graphicData uri="http://schemas.openxmlformats.org/drawingml/2006/table">
            <a:tbl>
              <a:tblPr firstRow="1" bandRow="1">
                <a:tableStyleId>{5940675A-B579-460E-94D1-54222C63F5DA}</a:tableStyleId>
              </a:tblPr>
              <a:tblGrid>
                <a:gridCol w="1752600">
                  <a:extLst>
                    <a:ext uri="{9D8B030D-6E8A-4147-A177-3AD203B41FA5}">
                      <a16:colId xmlns:a16="http://schemas.microsoft.com/office/drawing/2014/main" val="2164915458"/>
                    </a:ext>
                  </a:extLst>
                </a:gridCol>
                <a:gridCol w="1752600">
                  <a:extLst>
                    <a:ext uri="{9D8B030D-6E8A-4147-A177-3AD203B41FA5}">
                      <a16:colId xmlns:a16="http://schemas.microsoft.com/office/drawing/2014/main" val="56880328"/>
                    </a:ext>
                  </a:extLst>
                </a:gridCol>
                <a:gridCol w="1752600">
                  <a:extLst>
                    <a:ext uri="{9D8B030D-6E8A-4147-A177-3AD203B41FA5}">
                      <a16:colId xmlns:a16="http://schemas.microsoft.com/office/drawing/2014/main" val="1884583998"/>
                    </a:ext>
                  </a:extLst>
                </a:gridCol>
                <a:gridCol w="1752600">
                  <a:extLst>
                    <a:ext uri="{9D8B030D-6E8A-4147-A177-3AD203B41FA5}">
                      <a16:colId xmlns:a16="http://schemas.microsoft.com/office/drawing/2014/main" val="599994253"/>
                    </a:ext>
                  </a:extLst>
                </a:gridCol>
                <a:gridCol w="1752600">
                  <a:extLst>
                    <a:ext uri="{9D8B030D-6E8A-4147-A177-3AD203B41FA5}">
                      <a16:colId xmlns:a16="http://schemas.microsoft.com/office/drawing/2014/main" val="3616322257"/>
                    </a:ext>
                  </a:extLst>
                </a:gridCol>
                <a:gridCol w="1752600">
                  <a:extLst>
                    <a:ext uri="{9D8B030D-6E8A-4147-A177-3AD203B41FA5}">
                      <a16:colId xmlns:a16="http://schemas.microsoft.com/office/drawing/2014/main" val="1507418196"/>
                    </a:ext>
                  </a:extLst>
                </a:gridCol>
                <a:gridCol w="1752600">
                  <a:extLst>
                    <a:ext uri="{9D8B030D-6E8A-4147-A177-3AD203B41FA5}">
                      <a16:colId xmlns:a16="http://schemas.microsoft.com/office/drawing/2014/main" val="2750628769"/>
                    </a:ext>
                  </a:extLst>
                </a:gridCol>
                <a:gridCol w="1752600">
                  <a:extLst>
                    <a:ext uri="{9D8B030D-6E8A-4147-A177-3AD203B41FA5}">
                      <a16:colId xmlns:a16="http://schemas.microsoft.com/office/drawing/2014/main" val="3350864362"/>
                    </a:ext>
                  </a:extLst>
                </a:gridCol>
                <a:gridCol w="1981200">
                  <a:extLst>
                    <a:ext uri="{9D8B030D-6E8A-4147-A177-3AD203B41FA5}">
                      <a16:colId xmlns:a16="http://schemas.microsoft.com/office/drawing/2014/main" val="2167369351"/>
                    </a:ext>
                  </a:extLst>
                </a:gridCol>
                <a:gridCol w="1524000">
                  <a:extLst>
                    <a:ext uri="{9D8B030D-6E8A-4147-A177-3AD203B41FA5}">
                      <a16:colId xmlns:a16="http://schemas.microsoft.com/office/drawing/2014/main" val="2791538804"/>
                    </a:ext>
                  </a:extLst>
                </a:gridCol>
              </a:tblGrid>
              <a:tr h="428318">
                <a:tc gridSpan="10">
                  <a:txBody>
                    <a:bodyPr/>
                    <a:lstStyle/>
                    <a:p>
                      <a:pPr algn="l" fontAlgn="b"/>
                      <a:r>
                        <a:rPr lang="en-IN" sz="2800" b="1" i="0" u="none" strike="noStrike" dirty="0">
                          <a:solidFill>
                            <a:srgbClr val="000000"/>
                          </a:solidFill>
                          <a:effectLst/>
                          <a:latin typeface="Calibri" panose="020F0502020204030204" pitchFamily="34" charset="0"/>
                        </a:rPr>
                        <a:t>TABLE-1                                                                                                                        Working people</a:t>
                      </a:r>
                    </a:p>
                  </a:txBody>
                  <a:tcPr marL="6350" marR="6350" marT="6350" marB="0" anchor="b"/>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2167206930"/>
                  </a:ext>
                </a:extLst>
              </a:tr>
              <a:tr h="729773">
                <a:tc>
                  <a:txBody>
                    <a:bodyPr/>
                    <a:lstStyle/>
                    <a:p>
                      <a:pPr algn="ctr" fontAlgn="ctr"/>
                      <a:r>
                        <a:rPr lang="en-IN" sz="2400" b="0" i="0" u="none" strike="noStrike" dirty="0">
                          <a:solidFill>
                            <a:srgbClr val="000000"/>
                          </a:solidFill>
                          <a:effectLst/>
                          <a:latin typeface="Calibri" panose="020F0502020204030204" pitchFamily="34" charset="0"/>
                        </a:rPr>
                        <a:t>Attribute</a:t>
                      </a:r>
                    </a:p>
                  </a:txBody>
                  <a:tcPr marL="6350" marR="6350" marT="6350" marB="0" anchor="ctr"/>
                </a:tc>
                <a:tc>
                  <a:txBody>
                    <a:bodyPr/>
                    <a:lstStyle/>
                    <a:p>
                      <a:pPr algn="ctr" fontAlgn="ctr"/>
                      <a:r>
                        <a:rPr lang="en-IN" sz="2400" b="0" i="0" u="none" strike="noStrike" dirty="0">
                          <a:solidFill>
                            <a:srgbClr val="000000"/>
                          </a:solidFill>
                          <a:effectLst/>
                          <a:latin typeface="Calibri" panose="020F0502020204030204" pitchFamily="34" charset="0"/>
                        </a:rPr>
                        <a:t>Category</a:t>
                      </a:r>
                    </a:p>
                  </a:txBody>
                  <a:tcPr marL="6350" marR="6350" marT="6350" marB="0" anchor="ctr"/>
                </a:tc>
                <a:tc>
                  <a:txBody>
                    <a:bodyPr/>
                    <a:lstStyle/>
                    <a:p>
                      <a:pPr algn="ctr" fontAlgn="ctr"/>
                      <a:r>
                        <a:rPr lang="en-IN" sz="2400" b="0" i="0" u="none" strike="noStrike" dirty="0">
                          <a:solidFill>
                            <a:srgbClr val="000000"/>
                          </a:solidFill>
                          <a:effectLst/>
                          <a:latin typeface="Calibri" panose="020F0502020204030204" pitchFamily="34" charset="0"/>
                        </a:rPr>
                        <a:t>VS</a:t>
                      </a:r>
                    </a:p>
                  </a:txBody>
                  <a:tcPr marL="6350" marR="6350" marT="6350" marB="0" anchor="ctr"/>
                </a:tc>
                <a:tc>
                  <a:txBody>
                    <a:bodyPr/>
                    <a:lstStyle/>
                    <a:p>
                      <a:pPr algn="ctr" fontAlgn="ctr"/>
                      <a:r>
                        <a:rPr lang="en-IN" sz="2400" b="0" i="0" u="none" strike="noStrike" dirty="0">
                          <a:solidFill>
                            <a:srgbClr val="000000"/>
                          </a:solidFill>
                          <a:effectLst/>
                          <a:latin typeface="Calibri" panose="020F0502020204030204" pitchFamily="34" charset="0"/>
                        </a:rPr>
                        <a:t>Attribute</a:t>
                      </a:r>
                    </a:p>
                  </a:txBody>
                  <a:tcPr marL="6350" marR="6350" marT="6350" marB="0" anchor="ctr"/>
                </a:tc>
                <a:tc>
                  <a:txBody>
                    <a:bodyPr/>
                    <a:lstStyle/>
                    <a:p>
                      <a:pPr algn="ctr" fontAlgn="ctr"/>
                      <a:r>
                        <a:rPr lang="en-IN" sz="2400" b="0" i="0" u="none" strike="noStrike" dirty="0">
                          <a:solidFill>
                            <a:srgbClr val="000000"/>
                          </a:solidFill>
                          <a:effectLst/>
                          <a:latin typeface="Calibri" panose="020F0502020204030204" pitchFamily="34" charset="0"/>
                        </a:rPr>
                        <a:t>Category</a:t>
                      </a:r>
                    </a:p>
                  </a:txBody>
                  <a:tcPr marL="6350" marR="6350" marT="6350" marB="0" anchor="ctr"/>
                </a:tc>
                <a:tc>
                  <a:txBody>
                    <a:bodyPr/>
                    <a:lstStyle/>
                    <a:p>
                      <a:pPr algn="ctr" fontAlgn="ctr"/>
                      <a:r>
                        <a:rPr lang="en-IN" sz="2400" b="0" i="0" u="none" strike="noStrike">
                          <a:solidFill>
                            <a:srgbClr val="000000"/>
                          </a:solidFill>
                          <a:effectLst/>
                          <a:latin typeface="Calibri" panose="020F0502020204030204" pitchFamily="34" charset="0"/>
                        </a:rPr>
                        <a:t>Log-likelihood ratio</a:t>
                      </a:r>
                    </a:p>
                  </a:txBody>
                  <a:tcPr marL="6350" marR="6350" marT="6350" marB="0" anchor="ctr"/>
                </a:tc>
                <a:tc>
                  <a:txBody>
                    <a:bodyPr/>
                    <a:lstStyle/>
                    <a:p>
                      <a:pPr algn="ctr" fontAlgn="ctr"/>
                      <a:r>
                        <a:rPr lang="en-IN" sz="2400" b="0" i="0" u="none" strike="noStrike">
                          <a:solidFill>
                            <a:srgbClr val="000000"/>
                          </a:solidFill>
                          <a:effectLst/>
                          <a:latin typeface="Calibri" panose="020F0502020204030204" pitchFamily="34" charset="0"/>
                        </a:rPr>
                        <a:t>p-value</a:t>
                      </a:r>
                    </a:p>
                  </a:txBody>
                  <a:tcPr marL="6350" marR="6350" marT="6350" marB="0" anchor="ctr"/>
                </a:tc>
                <a:tc>
                  <a:txBody>
                    <a:bodyPr/>
                    <a:lstStyle/>
                    <a:p>
                      <a:pPr algn="ctr" fontAlgn="ctr"/>
                      <a:r>
                        <a:rPr lang="en-IN" sz="2400" b="0" i="0" u="none" strike="noStrike">
                          <a:solidFill>
                            <a:srgbClr val="000000"/>
                          </a:solidFill>
                          <a:effectLst/>
                          <a:latin typeface="Calibri" panose="020F0502020204030204" pitchFamily="34" charset="0"/>
                        </a:rPr>
                        <a:t>Decision</a:t>
                      </a:r>
                    </a:p>
                  </a:txBody>
                  <a:tcPr marL="6350" marR="6350" marT="6350" marB="0" anchor="ctr"/>
                </a:tc>
                <a:tc>
                  <a:txBody>
                    <a:bodyPr/>
                    <a:lstStyle/>
                    <a:p>
                      <a:pPr algn="ctr" fontAlgn="ctr"/>
                      <a:r>
                        <a:rPr lang="en-IN" sz="2400" b="0" i="0" u="none" strike="noStrike">
                          <a:solidFill>
                            <a:srgbClr val="000000"/>
                          </a:solidFill>
                          <a:effectLst/>
                          <a:latin typeface="Calibri" panose="020F0502020204030204" pitchFamily="34" charset="0"/>
                        </a:rPr>
                        <a:t>Conclusion</a:t>
                      </a:r>
                    </a:p>
                  </a:txBody>
                  <a:tcPr marL="6350" marR="6350" marT="6350" marB="0" anchor="ctr"/>
                </a:tc>
                <a:tc>
                  <a:txBody>
                    <a:bodyPr/>
                    <a:lstStyle/>
                    <a:p>
                      <a:pPr algn="ctr" fontAlgn="ctr"/>
                      <a:r>
                        <a:rPr lang="en-IN" sz="2400" b="0" i="0" u="none" strike="noStrike">
                          <a:solidFill>
                            <a:srgbClr val="000000"/>
                          </a:solidFill>
                          <a:effectLst/>
                          <a:latin typeface="Calibri" panose="020F0502020204030204" pitchFamily="34" charset="0"/>
                        </a:rPr>
                        <a:t>Association</a:t>
                      </a:r>
                    </a:p>
                  </a:txBody>
                  <a:tcPr marL="6350" marR="6350" marT="6350" marB="0" anchor="ctr"/>
                </a:tc>
                <a:extLst>
                  <a:ext uri="{0D108BD9-81ED-4DB2-BD59-A6C34878D82A}">
                    <a16:rowId xmlns:a16="http://schemas.microsoft.com/office/drawing/2014/main" val="1619546300"/>
                  </a:ext>
                </a:extLst>
              </a:tr>
              <a:tr h="368027">
                <a:tc rowSpan="4">
                  <a:txBody>
                    <a:bodyPr/>
                    <a:lstStyle/>
                    <a:p>
                      <a:pPr algn="ctr" fontAlgn="ctr"/>
                      <a:r>
                        <a:rPr lang="en-IN" sz="2400" b="0" i="0" u="none" strike="noStrike">
                          <a:solidFill>
                            <a:srgbClr val="000000"/>
                          </a:solidFill>
                          <a:effectLst/>
                          <a:latin typeface="Calibri" panose="020F0502020204030204" pitchFamily="34" charset="0"/>
                        </a:rPr>
                        <a:t>Career satisfaction score</a:t>
                      </a:r>
                    </a:p>
                  </a:txBody>
                  <a:tcPr marL="6350" marR="6350" marT="6350" marB="0" anchor="ctr"/>
                </a:tc>
                <a:tc>
                  <a:txBody>
                    <a:bodyPr/>
                    <a:lstStyle/>
                    <a:p>
                      <a:pPr algn="ctr" fontAlgn="ctr"/>
                      <a:r>
                        <a:rPr lang="en-IN" sz="2400" b="0" i="0" u="none" strike="noStrike">
                          <a:solidFill>
                            <a:srgbClr val="000000"/>
                          </a:solidFill>
                          <a:effectLst/>
                          <a:latin typeface="Calibri" panose="020F0502020204030204" pitchFamily="34" charset="0"/>
                        </a:rPr>
                        <a:t>2</a:t>
                      </a:r>
                    </a:p>
                  </a:txBody>
                  <a:tcPr marL="6350" marR="6350" marT="6350" marB="0" anchor="ctr"/>
                </a:tc>
                <a:tc rowSpan="4">
                  <a:txBody>
                    <a:bodyPr/>
                    <a:lstStyle/>
                    <a:p>
                      <a:pPr algn="ctr" fontAlgn="ctr"/>
                      <a:r>
                        <a:rPr lang="en-IN" sz="2400" b="0" i="0" u="none" strike="noStrike" dirty="0">
                          <a:solidFill>
                            <a:srgbClr val="000000"/>
                          </a:solidFill>
                          <a:effectLst/>
                          <a:latin typeface="Calibri" panose="020F0502020204030204" pitchFamily="34" charset="0"/>
                        </a:rPr>
                        <a:t>VS</a:t>
                      </a:r>
                    </a:p>
                  </a:txBody>
                  <a:tcPr marL="6350" marR="6350" marT="6350" marB="0" anchor="ctr"/>
                </a:tc>
                <a:tc rowSpan="4">
                  <a:txBody>
                    <a:bodyPr/>
                    <a:lstStyle/>
                    <a:p>
                      <a:pPr algn="ctr" fontAlgn="ctr"/>
                      <a:r>
                        <a:rPr lang="en-IN" sz="2400" b="0" i="0" u="none" strike="noStrike" dirty="0">
                          <a:solidFill>
                            <a:srgbClr val="000000"/>
                          </a:solidFill>
                          <a:effectLst/>
                          <a:latin typeface="Calibri" panose="020F0502020204030204" pitchFamily="34" charset="0"/>
                        </a:rPr>
                        <a:t>Gender</a:t>
                      </a:r>
                    </a:p>
                  </a:txBody>
                  <a:tcPr marL="6350" marR="6350" marT="6350" marB="0" anchor="ctr"/>
                </a:tc>
                <a:tc rowSpan="2">
                  <a:txBody>
                    <a:bodyPr/>
                    <a:lstStyle/>
                    <a:p>
                      <a:pPr algn="ctr" fontAlgn="ctr"/>
                      <a:r>
                        <a:rPr lang="en-IN" sz="2400" b="0" i="0" u="none" strike="noStrike">
                          <a:solidFill>
                            <a:srgbClr val="000000"/>
                          </a:solidFill>
                          <a:effectLst/>
                          <a:latin typeface="Calibri" panose="020F0502020204030204" pitchFamily="34" charset="0"/>
                        </a:rPr>
                        <a:t>Male</a:t>
                      </a:r>
                    </a:p>
                  </a:txBody>
                  <a:tcPr marL="6350" marR="6350" marT="6350" marB="0" anchor="ctr"/>
                </a:tc>
                <a:tc rowSpan="4">
                  <a:txBody>
                    <a:bodyPr/>
                    <a:lstStyle/>
                    <a:p>
                      <a:pPr algn="ctr" fontAlgn="ctr"/>
                      <a:r>
                        <a:rPr lang="en-IN" sz="2400" b="0" i="0" u="none" strike="noStrike">
                          <a:solidFill>
                            <a:srgbClr val="000000"/>
                          </a:solidFill>
                          <a:effectLst/>
                          <a:latin typeface="Calibri" panose="020F0502020204030204" pitchFamily="34" charset="0"/>
                        </a:rPr>
                        <a:t>10.7835</a:t>
                      </a:r>
                    </a:p>
                  </a:txBody>
                  <a:tcPr marL="6350" marR="6350" marT="6350" marB="0" anchor="ctr"/>
                </a:tc>
                <a:tc rowSpan="4">
                  <a:txBody>
                    <a:bodyPr/>
                    <a:lstStyle/>
                    <a:p>
                      <a:pPr algn="ctr" fontAlgn="ctr"/>
                      <a:r>
                        <a:rPr lang="en-IN" sz="2400" b="0" i="0" u="none" strike="noStrike" dirty="0">
                          <a:solidFill>
                            <a:srgbClr val="000000"/>
                          </a:solidFill>
                          <a:effectLst/>
                          <a:latin typeface="Calibri" panose="020F0502020204030204" pitchFamily="34" charset="0"/>
                        </a:rPr>
                        <a:t>0.013</a:t>
                      </a:r>
                    </a:p>
                  </a:txBody>
                  <a:tcPr marL="6350" marR="6350" marT="6350" marB="0" anchor="ctr"/>
                </a:tc>
                <a:tc rowSpan="4">
                  <a:txBody>
                    <a:bodyPr/>
                    <a:lstStyle/>
                    <a:p>
                      <a:pPr algn="ctr" fontAlgn="ctr"/>
                      <a:r>
                        <a:rPr lang="en-IN" sz="2400" b="1" i="0" u="none" strike="noStrike" dirty="0">
                          <a:solidFill>
                            <a:srgbClr val="000000"/>
                          </a:solidFill>
                          <a:effectLst/>
                          <a:latin typeface="Calibri" panose="020F0502020204030204" pitchFamily="34" charset="0"/>
                        </a:rPr>
                        <a:t>Reject H0 at 5% l.o.s.</a:t>
                      </a:r>
                    </a:p>
                  </a:txBody>
                  <a:tcPr marL="6350" marR="6350" marT="6350" marB="0" anchor="ctr"/>
                </a:tc>
                <a:tc rowSpan="4">
                  <a:txBody>
                    <a:bodyPr/>
                    <a:lstStyle/>
                    <a:p>
                      <a:pPr algn="ctr" fontAlgn="ctr"/>
                      <a:r>
                        <a:rPr lang="en-IN" sz="2400" b="0" i="0" u="none" strike="noStrike">
                          <a:solidFill>
                            <a:srgbClr val="000000"/>
                          </a:solidFill>
                          <a:effectLst/>
                          <a:latin typeface="Calibri" panose="020F0502020204030204" pitchFamily="34" charset="0"/>
                        </a:rPr>
                        <a:t>not independent of gender</a:t>
                      </a:r>
                    </a:p>
                  </a:txBody>
                  <a:tcPr marL="6350" marR="6350" marT="6350" marB="0" anchor="ctr"/>
                </a:tc>
                <a:tc rowSpan="4">
                  <a:txBody>
                    <a:bodyPr/>
                    <a:lstStyle/>
                    <a:p>
                      <a:pPr algn="ctr" fontAlgn="ctr"/>
                      <a:r>
                        <a:rPr lang="en-IN" sz="2400" b="0" i="0" u="none" strike="noStrike">
                          <a:solidFill>
                            <a:srgbClr val="000000"/>
                          </a:solidFill>
                          <a:effectLst/>
                          <a:latin typeface="Calibri" panose="020F0502020204030204" pitchFamily="34" charset="0"/>
                        </a:rPr>
                        <a:t>19.80%</a:t>
                      </a:r>
                    </a:p>
                  </a:txBody>
                  <a:tcPr marL="6350" marR="6350" marT="6350" marB="0" anchor="ctr"/>
                </a:tc>
                <a:extLst>
                  <a:ext uri="{0D108BD9-81ED-4DB2-BD59-A6C34878D82A}">
                    <a16:rowId xmlns:a16="http://schemas.microsoft.com/office/drawing/2014/main" val="863772969"/>
                  </a:ext>
                </a:extLst>
              </a:tr>
              <a:tr h="368027">
                <a:tc vMerge="1">
                  <a:txBody>
                    <a:bodyPr/>
                    <a:lstStyle/>
                    <a:p>
                      <a:endParaRPr lang="en-IN"/>
                    </a:p>
                  </a:txBody>
                  <a:tcPr/>
                </a:tc>
                <a:tc>
                  <a:txBody>
                    <a:bodyPr/>
                    <a:lstStyle/>
                    <a:p>
                      <a:pPr algn="ctr" fontAlgn="ctr"/>
                      <a:r>
                        <a:rPr lang="en-IN" sz="2400" b="0" i="0" u="none" strike="noStrike">
                          <a:solidFill>
                            <a:srgbClr val="000000"/>
                          </a:solidFill>
                          <a:effectLst/>
                          <a:latin typeface="Calibri" panose="020F0502020204030204" pitchFamily="34" charset="0"/>
                        </a:rPr>
                        <a:t>3</a:t>
                      </a:r>
                    </a:p>
                  </a:txBody>
                  <a:tcPr marL="6350" marR="6350" marT="6350" marB="0" anchor="ctr"/>
                </a:tc>
                <a:tc vMerge="1">
                  <a:txBody>
                    <a:bodyPr/>
                    <a:lstStyle/>
                    <a:p>
                      <a:endParaRPr lang="en-IN"/>
                    </a:p>
                  </a:txBody>
                  <a:tcPr/>
                </a:tc>
                <a:tc vMerge="1">
                  <a:txBody>
                    <a:bodyPr/>
                    <a:lstStyle/>
                    <a:p>
                      <a:endParaRPr lang="en-IN"/>
                    </a:p>
                  </a:txBody>
                  <a:tcPr/>
                </a:tc>
                <a:tc vMerge="1">
                  <a:txBody>
                    <a:bodyPr/>
                    <a:lstStyle/>
                    <a:p>
                      <a:endParaRPr lang="en-IN"/>
                    </a:p>
                  </a:txBody>
                  <a:tcPr/>
                </a:tc>
                <a:tc vMerge="1">
                  <a:txBody>
                    <a:bodyPr/>
                    <a:lstStyle/>
                    <a:p>
                      <a:endParaRPr lang="en-IN"/>
                    </a:p>
                  </a:txBody>
                  <a:tcPr/>
                </a:tc>
                <a:tc vMerge="1">
                  <a:txBody>
                    <a:bodyPr/>
                    <a:lstStyle/>
                    <a:p>
                      <a:endParaRPr lang="en-IN"/>
                    </a:p>
                  </a:txBody>
                  <a:tcPr/>
                </a:tc>
                <a:tc vMerge="1">
                  <a:txBody>
                    <a:bodyPr/>
                    <a:lstStyle/>
                    <a:p>
                      <a:endParaRPr lang="en-IN"/>
                    </a:p>
                  </a:txBody>
                  <a:tcPr/>
                </a:tc>
                <a:tc vMerge="1">
                  <a:txBody>
                    <a:bodyPr/>
                    <a:lstStyle/>
                    <a:p>
                      <a:endParaRPr lang="en-IN"/>
                    </a:p>
                  </a:txBody>
                  <a:tcPr/>
                </a:tc>
                <a:tc vMerge="1">
                  <a:txBody>
                    <a:bodyPr/>
                    <a:lstStyle/>
                    <a:p>
                      <a:endParaRPr lang="en-IN"/>
                    </a:p>
                  </a:txBody>
                  <a:tcPr/>
                </a:tc>
                <a:extLst>
                  <a:ext uri="{0D108BD9-81ED-4DB2-BD59-A6C34878D82A}">
                    <a16:rowId xmlns:a16="http://schemas.microsoft.com/office/drawing/2014/main" val="169434350"/>
                  </a:ext>
                </a:extLst>
              </a:tr>
              <a:tr h="368027">
                <a:tc vMerge="1">
                  <a:txBody>
                    <a:bodyPr/>
                    <a:lstStyle/>
                    <a:p>
                      <a:endParaRPr lang="en-IN"/>
                    </a:p>
                  </a:txBody>
                  <a:tcPr/>
                </a:tc>
                <a:tc>
                  <a:txBody>
                    <a:bodyPr/>
                    <a:lstStyle/>
                    <a:p>
                      <a:pPr algn="ctr" fontAlgn="ctr"/>
                      <a:r>
                        <a:rPr lang="en-IN" sz="2400" b="0" i="0" u="none" strike="noStrike" dirty="0">
                          <a:solidFill>
                            <a:srgbClr val="000000"/>
                          </a:solidFill>
                          <a:effectLst/>
                          <a:latin typeface="Calibri" panose="020F0502020204030204" pitchFamily="34" charset="0"/>
                        </a:rPr>
                        <a:t>4</a:t>
                      </a:r>
                    </a:p>
                  </a:txBody>
                  <a:tcPr marL="6350" marR="6350" marT="6350" marB="0" anchor="ctr"/>
                </a:tc>
                <a:tc vMerge="1">
                  <a:txBody>
                    <a:bodyPr/>
                    <a:lstStyle/>
                    <a:p>
                      <a:endParaRPr lang="en-IN"/>
                    </a:p>
                  </a:txBody>
                  <a:tcPr/>
                </a:tc>
                <a:tc vMerge="1">
                  <a:txBody>
                    <a:bodyPr/>
                    <a:lstStyle/>
                    <a:p>
                      <a:endParaRPr lang="en-IN"/>
                    </a:p>
                  </a:txBody>
                  <a:tcPr/>
                </a:tc>
                <a:tc rowSpan="2">
                  <a:txBody>
                    <a:bodyPr/>
                    <a:lstStyle/>
                    <a:p>
                      <a:pPr algn="ctr" fontAlgn="ctr"/>
                      <a:r>
                        <a:rPr lang="en-IN" sz="2400" b="0" i="0" u="none" strike="noStrike">
                          <a:solidFill>
                            <a:srgbClr val="000000"/>
                          </a:solidFill>
                          <a:effectLst/>
                          <a:latin typeface="Calibri" panose="020F0502020204030204" pitchFamily="34" charset="0"/>
                        </a:rPr>
                        <a:t>Female</a:t>
                      </a:r>
                    </a:p>
                  </a:txBody>
                  <a:tcPr marL="6350" marR="6350" marT="6350" marB="0" anchor="ctr"/>
                </a:tc>
                <a:tc vMerge="1">
                  <a:txBody>
                    <a:bodyPr/>
                    <a:lstStyle/>
                    <a:p>
                      <a:endParaRPr lang="en-IN"/>
                    </a:p>
                  </a:txBody>
                  <a:tcPr/>
                </a:tc>
                <a:tc vMerge="1">
                  <a:txBody>
                    <a:bodyPr/>
                    <a:lstStyle/>
                    <a:p>
                      <a:endParaRPr lang="en-IN"/>
                    </a:p>
                  </a:txBody>
                  <a:tcPr/>
                </a:tc>
                <a:tc vMerge="1">
                  <a:txBody>
                    <a:bodyPr/>
                    <a:lstStyle/>
                    <a:p>
                      <a:endParaRPr lang="en-IN"/>
                    </a:p>
                  </a:txBody>
                  <a:tcPr/>
                </a:tc>
                <a:tc vMerge="1">
                  <a:txBody>
                    <a:bodyPr/>
                    <a:lstStyle/>
                    <a:p>
                      <a:endParaRPr lang="en-IN"/>
                    </a:p>
                  </a:txBody>
                  <a:tcPr/>
                </a:tc>
                <a:tc vMerge="1">
                  <a:txBody>
                    <a:bodyPr/>
                    <a:lstStyle/>
                    <a:p>
                      <a:endParaRPr lang="en-IN"/>
                    </a:p>
                  </a:txBody>
                  <a:tcPr/>
                </a:tc>
                <a:extLst>
                  <a:ext uri="{0D108BD9-81ED-4DB2-BD59-A6C34878D82A}">
                    <a16:rowId xmlns:a16="http://schemas.microsoft.com/office/drawing/2014/main" val="2762035695"/>
                  </a:ext>
                </a:extLst>
              </a:tr>
              <a:tr h="368027">
                <a:tc vMerge="1">
                  <a:txBody>
                    <a:bodyPr/>
                    <a:lstStyle/>
                    <a:p>
                      <a:endParaRPr lang="en-IN"/>
                    </a:p>
                  </a:txBody>
                  <a:tcPr/>
                </a:tc>
                <a:tc>
                  <a:txBody>
                    <a:bodyPr/>
                    <a:lstStyle/>
                    <a:p>
                      <a:pPr algn="ctr" fontAlgn="ctr"/>
                      <a:r>
                        <a:rPr lang="en-IN" sz="2400" b="0" i="0" u="none" strike="noStrike">
                          <a:solidFill>
                            <a:srgbClr val="000000"/>
                          </a:solidFill>
                          <a:effectLst/>
                          <a:latin typeface="Calibri" panose="020F0502020204030204" pitchFamily="34" charset="0"/>
                        </a:rPr>
                        <a:t>5</a:t>
                      </a:r>
                    </a:p>
                  </a:txBody>
                  <a:tcPr marL="6350" marR="6350" marT="6350" marB="0" anchor="ctr"/>
                </a:tc>
                <a:tc vMerge="1">
                  <a:txBody>
                    <a:bodyPr/>
                    <a:lstStyle/>
                    <a:p>
                      <a:endParaRPr lang="en-IN"/>
                    </a:p>
                  </a:txBody>
                  <a:tcPr/>
                </a:tc>
                <a:tc vMerge="1">
                  <a:txBody>
                    <a:bodyPr/>
                    <a:lstStyle/>
                    <a:p>
                      <a:endParaRPr lang="en-IN"/>
                    </a:p>
                  </a:txBody>
                  <a:tcPr/>
                </a:tc>
                <a:tc vMerge="1">
                  <a:txBody>
                    <a:bodyPr/>
                    <a:lstStyle/>
                    <a:p>
                      <a:endParaRPr lang="en-IN"/>
                    </a:p>
                  </a:txBody>
                  <a:tcPr/>
                </a:tc>
                <a:tc vMerge="1">
                  <a:txBody>
                    <a:bodyPr/>
                    <a:lstStyle/>
                    <a:p>
                      <a:endParaRPr lang="en-IN"/>
                    </a:p>
                  </a:txBody>
                  <a:tcPr/>
                </a:tc>
                <a:tc vMerge="1">
                  <a:txBody>
                    <a:bodyPr/>
                    <a:lstStyle/>
                    <a:p>
                      <a:endParaRPr lang="en-IN"/>
                    </a:p>
                  </a:txBody>
                  <a:tcPr/>
                </a:tc>
                <a:tc vMerge="1">
                  <a:txBody>
                    <a:bodyPr/>
                    <a:lstStyle/>
                    <a:p>
                      <a:endParaRPr lang="en-IN"/>
                    </a:p>
                  </a:txBody>
                  <a:tcPr/>
                </a:tc>
                <a:tc vMerge="1">
                  <a:txBody>
                    <a:bodyPr/>
                    <a:lstStyle/>
                    <a:p>
                      <a:endParaRPr lang="en-IN"/>
                    </a:p>
                  </a:txBody>
                  <a:tcPr/>
                </a:tc>
                <a:tc vMerge="1">
                  <a:txBody>
                    <a:bodyPr/>
                    <a:lstStyle/>
                    <a:p>
                      <a:endParaRPr lang="en-IN"/>
                    </a:p>
                  </a:txBody>
                  <a:tcPr/>
                </a:tc>
                <a:extLst>
                  <a:ext uri="{0D108BD9-81ED-4DB2-BD59-A6C34878D82A}">
                    <a16:rowId xmlns:a16="http://schemas.microsoft.com/office/drawing/2014/main" val="214870855"/>
                  </a:ext>
                </a:extLst>
              </a:tr>
              <a:tr h="368027">
                <a:tc rowSpan="5">
                  <a:txBody>
                    <a:bodyPr/>
                    <a:lstStyle/>
                    <a:p>
                      <a:pPr algn="ctr" fontAlgn="ctr"/>
                      <a:r>
                        <a:rPr lang="en-IN" sz="2400" b="0" i="0" u="none" strike="noStrike">
                          <a:solidFill>
                            <a:srgbClr val="000000"/>
                          </a:solidFill>
                          <a:effectLst/>
                          <a:latin typeface="Calibri" panose="020F0502020204030204" pitchFamily="34" charset="0"/>
                        </a:rPr>
                        <a:t>Career satisfaction score</a:t>
                      </a:r>
                    </a:p>
                  </a:txBody>
                  <a:tcPr marL="6350" marR="6350" marT="6350" marB="0" anchor="ctr"/>
                </a:tc>
                <a:tc>
                  <a:txBody>
                    <a:bodyPr/>
                    <a:lstStyle/>
                    <a:p>
                      <a:pPr algn="ctr" fontAlgn="ctr"/>
                      <a:r>
                        <a:rPr lang="en-IN" sz="2400" b="0" i="0" u="none" strike="noStrike">
                          <a:solidFill>
                            <a:srgbClr val="000000"/>
                          </a:solidFill>
                          <a:effectLst/>
                          <a:latin typeface="Calibri" panose="020F0502020204030204" pitchFamily="34" charset="0"/>
                        </a:rPr>
                        <a:t>2</a:t>
                      </a:r>
                    </a:p>
                  </a:txBody>
                  <a:tcPr marL="6350" marR="6350" marT="6350" marB="0" anchor="ctr"/>
                </a:tc>
                <a:tc rowSpan="5">
                  <a:txBody>
                    <a:bodyPr/>
                    <a:lstStyle/>
                    <a:p>
                      <a:pPr algn="ctr" fontAlgn="ctr"/>
                      <a:r>
                        <a:rPr lang="en-IN" sz="2400" b="0" i="0" u="none" strike="noStrike">
                          <a:solidFill>
                            <a:srgbClr val="000000"/>
                          </a:solidFill>
                          <a:effectLst/>
                          <a:latin typeface="Calibri" panose="020F0502020204030204" pitchFamily="34" charset="0"/>
                        </a:rPr>
                        <a:t>VS</a:t>
                      </a:r>
                    </a:p>
                  </a:txBody>
                  <a:tcPr marL="6350" marR="6350" marT="6350" marB="0" anchor="ctr"/>
                </a:tc>
                <a:tc rowSpan="5">
                  <a:txBody>
                    <a:bodyPr/>
                    <a:lstStyle/>
                    <a:p>
                      <a:pPr algn="ctr" fontAlgn="ctr"/>
                      <a:r>
                        <a:rPr lang="en-IN" sz="2400" b="0" i="0" u="none" strike="noStrike">
                          <a:solidFill>
                            <a:srgbClr val="000000"/>
                          </a:solidFill>
                          <a:effectLst/>
                          <a:latin typeface="Calibri" panose="020F0502020204030204" pitchFamily="34" charset="0"/>
                        </a:rPr>
                        <a:t>years of experience</a:t>
                      </a:r>
                    </a:p>
                  </a:txBody>
                  <a:tcPr marL="6350" marR="6350" marT="6350" marB="0" anchor="ctr"/>
                </a:tc>
                <a:tc>
                  <a:txBody>
                    <a:bodyPr/>
                    <a:lstStyle/>
                    <a:p>
                      <a:pPr algn="ctr" fontAlgn="ctr"/>
                      <a:r>
                        <a:rPr lang="en-IN" sz="2400" b="0" i="0" u="none" strike="noStrike">
                          <a:solidFill>
                            <a:srgbClr val="000000"/>
                          </a:solidFill>
                          <a:effectLst/>
                          <a:latin typeface="Calibri" panose="020F0502020204030204" pitchFamily="34" charset="0"/>
                        </a:rPr>
                        <a:t>1</a:t>
                      </a:r>
                    </a:p>
                  </a:txBody>
                  <a:tcPr marL="6350" marR="6350" marT="6350" marB="0" anchor="ctr"/>
                </a:tc>
                <a:tc rowSpan="5">
                  <a:txBody>
                    <a:bodyPr/>
                    <a:lstStyle/>
                    <a:p>
                      <a:pPr algn="ctr" fontAlgn="ctr"/>
                      <a:r>
                        <a:rPr lang="en-IN" sz="2400" b="0" i="0" u="none" strike="noStrike">
                          <a:solidFill>
                            <a:srgbClr val="000000"/>
                          </a:solidFill>
                          <a:effectLst/>
                          <a:latin typeface="Calibri" panose="020F0502020204030204" pitchFamily="34" charset="0"/>
                        </a:rPr>
                        <a:t>10.0903</a:t>
                      </a:r>
                    </a:p>
                  </a:txBody>
                  <a:tcPr marL="6350" marR="6350" marT="6350" marB="0" anchor="ctr"/>
                </a:tc>
                <a:tc rowSpan="5">
                  <a:txBody>
                    <a:bodyPr/>
                    <a:lstStyle/>
                    <a:p>
                      <a:pPr algn="ctr" fontAlgn="ctr"/>
                      <a:r>
                        <a:rPr lang="en-IN" sz="2400" b="0" i="0" u="none" strike="noStrike">
                          <a:solidFill>
                            <a:srgbClr val="000000"/>
                          </a:solidFill>
                          <a:effectLst/>
                          <a:latin typeface="Calibri" panose="020F0502020204030204" pitchFamily="34" charset="0"/>
                        </a:rPr>
                        <a:t>0.608</a:t>
                      </a:r>
                    </a:p>
                  </a:txBody>
                  <a:tcPr marL="6350" marR="6350" marT="6350" marB="0" anchor="ctr"/>
                </a:tc>
                <a:tc rowSpan="5">
                  <a:txBody>
                    <a:bodyPr/>
                    <a:lstStyle/>
                    <a:p>
                      <a:pPr algn="ctr" fontAlgn="ctr"/>
                      <a:r>
                        <a:rPr lang="en-IN" sz="2400" b="0" i="0" u="none" strike="noStrike" dirty="0">
                          <a:solidFill>
                            <a:srgbClr val="000000"/>
                          </a:solidFill>
                          <a:effectLst/>
                          <a:latin typeface="Calibri" panose="020F0502020204030204" pitchFamily="34" charset="0"/>
                        </a:rPr>
                        <a:t>do not reject H0 at 5% l.o.s.</a:t>
                      </a:r>
                    </a:p>
                  </a:txBody>
                  <a:tcPr marL="6350" marR="6350" marT="6350" marB="0" anchor="ctr"/>
                </a:tc>
                <a:tc rowSpan="5">
                  <a:txBody>
                    <a:bodyPr/>
                    <a:lstStyle/>
                    <a:p>
                      <a:pPr algn="ctr" fontAlgn="ctr"/>
                      <a:r>
                        <a:rPr lang="en-IN" sz="2400" b="0" i="0" u="none" strike="noStrike">
                          <a:solidFill>
                            <a:srgbClr val="000000"/>
                          </a:solidFill>
                          <a:effectLst/>
                          <a:latin typeface="Calibri" panose="020F0502020204030204" pitchFamily="34" charset="0"/>
                        </a:rPr>
                        <a:t>independent of years of experience</a:t>
                      </a:r>
                    </a:p>
                  </a:txBody>
                  <a:tcPr marL="6350" marR="6350" marT="6350" marB="0" anchor="ctr"/>
                </a:tc>
                <a:tc rowSpan="5">
                  <a:txBody>
                    <a:bodyPr/>
                    <a:lstStyle/>
                    <a:p>
                      <a:pPr algn="ctr" fontAlgn="ctr"/>
                      <a:r>
                        <a:rPr lang="en-IN" sz="2400" b="0" i="0" u="none" strike="noStrike" dirty="0">
                          <a:solidFill>
                            <a:srgbClr val="000000"/>
                          </a:solidFill>
                          <a:effectLst/>
                          <a:latin typeface="Calibri" panose="020F0502020204030204" pitchFamily="34" charset="0"/>
                        </a:rPr>
                        <a:t>No Association </a:t>
                      </a:r>
                    </a:p>
                  </a:txBody>
                  <a:tcPr marL="6350" marR="6350" marT="6350" marB="0" anchor="ctr"/>
                </a:tc>
                <a:extLst>
                  <a:ext uri="{0D108BD9-81ED-4DB2-BD59-A6C34878D82A}">
                    <a16:rowId xmlns:a16="http://schemas.microsoft.com/office/drawing/2014/main" val="3450288790"/>
                  </a:ext>
                </a:extLst>
              </a:tr>
              <a:tr h="368027">
                <a:tc vMerge="1">
                  <a:txBody>
                    <a:bodyPr/>
                    <a:lstStyle/>
                    <a:p>
                      <a:endParaRPr lang="en-IN"/>
                    </a:p>
                  </a:txBody>
                  <a:tcPr/>
                </a:tc>
                <a:tc>
                  <a:txBody>
                    <a:bodyPr/>
                    <a:lstStyle/>
                    <a:p>
                      <a:pPr algn="ctr" fontAlgn="ctr"/>
                      <a:r>
                        <a:rPr lang="en-IN" sz="2400" b="0" i="0" u="none" strike="noStrike">
                          <a:solidFill>
                            <a:srgbClr val="000000"/>
                          </a:solidFill>
                          <a:effectLst/>
                          <a:latin typeface="Calibri" panose="020F0502020204030204" pitchFamily="34" charset="0"/>
                        </a:rPr>
                        <a:t>3</a:t>
                      </a:r>
                    </a:p>
                  </a:txBody>
                  <a:tcPr marL="6350" marR="6350" marT="6350" marB="0" anchor="ctr"/>
                </a:tc>
                <a:tc vMerge="1">
                  <a:txBody>
                    <a:bodyPr/>
                    <a:lstStyle/>
                    <a:p>
                      <a:endParaRPr lang="en-IN"/>
                    </a:p>
                  </a:txBody>
                  <a:tcPr/>
                </a:tc>
                <a:tc vMerge="1">
                  <a:txBody>
                    <a:bodyPr/>
                    <a:lstStyle/>
                    <a:p>
                      <a:endParaRPr lang="en-IN"/>
                    </a:p>
                  </a:txBody>
                  <a:tcPr/>
                </a:tc>
                <a:tc>
                  <a:txBody>
                    <a:bodyPr/>
                    <a:lstStyle/>
                    <a:p>
                      <a:pPr algn="ctr" fontAlgn="ctr"/>
                      <a:r>
                        <a:rPr lang="en-IN" sz="2400" b="0" i="0" u="none" strike="noStrike">
                          <a:solidFill>
                            <a:srgbClr val="000000"/>
                          </a:solidFill>
                          <a:effectLst/>
                          <a:latin typeface="Calibri" panose="020F0502020204030204" pitchFamily="34" charset="0"/>
                        </a:rPr>
                        <a:t>2</a:t>
                      </a:r>
                    </a:p>
                  </a:txBody>
                  <a:tcPr marL="6350" marR="6350" marT="6350" marB="0" anchor="ctr"/>
                </a:tc>
                <a:tc vMerge="1">
                  <a:txBody>
                    <a:bodyPr/>
                    <a:lstStyle/>
                    <a:p>
                      <a:endParaRPr lang="en-IN"/>
                    </a:p>
                  </a:txBody>
                  <a:tcPr/>
                </a:tc>
                <a:tc vMerge="1">
                  <a:txBody>
                    <a:bodyPr/>
                    <a:lstStyle/>
                    <a:p>
                      <a:endParaRPr lang="en-IN"/>
                    </a:p>
                  </a:txBody>
                  <a:tcPr/>
                </a:tc>
                <a:tc vMerge="1">
                  <a:txBody>
                    <a:bodyPr/>
                    <a:lstStyle/>
                    <a:p>
                      <a:endParaRPr lang="en-IN"/>
                    </a:p>
                  </a:txBody>
                  <a:tcPr/>
                </a:tc>
                <a:tc vMerge="1">
                  <a:txBody>
                    <a:bodyPr/>
                    <a:lstStyle/>
                    <a:p>
                      <a:endParaRPr lang="en-IN"/>
                    </a:p>
                  </a:txBody>
                  <a:tcPr/>
                </a:tc>
                <a:tc vMerge="1">
                  <a:txBody>
                    <a:bodyPr/>
                    <a:lstStyle/>
                    <a:p>
                      <a:endParaRPr lang="en-IN"/>
                    </a:p>
                  </a:txBody>
                  <a:tcPr/>
                </a:tc>
                <a:extLst>
                  <a:ext uri="{0D108BD9-81ED-4DB2-BD59-A6C34878D82A}">
                    <a16:rowId xmlns:a16="http://schemas.microsoft.com/office/drawing/2014/main" val="4237142351"/>
                  </a:ext>
                </a:extLst>
              </a:tr>
              <a:tr h="368027">
                <a:tc vMerge="1">
                  <a:txBody>
                    <a:bodyPr/>
                    <a:lstStyle/>
                    <a:p>
                      <a:endParaRPr lang="en-IN"/>
                    </a:p>
                  </a:txBody>
                  <a:tcPr/>
                </a:tc>
                <a:tc>
                  <a:txBody>
                    <a:bodyPr/>
                    <a:lstStyle/>
                    <a:p>
                      <a:pPr algn="ctr" fontAlgn="ctr"/>
                      <a:r>
                        <a:rPr lang="en-IN" sz="2400" b="0" i="0" u="none" strike="noStrike">
                          <a:solidFill>
                            <a:srgbClr val="000000"/>
                          </a:solidFill>
                          <a:effectLst/>
                          <a:latin typeface="Calibri" panose="020F0502020204030204" pitchFamily="34" charset="0"/>
                        </a:rPr>
                        <a:t>4</a:t>
                      </a:r>
                    </a:p>
                  </a:txBody>
                  <a:tcPr marL="6350" marR="6350" marT="6350" marB="0" anchor="ctr"/>
                </a:tc>
                <a:tc vMerge="1">
                  <a:txBody>
                    <a:bodyPr/>
                    <a:lstStyle/>
                    <a:p>
                      <a:endParaRPr lang="en-IN"/>
                    </a:p>
                  </a:txBody>
                  <a:tcPr/>
                </a:tc>
                <a:tc vMerge="1">
                  <a:txBody>
                    <a:bodyPr/>
                    <a:lstStyle/>
                    <a:p>
                      <a:endParaRPr lang="en-IN"/>
                    </a:p>
                  </a:txBody>
                  <a:tcPr/>
                </a:tc>
                <a:tc>
                  <a:txBody>
                    <a:bodyPr/>
                    <a:lstStyle/>
                    <a:p>
                      <a:pPr algn="ctr" fontAlgn="ctr"/>
                      <a:r>
                        <a:rPr lang="en-IN" sz="2400" b="0" i="0" u="none" strike="noStrike">
                          <a:solidFill>
                            <a:srgbClr val="000000"/>
                          </a:solidFill>
                          <a:effectLst/>
                          <a:latin typeface="Calibri" panose="020F0502020204030204" pitchFamily="34" charset="0"/>
                        </a:rPr>
                        <a:t>3</a:t>
                      </a:r>
                    </a:p>
                  </a:txBody>
                  <a:tcPr marL="6350" marR="6350" marT="6350" marB="0" anchor="ctr"/>
                </a:tc>
                <a:tc vMerge="1">
                  <a:txBody>
                    <a:bodyPr/>
                    <a:lstStyle/>
                    <a:p>
                      <a:endParaRPr lang="en-IN"/>
                    </a:p>
                  </a:txBody>
                  <a:tcPr/>
                </a:tc>
                <a:tc vMerge="1">
                  <a:txBody>
                    <a:bodyPr/>
                    <a:lstStyle/>
                    <a:p>
                      <a:endParaRPr lang="en-IN"/>
                    </a:p>
                  </a:txBody>
                  <a:tcPr/>
                </a:tc>
                <a:tc vMerge="1">
                  <a:txBody>
                    <a:bodyPr/>
                    <a:lstStyle/>
                    <a:p>
                      <a:endParaRPr lang="en-IN"/>
                    </a:p>
                  </a:txBody>
                  <a:tcPr/>
                </a:tc>
                <a:tc vMerge="1">
                  <a:txBody>
                    <a:bodyPr/>
                    <a:lstStyle/>
                    <a:p>
                      <a:endParaRPr lang="en-IN"/>
                    </a:p>
                  </a:txBody>
                  <a:tcPr/>
                </a:tc>
                <a:tc vMerge="1">
                  <a:txBody>
                    <a:bodyPr/>
                    <a:lstStyle/>
                    <a:p>
                      <a:endParaRPr lang="en-IN"/>
                    </a:p>
                  </a:txBody>
                  <a:tcPr/>
                </a:tc>
                <a:extLst>
                  <a:ext uri="{0D108BD9-81ED-4DB2-BD59-A6C34878D82A}">
                    <a16:rowId xmlns:a16="http://schemas.microsoft.com/office/drawing/2014/main" val="334161876"/>
                  </a:ext>
                </a:extLst>
              </a:tr>
              <a:tr h="368027">
                <a:tc vMerge="1">
                  <a:txBody>
                    <a:bodyPr/>
                    <a:lstStyle/>
                    <a:p>
                      <a:endParaRPr lang="en-IN"/>
                    </a:p>
                  </a:txBody>
                  <a:tcPr/>
                </a:tc>
                <a:tc>
                  <a:txBody>
                    <a:bodyPr/>
                    <a:lstStyle/>
                    <a:p>
                      <a:pPr algn="ctr" fontAlgn="ctr"/>
                      <a:r>
                        <a:rPr lang="en-IN" sz="2400" b="0" i="0" u="none" strike="noStrike">
                          <a:solidFill>
                            <a:srgbClr val="000000"/>
                          </a:solidFill>
                          <a:effectLst/>
                          <a:latin typeface="Calibri" panose="020F0502020204030204" pitchFamily="34" charset="0"/>
                        </a:rPr>
                        <a:t>5</a:t>
                      </a:r>
                    </a:p>
                  </a:txBody>
                  <a:tcPr marL="6350" marR="6350" marT="6350" marB="0" anchor="ctr"/>
                </a:tc>
                <a:tc vMerge="1">
                  <a:txBody>
                    <a:bodyPr/>
                    <a:lstStyle/>
                    <a:p>
                      <a:endParaRPr lang="en-IN"/>
                    </a:p>
                  </a:txBody>
                  <a:tcPr/>
                </a:tc>
                <a:tc vMerge="1">
                  <a:txBody>
                    <a:bodyPr/>
                    <a:lstStyle/>
                    <a:p>
                      <a:endParaRPr lang="en-IN"/>
                    </a:p>
                  </a:txBody>
                  <a:tcPr/>
                </a:tc>
                <a:tc>
                  <a:txBody>
                    <a:bodyPr/>
                    <a:lstStyle/>
                    <a:p>
                      <a:pPr algn="ctr" fontAlgn="ctr"/>
                      <a:r>
                        <a:rPr lang="en-IN" sz="2400" b="0" i="0" u="none" strike="noStrike">
                          <a:solidFill>
                            <a:srgbClr val="000000"/>
                          </a:solidFill>
                          <a:effectLst/>
                          <a:latin typeface="Calibri" panose="020F0502020204030204" pitchFamily="34" charset="0"/>
                        </a:rPr>
                        <a:t>4</a:t>
                      </a:r>
                    </a:p>
                  </a:txBody>
                  <a:tcPr marL="6350" marR="6350" marT="6350" marB="0" anchor="ctr"/>
                </a:tc>
                <a:tc vMerge="1">
                  <a:txBody>
                    <a:bodyPr/>
                    <a:lstStyle/>
                    <a:p>
                      <a:endParaRPr lang="en-IN"/>
                    </a:p>
                  </a:txBody>
                  <a:tcPr/>
                </a:tc>
                <a:tc vMerge="1">
                  <a:txBody>
                    <a:bodyPr/>
                    <a:lstStyle/>
                    <a:p>
                      <a:endParaRPr lang="en-IN"/>
                    </a:p>
                  </a:txBody>
                  <a:tcPr/>
                </a:tc>
                <a:tc vMerge="1">
                  <a:txBody>
                    <a:bodyPr/>
                    <a:lstStyle/>
                    <a:p>
                      <a:endParaRPr lang="en-IN"/>
                    </a:p>
                  </a:txBody>
                  <a:tcPr/>
                </a:tc>
                <a:tc vMerge="1">
                  <a:txBody>
                    <a:bodyPr/>
                    <a:lstStyle/>
                    <a:p>
                      <a:endParaRPr lang="en-IN"/>
                    </a:p>
                  </a:txBody>
                  <a:tcPr/>
                </a:tc>
                <a:tc vMerge="1">
                  <a:txBody>
                    <a:bodyPr/>
                    <a:lstStyle/>
                    <a:p>
                      <a:endParaRPr lang="en-IN"/>
                    </a:p>
                  </a:txBody>
                  <a:tcPr/>
                </a:tc>
                <a:extLst>
                  <a:ext uri="{0D108BD9-81ED-4DB2-BD59-A6C34878D82A}">
                    <a16:rowId xmlns:a16="http://schemas.microsoft.com/office/drawing/2014/main" val="1537402978"/>
                  </a:ext>
                </a:extLst>
              </a:tr>
              <a:tr h="368027">
                <a:tc vMerge="1">
                  <a:txBody>
                    <a:bodyPr/>
                    <a:lstStyle/>
                    <a:p>
                      <a:endParaRPr lang="en-IN"/>
                    </a:p>
                  </a:txBody>
                  <a:tcPr/>
                </a:tc>
                <a:tc>
                  <a:txBody>
                    <a:bodyPr/>
                    <a:lstStyle/>
                    <a:p>
                      <a:pPr algn="ctr" fontAlgn="ctr"/>
                      <a:r>
                        <a:rPr lang="en-IN" sz="2400" b="0" i="0" u="none" strike="noStrike">
                          <a:solidFill>
                            <a:srgbClr val="000000"/>
                          </a:solidFill>
                          <a:effectLst/>
                          <a:latin typeface="Calibri" panose="020F0502020204030204" pitchFamily="34" charset="0"/>
                        </a:rPr>
                        <a:t> </a:t>
                      </a:r>
                    </a:p>
                  </a:txBody>
                  <a:tcPr marL="6350" marR="6350" marT="6350" marB="0" anchor="ctr"/>
                </a:tc>
                <a:tc vMerge="1">
                  <a:txBody>
                    <a:bodyPr/>
                    <a:lstStyle/>
                    <a:p>
                      <a:endParaRPr lang="en-IN"/>
                    </a:p>
                  </a:txBody>
                  <a:tcPr/>
                </a:tc>
                <a:tc vMerge="1">
                  <a:txBody>
                    <a:bodyPr/>
                    <a:lstStyle/>
                    <a:p>
                      <a:endParaRPr lang="en-IN"/>
                    </a:p>
                  </a:txBody>
                  <a:tcPr/>
                </a:tc>
                <a:tc>
                  <a:txBody>
                    <a:bodyPr/>
                    <a:lstStyle/>
                    <a:p>
                      <a:pPr algn="ctr" fontAlgn="ctr"/>
                      <a:r>
                        <a:rPr lang="en-IN" sz="2400" b="0" i="0" u="none" strike="noStrike">
                          <a:solidFill>
                            <a:srgbClr val="000000"/>
                          </a:solidFill>
                          <a:effectLst/>
                          <a:latin typeface="Calibri" panose="020F0502020204030204" pitchFamily="34" charset="0"/>
                        </a:rPr>
                        <a:t>5</a:t>
                      </a:r>
                    </a:p>
                  </a:txBody>
                  <a:tcPr marL="6350" marR="6350" marT="6350" marB="0" anchor="ctr"/>
                </a:tc>
                <a:tc vMerge="1">
                  <a:txBody>
                    <a:bodyPr/>
                    <a:lstStyle/>
                    <a:p>
                      <a:endParaRPr lang="en-IN"/>
                    </a:p>
                  </a:txBody>
                  <a:tcPr/>
                </a:tc>
                <a:tc vMerge="1">
                  <a:txBody>
                    <a:bodyPr/>
                    <a:lstStyle/>
                    <a:p>
                      <a:endParaRPr lang="en-IN"/>
                    </a:p>
                  </a:txBody>
                  <a:tcPr/>
                </a:tc>
                <a:tc vMerge="1">
                  <a:txBody>
                    <a:bodyPr/>
                    <a:lstStyle/>
                    <a:p>
                      <a:endParaRPr lang="en-IN"/>
                    </a:p>
                  </a:txBody>
                  <a:tcPr/>
                </a:tc>
                <a:tc vMerge="1">
                  <a:txBody>
                    <a:bodyPr/>
                    <a:lstStyle/>
                    <a:p>
                      <a:endParaRPr lang="en-IN"/>
                    </a:p>
                  </a:txBody>
                  <a:tcPr/>
                </a:tc>
                <a:tc vMerge="1">
                  <a:txBody>
                    <a:bodyPr/>
                    <a:lstStyle/>
                    <a:p>
                      <a:endParaRPr lang="en-IN"/>
                    </a:p>
                  </a:txBody>
                  <a:tcPr/>
                </a:tc>
                <a:extLst>
                  <a:ext uri="{0D108BD9-81ED-4DB2-BD59-A6C34878D82A}">
                    <a16:rowId xmlns:a16="http://schemas.microsoft.com/office/drawing/2014/main" val="458146837"/>
                  </a:ext>
                </a:extLst>
              </a:tr>
              <a:tr h="368027">
                <a:tc rowSpan="6">
                  <a:txBody>
                    <a:bodyPr/>
                    <a:lstStyle/>
                    <a:p>
                      <a:pPr algn="ctr" fontAlgn="ctr"/>
                      <a:r>
                        <a:rPr lang="en-IN" sz="2400" b="0" i="0" u="none" strike="noStrike">
                          <a:solidFill>
                            <a:srgbClr val="000000"/>
                          </a:solidFill>
                          <a:effectLst/>
                          <a:latin typeface="Calibri" panose="020F0502020204030204" pitchFamily="34" charset="0"/>
                        </a:rPr>
                        <a:t>Career satisfaction score</a:t>
                      </a:r>
                    </a:p>
                  </a:txBody>
                  <a:tcPr marL="6350" marR="6350" marT="6350" marB="0" anchor="ctr"/>
                </a:tc>
                <a:tc>
                  <a:txBody>
                    <a:bodyPr/>
                    <a:lstStyle/>
                    <a:p>
                      <a:pPr algn="ctr" fontAlgn="ctr"/>
                      <a:r>
                        <a:rPr lang="en-IN" sz="2400" b="0" i="0" u="none" strike="noStrike">
                          <a:solidFill>
                            <a:srgbClr val="000000"/>
                          </a:solidFill>
                          <a:effectLst/>
                          <a:latin typeface="Calibri" panose="020F0502020204030204" pitchFamily="34" charset="0"/>
                        </a:rPr>
                        <a:t>2</a:t>
                      </a:r>
                    </a:p>
                  </a:txBody>
                  <a:tcPr marL="6350" marR="6350" marT="6350" marB="0" anchor="ctr"/>
                </a:tc>
                <a:tc rowSpan="6">
                  <a:txBody>
                    <a:bodyPr/>
                    <a:lstStyle/>
                    <a:p>
                      <a:pPr algn="ctr" fontAlgn="ctr"/>
                      <a:r>
                        <a:rPr lang="en-IN" sz="2400" b="0" i="0" u="none" strike="noStrike" dirty="0">
                          <a:solidFill>
                            <a:srgbClr val="000000"/>
                          </a:solidFill>
                          <a:effectLst/>
                          <a:latin typeface="Calibri" panose="020F0502020204030204" pitchFamily="34" charset="0"/>
                        </a:rPr>
                        <a:t>VS</a:t>
                      </a:r>
                    </a:p>
                  </a:txBody>
                  <a:tcPr marL="6350" marR="6350" marT="6350" marB="0" anchor="ctr"/>
                </a:tc>
                <a:tc rowSpan="6">
                  <a:txBody>
                    <a:bodyPr/>
                    <a:lstStyle/>
                    <a:p>
                      <a:pPr algn="ctr" fontAlgn="ctr"/>
                      <a:r>
                        <a:rPr lang="en-IN" sz="2400" b="0" i="0" u="none" strike="noStrike">
                          <a:solidFill>
                            <a:srgbClr val="000000"/>
                          </a:solidFill>
                          <a:effectLst/>
                          <a:latin typeface="Calibri" panose="020F0502020204030204" pitchFamily="34" charset="0"/>
                        </a:rPr>
                        <a:t>grades</a:t>
                      </a:r>
                    </a:p>
                  </a:txBody>
                  <a:tcPr marL="6350" marR="6350" marT="6350" marB="0" anchor="ctr"/>
                </a:tc>
                <a:tc>
                  <a:txBody>
                    <a:bodyPr/>
                    <a:lstStyle/>
                    <a:p>
                      <a:pPr algn="ctr" fontAlgn="ctr"/>
                      <a:r>
                        <a:rPr lang="en-IN" sz="2400" b="0" i="0" u="none" strike="noStrike">
                          <a:solidFill>
                            <a:srgbClr val="000000"/>
                          </a:solidFill>
                          <a:effectLst/>
                          <a:latin typeface="Calibri" panose="020F0502020204030204" pitchFamily="34" charset="0"/>
                        </a:rPr>
                        <a:t>40-49</a:t>
                      </a:r>
                    </a:p>
                  </a:txBody>
                  <a:tcPr marL="6350" marR="6350" marT="6350" marB="0" anchor="ctr"/>
                </a:tc>
                <a:tc rowSpan="6">
                  <a:txBody>
                    <a:bodyPr/>
                    <a:lstStyle/>
                    <a:p>
                      <a:pPr algn="ctr" fontAlgn="ctr"/>
                      <a:r>
                        <a:rPr lang="en-IN" sz="2400" b="0" i="0" u="none" strike="noStrike">
                          <a:solidFill>
                            <a:srgbClr val="000000"/>
                          </a:solidFill>
                          <a:effectLst/>
                          <a:latin typeface="Calibri" panose="020F0502020204030204" pitchFamily="34" charset="0"/>
                        </a:rPr>
                        <a:t>11.6508</a:t>
                      </a:r>
                    </a:p>
                  </a:txBody>
                  <a:tcPr marL="6350" marR="6350" marT="6350" marB="0" anchor="ctr"/>
                </a:tc>
                <a:tc rowSpan="6">
                  <a:txBody>
                    <a:bodyPr/>
                    <a:lstStyle/>
                    <a:p>
                      <a:pPr algn="ctr" fontAlgn="ctr"/>
                      <a:r>
                        <a:rPr lang="en-IN" sz="2400" b="0" i="0" u="none" strike="noStrike">
                          <a:solidFill>
                            <a:srgbClr val="000000"/>
                          </a:solidFill>
                          <a:effectLst/>
                          <a:latin typeface="Calibri" panose="020F0502020204030204" pitchFamily="34" charset="0"/>
                        </a:rPr>
                        <a:t>0.7052</a:t>
                      </a:r>
                    </a:p>
                  </a:txBody>
                  <a:tcPr marL="6350" marR="6350" marT="6350" marB="0" anchor="ctr"/>
                </a:tc>
                <a:tc rowSpan="6">
                  <a:txBody>
                    <a:bodyPr/>
                    <a:lstStyle/>
                    <a:p>
                      <a:pPr algn="ctr" fontAlgn="ctr"/>
                      <a:r>
                        <a:rPr lang="en-IN" sz="2400" b="0" i="0" u="none" strike="noStrike">
                          <a:solidFill>
                            <a:srgbClr val="000000"/>
                          </a:solidFill>
                          <a:effectLst/>
                          <a:latin typeface="Calibri" panose="020F0502020204030204" pitchFamily="34" charset="0"/>
                        </a:rPr>
                        <a:t>do not reject H0 at 5% l.o.s.</a:t>
                      </a:r>
                    </a:p>
                  </a:txBody>
                  <a:tcPr marL="6350" marR="6350" marT="6350" marB="0" anchor="ctr"/>
                </a:tc>
                <a:tc rowSpan="6">
                  <a:txBody>
                    <a:bodyPr/>
                    <a:lstStyle/>
                    <a:p>
                      <a:pPr algn="ctr" fontAlgn="ctr"/>
                      <a:r>
                        <a:rPr lang="en-IN" sz="2400" b="0" i="0" u="none" strike="noStrike" dirty="0">
                          <a:solidFill>
                            <a:srgbClr val="000000"/>
                          </a:solidFill>
                          <a:effectLst/>
                          <a:latin typeface="Calibri" panose="020F0502020204030204" pitchFamily="34" charset="0"/>
                        </a:rPr>
                        <a:t>independent of grades</a:t>
                      </a:r>
                    </a:p>
                  </a:txBody>
                  <a:tcPr marL="6350" marR="6350" marT="6350" marB="0" anchor="ctr"/>
                </a:tc>
                <a:tc rowSpan="6">
                  <a:txBody>
                    <a:bodyPr/>
                    <a:lstStyle/>
                    <a:p>
                      <a:pPr marL="0" marR="0" lvl="0" indent="0" algn="ctr" defTabSz="914400" eaLnBrk="1" fontAlgn="ctr" latinLnBrk="0" hangingPunct="1">
                        <a:lnSpc>
                          <a:spcPct val="100000"/>
                        </a:lnSpc>
                        <a:spcBef>
                          <a:spcPts val="0"/>
                        </a:spcBef>
                        <a:spcAft>
                          <a:spcPts val="0"/>
                        </a:spcAft>
                        <a:buClrTx/>
                        <a:buSzTx/>
                        <a:buFontTx/>
                        <a:buNone/>
                        <a:tabLst/>
                        <a:defRPr/>
                      </a:pPr>
                      <a:r>
                        <a:rPr lang="en-IN" sz="2400" b="0" i="0" u="none" strike="noStrike" dirty="0">
                          <a:solidFill>
                            <a:srgbClr val="000000"/>
                          </a:solidFill>
                          <a:effectLst/>
                          <a:latin typeface="Calibri" panose="020F0502020204030204" pitchFamily="34" charset="0"/>
                        </a:rPr>
                        <a:t>No Association </a:t>
                      </a:r>
                    </a:p>
                    <a:p>
                      <a:pPr algn="ctr" fontAlgn="ctr"/>
                      <a:r>
                        <a:rPr lang="en-IN" sz="2400" b="0" i="0" u="none" strike="noStrike" dirty="0">
                          <a:solidFill>
                            <a:srgbClr val="000000"/>
                          </a:solidFill>
                          <a:effectLst/>
                          <a:latin typeface="Calibri" panose="020F0502020204030204" pitchFamily="34" charset="0"/>
                        </a:rPr>
                        <a:t> </a:t>
                      </a:r>
                    </a:p>
                  </a:txBody>
                  <a:tcPr marL="6350" marR="6350" marT="6350" marB="0" anchor="ctr"/>
                </a:tc>
                <a:extLst>
                  <a:ext uri="{0D108BD9-81ED-4DB2-BD59-A6C34878D82A}">
                    <a16:rowId xmlns:a16="http://schemas.microsoft.com/office/drawing/2014/main" val="2493166101"/>
                  </a:ext>
                </a:extLst>
              </a:tr>
              <a:tr h="368027">
                <a:tc vMerge="1">
                  <a:txBody>
                    <a:bodyPr/>
                    <a:lstStyle/>
                    <a:p>
                      <a:endParaRPr lang="en-IN"/>
                    </a:p>
                  </a:txBody>
                  <a:tcPr/>
                </a:tc>
                <a:tc>
                  <a:txBody>
                    <a:bodyPr/>
                    <a:lstStyle/>
                    <a:p>
                      <a:pPr algn="ctr" fontAlgn="ctr"/>
                      <a:r>
                        <a:rPr lang="en-IN" sz="2400" b="0" i="0" u="none" strike="noStrike">
                          <a:solidFill>
                            <a:srgbClr val="000000"/>
                          </a:solidFill>
                          <a:effectLst/>
                          <a:latin typeface="Calibri" panose="020F0502020204030204" pitchFamily="34" charset="0"/>
                        </a:rPr>
                        <a:t>3</a:t>
                      </a:r>
                    </a:p>
                  </a:txBody>
                  <a:tcPr marL="6350" marR="6350" marT="6350" marB="0" anchor="ctr"/>
                </a:tc>
                <a:tc vMerge="1">
                  <a:txBody>
                    <a:bodyPr/>
                    <a:lstStyle/>
                    <a:p>
                      <a:endParaRPr lang="en-IN"/>
                    </a:p>
                  </a:txBody>
                  <a:tcPr/>
                </a:tc>
                <a:tc vMerge="1">
                  <a:txBody>
                    <a:bodyPr/>
                    <a:lstStyle/>
                    <a:p>
                      <a:endParaRPr lang="en-IN"/>
                    </a:p>
                  </a:txBody>
                  <a:tcPr/>
                </a:tc>
                <a:tc>
                  <a:txBody>
                    <a:bodyPr/>
                    <a:lstStyle/>
                    <a:p>
                      <a:pPr algn="ctr" fontAlgn="ctr"/>
                      <a:r>
                        <a:rPr lang="en-IN" sz="2400" b="0" i="0" u="none" strike="noStrike">
                          <a:solidFill>
                            <a:srgbClr val="000000"/>
                          </a:solidFill>
                          <a:effectLst/>
                          <a:latin typeface="Calibri" panose="020F0502020204030204" pitchFamily="34" charset="0"/>
                        </a:rPr>
                        <a:t>50-59</a:t>
                      </a:r>
                    </a:p>
                  </a:txBody>
                  <a:tcPr marL="6350" marR="6350" marT="6350" marB="0" anchor="ctr"/>
                </a:tc>
                <a:tc vMerge="1">
                  <a:txBody>
                    <a:bodyPr/>
                    <a:lstStyle/>
                    <a:p>
                      <a:endParaRPr lang="en-IN"/>
                    </a:p>
                  </a:txBody>
                  <a:tcPr/>
                </a:tc>
                <a:tc vMerge="1">
                  <a:txBody>
                    <a:bodyPr/>
                    <a:lstStyle/>
                    <a:p>
                      <a:endParaRPr lang="en-IN"/>
                    </a:p>
                  </a:txBody>
                  <a:tcPr/>
                </a:tc>
                <a:tc vMerge="1">
                  <a:txBody>
                    <a:bodyPr/>
                    <a:lstStyle/>
                    <a:p>
                      <a:endParaRPr lang="en-IN"/>
                    </a:p>
                  </a:txBody>
                  <a:tcPr/>
                </a:tc>
                <a:tc vMerge="1">
                  <a:txBody>
                    <a:bodyPr/>
                    <a:lstStyle/>
                    <a:p>
                      <a:endParaRPr lang="en-IN"/>
                    </a:p>
                  </a:txBody>
                  <a:tcPr/>
                </a:tc>
                <a:tc vMerge="1">
                  <a:txBody>
                    <a:bodyPr/>
                    <a:lstStyle/>
                    <a:p>
                      <a:endParaRPr lang="en-IN"/>
                    </a:p>
                  </a:txBody>
                  <a:tcPr/>
                </a:tc>
                <a:extLst>
                  <a:ext uri="{0D108BD9-81ED-4DB2-BD59-A6C34878D82A}">
                    <a16:rowId xmlns:a16="http://schemas.microsoft.com/office/drawing/2014/main" val="1099004655"/>
                  </a:ext>
                </a:extLst>
              </a:tr>
              <a:tr h="368027">
                <a:tc vMerge="1">
                  <a:txBody>
                    <a:bodyPr/>
                    <a:lstStyle/>
                    <a:p>
                      <a:endParaRPr lang="en-IN"/>
                    </a:p>
                  </a:txBody>
                  <a:tcPr/>
                </a:tc>
                <a:tc>
                  <a:txBody>
                    <a:bodyPr/>
                    <a:lstStyle/>
                    <a:p>
                      <a:pPr algn="ctr" fontAlgn="ctr"/>
                      <a:r>
                        <a:rPr lang="en-IN" sz="2400" b="0" i="0" u="none" strike="noStrike">
                          <a:solidFill>
                            <a:srgbClr val="000000"/>
                          </a:solidFill>
                          <a:effectLst/>
                          <a:latin typeface="Calibri" panose="020F0502020204030204" pitchFamily="34" charset="0"/>
                        </a:rPr>
                        <a:t>4</a:t>
                      </a:r>
                    </a:p>
                  </a:txBody>
                  <a:tcPr marL="6350" marR="6350" marT="6350" marB="0" anchor="ctr"/>
                </a:tc>
                <a:tc vMerge="1">
                  <a:txBody>
                    <a:bodyPr/>
                    <a:lstStyle/>
                    <a:p>
                      <a:endParaRPr lang="en-IN"/>
                    </a:p>
                  </a:txBody>
                  <a:tcPr/>
                </a:tc>
                <a:tc vMerge="1">
                  <a:txBody>
                    <a:bodyPr/>
                    <a:lstStyle/>
                    <a:p>
                      <a:endParaRPr lang="en-IN"/>
                    </a:p>
                  </a:txBody>
                  <a:tcPr/>
                </a:tc>
                <a:tc>
                  <a:txBody>
                    <a:bodyPr/>
                    <a:lstStyle/>
                    <a:p>
                      <a:pPr algn="ctr" fontAlgn="ctr"/>
                      <a:r>
                        <a:rPr lang="en-IN" sz="2400" b="0" i="0" u="none" strike="noStrike">
                          <a:solidFill>
                            <a:srgbClr val="000000"/>
                          </a:solidFill>
                          <a:effectLst/>
                          <a:latin typeface="Calibri" panose="020F0502020204030204" pitchFamily="34" charset="0"/>
                        </a:rPr>
                        <a:t>60-69</a:t>
                      </a:r>
                    </a:p>
                  </a:txBody>
                  <a:tcPr marL="6350" marR="6350" marT="6350" marB="0" anchor="ctr"/>
                </a:tc>
                <a:tc vMerge="1">
                  <a:txBody>
                    <a:bodyPr/>
                    <a:lstStyle/>
                    <a:p>
                      <a:endParaRPr lang="en-IN"/>
                    </a:p>
                  </a:txBody>
                  <a:tcPr/>
                </a:tc>
                <a:tc vMerge="1">
                  <a:txBody>
                    <a:bodyPr/>
                    <a:lstStyle/>
                    <a:p>
                      <a:endParaRPr lang="en-IN"/>
                    </a:p>
                  </a:txBody>
                  <a:tcPr/>
                </a:tc>
                <a:tc vMerge="1">
                  <a:txBody>
                    <a:bodyPr/>
                    <a:lstStyle/>
                    <a:p>
                      <a:endParaRPr lang="en-IN"/>
                    </a:p>
                  </a:txBody>
                  <a:tcPr/>
                </a:tc>
                <a:tc vMerge="1">
                  <a:txBody>
                    <a:bodyPr/>
                    <a:lstStyle/>
                    <a:p>
                      <a:endParaRPr lang="en-IN"/>
                    </a:p>
                  </a:txBody>
                  <a:tcPr/>
                </a:tc>
                <a:tc vMerge="1">
                  <a:txBody>
                    <a:bodyPr/>
                    <a:lstStyle/>
                    <a:p>
                      <a:endParaRPr lang="en-IN"/>
                    </a:p>
                  </a:txBody>
                  <a:tcPr/>
                </a:tc>
                <a:extLst>
                  <a:ext uri="{0D108BD9-81ED-4DB2-BD59-A6C34878D82A}">
                    <a16:rowId xmlns:a16="http://schemas.microsoft.com/office/drawing/2014/main" val="1247437251"/>
                  </a:ext>
                </a:extLst>
              </a:tr>
              <a:tr h="368027">
                <a:tc vMerge="1">
                  <a:txBody>
                    <a:bodyPr/>
                    <a:lstStyle/>
                    <a:p>
                      <a:endParaRPr lang="en-IN"/>
                    </a:p>
                  </a:txBody>
                  <a:tcPr/>
                </a:tc>
                <a:tc>
                  <a:txBody>
                    <a:bodyPr/>
                    <a:lstStyle/>
                    <a:p>
                      <a:pPr algn="ctr" fontAlgn="ctr"/>
                      <a:r>
                        <a:rPr lang="en-IN" sz="2400" b="0" i="0" u="none" strike="noStrike" dirty="0">
                          <a:solidFill>
                            <a:srgbClr val="000000"/>
                          </a:solidFill>
                          <a:effectLst/>
                          <a:latin typeface="Calibri" panose="020F0502020204030204" pitchFamily="34" charset="0"/>
                        </a:rPr>
                        <a:t>5</a:t>
                      </a:r>
                    </a:p>
                  </a:txBody>
                  <a:tcPr marL="6350" marR="6350" marT="6350" marB="0" anchor="ctr"/>
                </a:tc>
                <a:tc vMerge="1">
                  <a:txBody>
                    <a:bodyPr/>
                    <a:lstStyle/>
                    <a:p>
                      <a:endParaRPr lang="en-IN"/>
                    </a:p>
                  </a:txBody>
                  <a:tcPr/>
                </a:tc>
                <a:tc vMerge="1">
                  <a:txBody>
                    <a:bodyPr/>
                    <a:lstStyle/>
                    <a:p>
                      <a:endParaRPr lang="en-IN"/>
                    </a:p>
                  </a:txBody>
                  <a:tcPr/>
                </a:tc>
                <a:tc>
                  <a:txBody>
                    <a:bodyPr/>
                    <a:lstStyle/>
                    <a:p>
                      <a:pPr algn="ctr" fontAlgn="ctr"/>
                      <a:r>
                        <a:rPr lang="en-IN" sz="2400" b="0" i="0" u="none" strike="noStrike">
                          <a:solidFill>
                            <a:srgbClr val="000000"/>
                          </a:solidFill>
                          <a:effectLst/>
                          <a:latin typeface="Calibri" panose="020F0502020204030204" pitchFamily="34" charset="0"/>
                        </a:rPr>
                        <a:t>70-79</a:t>
                      </a:r>
                    </a:p>
                  </a:txBody>
                  <a:tcPr marL="6350" marR="6350" marT="6350" marB="0" anchor="ctr"/>
                </a:tc>
                <a:tc vMerge="1">
                  <a:txBody>
                    <a:bodyPr/>
                    <a:lstStyle/>
                    <a:p>
                      <a:endParaRPr lang="en-IN"/>
                    </a:p>
                  </a:txBody>
                  <a:tcPr/>
                </a:tc>
                <a:tc vMerge="1">
                  <a:txBody>
                    <a:bodyPr/>
                    <a:lstStyle/>
                    <a:p>
                      <a:endParaRPr lang="en-IN"/>
                    </a:p>
                  </a:txBody>
                  <a:tcPr/>
                </a:tc>
                <a:tc vMerge="1">
                  <a:txBody>
                    <a:bodyPr/>
                    <a:lstStyle/>
                    <a:p>
                      <a:endParaRPr lang="en-IN"/>
                    </a:p>
                  </a:txBody>
                  <a:tcPr/>
                </a:tc>
                <a:tc vMerge="1">
                  <a:txBody>
                    <a:bodyPr/>
                    <a:lstStyle/>
                    <a:p>
                      <a:endParaRPr lang="en-IN"/>
                    </a:p>
                  </a:txBody>
                  <a:tcPr/>
                </a:tc>
                <a:tc vMerge="1">
                  <a:txBody>
                    <a:bodyPr/>
                    <a:lstStyle/>
                    <a:p>
                      <a:endParaRPr lang="en-IN"/>
                    </a:p>
                  </a:txBody>
                  <a:tcPr/>
                </a:tc>
                <a:extLst>
                  <a:ext uri="{0D108BD9-81ED-4DB2-BD59-A6C34878D82A}">
                    <a16:rowId xmlns:a16="http://schemas.microsoft.com/office/drawing/2014/main" val="2675946471"/>
                  </a:ext>
                </a:extLst>
              </a:tr>
              <a:tr h="368027">
                <a:tc vMerge="1">
                  <a:txBody>
                    <a:bodyPr/>
                    <a:lstStyle/>
                    <a:p>
                      <a:endParaRPr lang="en-IN"/>
                    </a:p>
                  </a:txBody>
                  <a:tcPr/>
                </a:tc>
                <a:tc>
                  <a:txBody>
                    <a:bodyPr/>
                    <a:lstStyle/>
                    <a:p>
                      <a:pPr algn="ctr" fontAlgn="ctr"/>
                      <a:r>
                        <a:rPr lang="en-IN" sz="2400" b="0" i="0" u="none" strike="noStrike">
                          <a:solidFill>
                            <a:srgbClr val="000000"/>
                          </a:solidFill>
                          <a:effectLst/>
                          <a:latin typeface="Calibri" panose="020F0502020204030204" pitchFamily="34" charset="0"/>
                        </a:rPr>
                        <a:t> </a:t>
                      </a:r>
                    </a:p>
                  </a:txBody>
                  <a:tcPr marL="6350" marR="6350" marT="6350" marB="0" anchor="ctr"/>
                </a:tc>
                <a:tc vMerge="1">
                  <a:txBody>
                    <a:bodyPr/>
                    <a:lstStyle/>
                    <a:p>
                      <a:endParaRPr lang="en-IN"/>
                    </a:p>
                  </a:txBody>
                  <a:tcPr/>
                </a:tc>
                <a:tc vMerge="1">
                  <a:txBody>
                    <a:bodyPr/>
                    <a:lstStyle/>
                    <a:p>
                      <a:endParaRPr lang="en-IN"/>
                    </a:p>
                  </a:txBody>
                  <a:tcPr/>
                </a:tc>
                <a:tc>
                  <a:txBody>
                    <a:bodyPr/>
                    <a:lstStyle/>
                    <a:p>
                      <a:pPr algn="ctr" fontAlgn="ctr"/>
                      <a:r>
                        <a:rPr lang="en-IN" sz="2400" b="0" i="0" u="none" strike="noStrike">
                          <a:solidFill>
                            <a:srgbClr val="000000"/>
                          </a:solidFill>
                          <a:effectLst/>
                          <a:latin typeface="Calibri" panose="020F0502020204030204" pitchFamily="34" charset="0"/>
                        </a:rPr>
                        <a:t>80-89</a:t>
                      </a:r>
                    </a:p>
                  </a:txBody>
                  <a:tcPr marL="6350" marR="6350" marT="6350" marB="0" anchor="ctr"/>
                </a:tc>
                <a:tc vMerge="1">
                  <a:txBody>
                    <a:bodyPr/>
                    <a:lstStyle/>
                    <a:p>
                      <a:endParaRPr lang="en-IN"/>
                    </a:p>
                  </a:txBody>
                  <a:tcPr/>
                </a:tc>
                <a:tc vMerge="1">
                  <a:txBody>
                    <a:bodyPr/>
                    <a:lstStyle/>
                    <a:p>
                      <a:endParaRPr lang="en-IN"/>
                    </a:p>
                  </a:txBody>
                  <a:tcPr/>
                </a:tc>
                <a:tc vMerge="1">
                  <a:txBody>
                    <a:bodyPr/>
                    <a:lstStyle/>
                    <a:p>
                      <a:endParaRPr lang="en-IN"/>
                    </a:p>
                  </a:txBody>
                  <a:tcPr/>
                </a:tc>
                <a:tc vMerge="1">
                  <a:txBody>
                    <a:bodyPr/>
                    <a:lstStyle/>
                    <a:p>
                      <a:endParaRPr lang="en-IN"/>
                    </a:p>
                  </a:txBody>
                  <a:tcPr/>
                </a:tc>
                <a:tc vMerge="1">
                  <a:txBody>
                    <a:bodyPr/>
                    <a:lstStyle/>
                    <a:p>
                      <a:endParaRPr lang="en-IN"/>
                    </a:p>
                  </a:txBody>
                  <a:tcPr/>
                </a:tc>
                <a:extLst>
                  <a:ext uri="{0D108BD9-81ED-4DB2-BD59-A6C34878D82A}">
                    <a16:rowId xmlns:a16="http://schemas.microsoft.com/office/drawing/2014/main" val="1988367703"/>
                  </a:ext>
                </a:extLst>
              </a:tr>
              <a:tr h="368027">
                <a:tc vMerge="1">
                  <a:txBody>
                    <a:bodyPr/>
                    <a:lstStyle/>
                    <a:p>
                      <a:endParaRPr lang="en-IN"/>
                    </a:p>
                  </a:txBody>
                  <a:tcPr/>
                </a:tc>
                <a:tc>
                  <a:txBody>
                    <a:bodyPr/>
                    <a:lstStyle/>
                    <a:p>
                      <a:pPr algn="ctr" fontAlgn="ctr"/>
                      <a:r>
                        <a:rPr lang="en-IN" sz="2400" b="0" i="0" u="none" strike="noStrike">
                          <a:solidFill>
                            <a:srgbClr val="000000"/>
                          </a:solidFill>
                          <a:effectLst/>
                          <a:latin typeface="Calibri" panose="020F0502020204030204" pitchFamily="34" charset="0"/>
                        </a:rPr>
                        <a:t> </a:t>
                      </a:r>
                    </a:p>
                  </a:txBody>
                  <a:tcPr marL="6350" marR="6350" marT="6350" marB="0" anchor="ctr"/>
                </a:tc>
                <a:tc vMerge="1">
                  <a:txBody>
                    <a:bodyPr/>
                    <a:lstStyle/>
                    <a:p>
                      <a:endParaRPr lang="en-IN"/>
                    </a:p>
                  </a:txBody>
                  <a:tcPr/>
                </a:tc>
                <a:tc vMerge="1">
                  <a:txBody>
                    <a:bodyPr/>
                    <a:lstStyle/>
                    <a:p>
                      <a:endParaRPr lang="en-IN"/>
                    </a:p>
                  </a:txBody>
                  <a:tcPr/>
                </a:tc>
                <a:tc>
                  <a:txBody>
                    <a:bodyPr/>
                    <a:lstStyle/>
                    <a:p>
                      <a:pPr algn="ctr" fontAlgn="ctr"/>
                      <a:r>
                        <a:rPr lang="en-IN" sz="2400" b="0" i="0" u="none" strike="noStrike">
                          <a:solidFill>
                            <a:srgbClr val="000000"/>
                          </a:solidFill>
                          <a:effectLst/>
                          <a:latin typeface="Calibri" panose="020F0502020204030204" pitchFamily="34" charset="0"/>
                        </a:rPr>
                        <a:t>90-100</a:t>
                      </a:r>
                    </a:p>
                  </a:txBody>
                  <a:tcPr marL="6350" marR="6350" marT="6350" marB="0" anchor="ctr"/>
                </a:tc>
                <a:tc vMerge="1">
                  <a:txBody>
                    <a:bodyPr/>
                    <a:lstStyle/>
                    <a:p>
                      <a:endParaRPr lang="en-IN"/>
                    </a:p>
                  </a:txBody>
                  <a:tcPr/>
                </a:tc>
                <a:tc vMerge="1">
                  <a:txBody>
                    <a:bodyPr/>
                    <a:lstStyle/>
                    <a:p>
                      <a:endParaRPr lang="en-IN"/>
                    </a:p>
                  </a:txBody>
                  <a:tcPr/>
                </a:tc>
                <a:tc vMerge="1">
                  <a:txBody>
                    <a:bodyPr/>
                    <a:lstStyle/>
                    <a:p>
                      <a:endParaRPr lang="en-IN"/>
                    </a:p>
                  </a:txBody>
                  <a:tcPr/>
                </a:tc>
                <a:tc vMerge="1">
                  <a:txBody>
                    <a:bodyPr/>
                    <a:lstStyle/>
                    <a:p>
                      <a:endParaRPr lang="en-IN"/>
                    </a:p>
                  </a:txBody>
                  <a:tcPr/>
                </a:tc>
                <a:tc vMerge="1">
                  <a:txBody>
                    <a:bodyPr/>
                    <a:lstStyle/>
                    <a:p>
                      <a:endParaRPr lang="en-IN"/>
                    </a:p>
                  </a:txBody>
                  <a:tcPr/>
                </a:tc>
                <a:extLst>
                  <a:ext uri="{0D108BD9-81ED-4DB2-BD59-A6C34878D82A}">
                    <a16:rowId xmlns:a16="http://schemas.microsoft.com/office/drawing/2014/main" val="2178540078"/>
                  </a:ext>
                </a:extLst>
              </a:tr>
              <a:tr h="368027">
                <a:tc rowSpan="4">
                  <a:txBody>
                    <a:bodyPr/>
                    <a:lstStyle/>
                    <a:p>
                      <a:pPr algn="ctr" fontAlgn="ctr"/>
                      <a:r>
                        <a:rPr lang="en-IN" sz="2400" b="0" i="0" u="none" strike="noStrike">
                          <a:solidFill>
                            <a:srgbClr val="000000"/>
                          </a:solidFill>
                          <a:effectLst/>
                          <a:latin typeface="Calibri" panose="020F0502020204030204" pitchFamily="34" charset="0"/>
                        </a:rPr>
                        <a:t>Career satisfaction score</a:t>
                      </a:r>
                    </a:p>
                  </a:txBody>
                  <a:tcPr marL="6350" marR="6350" marT="6350" marB="0" anchor="ctr"/>
                </a:tc>
                <a:tc>
                  <a:txBody>
                    <a:bodyPr/>
                    <a:lstStyle/>
                    <a:p>
                      <a:pPr algn="ctr" fontAlgn="ctr"/>
                      <a:r>
                        <a:rPr lang="en-IN" sz="2400" b="0" i="0" u="none" strike="noStrike">
                          <a:solidFill>
                            <a:srgbClr val="000000"/>
                          </a:solidFill>
                          <a:effectLst/>
                          <a:latin typeface="Calibri" panose="020F0502020204030204" pitchFamily="34" charset="0"/>
                        </a:rPr>
                        <a:t>2</a:t>
                      </a:r>
                    </a:p>
                  </a:txBody>
                  <a:tcPr marL="6350" marR="6350" marT="6350" marB="0" anchor="ctr"/>
                </a:tc>
                <a:tc rowSpan="4">
                  <a:txBody>
                    <a:bodyPr/>
                    <a:lstStyle/>
                    <a:p>
                      <a:pPr algn="ctr" fontAlgn="ctr"/>
                      <a:r>
                        <a:rPr lang="en-IN" sz="2400" b="0" i="0" u="none" strike="noStrike" dirty="0">
                          <a:solidFill>
                            <a:srgbClr val="000000"/>
                          </a:solidFill>
                          <a:effectLst/>
                          <a:latin typeface="Calibri" panose="020F0502020204030204" pitchFamily="34" charset="0"/>
                        </a:rPr>
                        <a:t>VS</a:t>
                      </a:r>
                    </a:p>
                  </a:txBody>
                  <a:tcPr marL="6350" marR="6350" marT="6350" marB="0" anchor="ctr"/>
                </a:tc>
                <a:tc rowSpan="4">
                  <a:txBody>
                    <a:bodyPr/>
                    <a:lstStyle/>
                    <a:p>
                      <a:pPr algn="ctr" fontAlgn="ctr"/>
                      <a:r>
                        <a:rPr lang="en-IN" sz="2400" b="0" i="0" u="none" strike="noStrike">
                          <a:solidFill>
                            <a:srgbClr val="000000"/>
                          </a:solidFill>
                          <a:effectLst/>
                          <a:latin typeface="Calibri" panose="020F0502020204030204" pitchFamily="34" charset="0"/>
                        </a:rPr>
                        <a:t>marital status</a:t>
                      </a:r>
                    </a:p>
                  </a:txBody>
                  <a:tcPr marL="6350" marR="6350" marT="6350" marB="0" anchor="ctr"/>
                </a:tc>
                <a:tc>
                  <a:txBody>
                    <a:bodyPr/>
                    <a:lstStyle/>
                    <a:p>
                      <a:pPr algn="ctr" fontAlgn="ctr"/>
                      <a:r>
                        <a:rPr lang="en-IN" sz="2400" b="0" i="0" u="none" strike="noStrike">
                          <a:solidFill>
                            <a:srgbClr val="000000"/>
                          </a:solidFill>
                          <a:effectLst/>
                          <a:latin typeface="Calibri" panose="020F0502020204030204" pitchFamily="34" charset="0"/>
                        </a:rPr>
                        <a:t>Married</a:t>
                      </a:r>
                    </a:p>
                  </a:txBody>
                  <a:tcPr marL="6350" marR="6350" marT="6350" marB="0" anchor="ctr"/>
                </a:tc>
                <a:tc rowSpan="4">
                  <a:txBody>
                    <a:bodyPr/>
                    <a:lstStyle/>
                    <a:p>
                      <a:pPr algn="ctr" fontAlgn="ctr"/>
                      <a:r>
                        <a:rPr lang="en-IN" sz="2400" b="0" i="0" u="none" strike="noStrike">
                          <a:solidFill>
                            <a:srgbClr val="000000"/>
                          </a:solidFill>
                          <a:effectLst/>
                          <a:latin typeface="Calibri" panose="020F0502020204030204" pitchFamily="34" charset="0"/>
                        </a:rPr>
                        <a:t>4.2376</a:t>
                      </a:r>
                    </a:p>
                  </a:txBody>
                  <a:tcPr marL="6350" marR="6350" marT="6350" marB="0" anchor="ctr"/>
                </a:tc>
                <a:tc rowSpan="4">
                  <a:txBody>
                    <a:bodyPr/>
                    <a:lstStyle/>
                    <a:p>
                      <a:pPr algn="ctr" fontAlgn="ctr"/>
                      <a:r>
                        <a:rPr lang="en-IN" sz="2400" b="0" i="0" u="none" strike="noStrike">
                          <a:solidFill>
                            <a:srgbClr val="000000"/>
                          </a:solidFill>
                          <a:effectLst/>
                          <a:latin typeface="Calibri" panose="020F0502020204030204" pitchFamily="34" charset="0"/>
                        </a:rPr>
                        <a:t>0.8951</a:t>
                      </a:r>
                    </a:p>
                  </a:txBody>
                  <a:tcPr marL="6350" marR="6350" marT="6350" marB="0" anchor="ctr"/>
                </a:tc>
                <a:tc rowSpan="4">
                  <a:txBody>
                    <a:bodyPr/>
                    <a:lstStyle/>
                    <a:p>
                      <a:pPr algn="ctr" fontAlgn="ctr"/>
                      <a:r>
                        <a:rPr lang="en-IN" sz="2400" b="0" i="0" u="none" strike="noStrike">
                          <a:solidFill>
                            <a:srgbClr val="000000"/>
                          </a:solidFill>
                          <a:effectLst/>
                          <a:latin typeface="Calibri" panose="020F0502020204030204" pitchFamily="34" charset="0"/>
                        </a:rPr>
                        <a:t>do not reject H0 at 5% l.o.s.</a:t>
                      </a:r>
                    </a:p>
                  </a:txBody>
                  <a:tcPr marL="6350" marR="6350" marT="6350" marB="0" anchor="ctr"/>
                </a:tc>
                <a:tc rowSpan="4">
                  <a:txBody>
                    <a:bodyPr/>
                    <a:lstStyle/>
                    <a:p>
                      <a:pPr algn="ctr" fontAlgn="ctr"/>
                      <a:r>
                        <a:rPr lang="en-IN" sz="2400" b="0" i="0" u="none" strike="noStrike">
                          <a:solidFill>
                            <a:srgbClr val="000000"/>
                          </a:solidFill>
                          <a:effectLst/>
                          <a:latin typeface="Calibri" panose="020F0502020204030204" pitchFamily="34" charset="0"/>
                        </a:rPr>
                        <a:t>independent of marital status</a:t>
                      </a:r>
                    </a:p>
                  </a:txBody>
                  <a:tcPr marL="6350" marR="6350" marT="6350" marB="0" anchor="ctr"/>
                </a:tc>
                <a:tc rowSpan="4">
                  <a:txBody>
                    <a:bodyPr/>
                    <a:lstStyle/>
                    <a:p>
                      <a:pPr marL="0" marR="0" lvl="0" indent="0" algn="ctr" defTabSz="914400" eaLnBrk="1" fontAlgn="ctr" latinLnBrk="0" hangingPunct="1">
                        <a:lnSpc>
                          <a:spcPct val="100000"/>
                        </a:lnSpc>
                        <a:spcBef>
                          <a:spcPts val="0"/>
                        </a:spcBef>
                        <a:spcAft>
                          <a:spcPts val="0"/>
                        </a:spcAft>
                        <a:buClrTx/>
                        <a:buSzTx/>
                        <a:buFontTx/>
                        <a:buNone/>
                        <a:tabLst/>
                        <a:defRPr/>
                      </a:pPr>
                      <a:r>
                        <a:rPr lang="en-IN" sz="2400" b="0" i="0" u="none" strike="noStrike" dirty="0">
                          <a:solidFill>
                            <a:srgbClr val="000000"/>
                          </a:solidFill>
                          <a:effectLst/>
                          <a:latin typeface="Calibri" panose="020F0502020204030204" pitchFamily="34" charset="0"/>
                        </a:rPr>
                        <a:t>No Association </a:t>
                      </a:r>
                    </a:p>
                    <a:p>
                      <a:pPr algn="ctr" fontAlgn="ctr"/>
                      <a:r>
                        <a:rPr lang="en-IN" sz="2400" b="0" i="0" u="none" strike="noStrike" dirty="0">
                          <a:solidFill>
                            <a:srgbClr val="000000"/>
                          </a:solidFill>
                          <a:effectLst/>
                          <a:latin typeface="Calibri" panose="020F0502020204030204" pitchFamily="34" charset="0"/>
                        </a:rPr>
                        <a:t> </a:t>
                      </a:r>
                    </a:p>
                  </a:txBody>
                  <a:tcPr marL="6350" marR="6350" marT="6350" marB="0" anchor="ctr"/>
                </a:tc>
                <a:extLst>
                  <a:ext uri="{0D108BD9-81ED-4DB2-BD59-A6C34878D82A}">
                    <a16:rowId xmlns:a16="http://schemas.microsoft.com/office/drawing/2014/main" val="1594760959"/>
                  </a:ext>
                </a:extLst>
              </a:tr>
              <a:tr h="368027">
                <a:tc vMerge="1">
                  <a:txBody>
                    <a:bodyPr/>
                    <a:lstStyle/>
                    <a:p>
                      <a:endParaRPr lang="en-IN"/>
                    </a:p>
                  </a:txBody>
                  <a:tcPr/>
                </a:tc>
                <a:tc>
                  <a:txBody>
                    <a:bodyPr/>
                    <a:lstStyle/>
                    <a:p>
                      <a:pPr algn="ctr" fontAlgn="ctr"/>
                      <a:r>
                        <a:rPr lang="en-IN" sz="2400" b="0" i="0" u="none" strike="noStrike">
                          <a:solidFill>
                            <a:srgbClr val="000000"/>
                          </a:solidFill>
                          <a:effectLst/>
                          <a:latin typeface="Calibri" panose="020F0502020204030204" pitchFamily="34" charset="0"/>
                        </a:rPr>
                        <a:t>3</a:t>
                      </a:r>
                    </a:p>
                  </a:txBody>
                  <a:tcPr marL="6350" marR="6350" marT="6350" marB="0" anchor="ctr"/>
                </a:tc>
                <a:tc vMerge="1">
                  <a:txBody>
                    <a:bodyPr/>
                    <a:lstStyle/>
                    <a:p>
                      <a:endParaRPr lang="en-IN"/>
                    </a:p>
                  </a:txBody>
                  <a:tcPr/>
                </a:tc>
                <a:tc vMerge="1">
                  <a:txBody>
                    <a:bodyPr/>
                    <a:lstStyle/>
                    <a:p>
                      <a:endParaRPr lang="en-IN"/>
                    </a:p>
                  </a:txBody>
                  <a:tcPr/>
                </a:tc>
                <a:tc>
                  <a:txBody>
                    <a:bodyPr/>
                    <a:lstStyle/>
                    <a:p>
                      <a:pPr algn="ctr" fontAlgn="ctr"/>
                      <a:r>
                        <a:rPr lang="en-IN" sz="2400" b="0" i="0" u="none" strike="noStrike">
                          <a:solidFill>
                            <a:srgbClr val="000000"/>
                          </a:solidFill>
                          <a:effectLst/>
                          <a:latin typeface="Calibri" panose="020F0502020204030204" pitchFamily="34" charset="0"/>
                        </a:rPr>
                        <a:t>Unmarried</a:t>
                      </a:r>
                    </a:p>
                  </a:txBody>
                  <a:tcPr marL="6350" marR="6350" marT="6350" marB="0" anchor="ctr"/>
                </a:tc>
                <a:tc vMerge="1">
                  <a:txBody>
                    <a:bodyPr/>
                    <a:lstStyle/>
                    <a:p>
                      <a:endParaRPr lang="en-IN"/>
                    </a:p>
                  </a:txBody>
                  <a:tcPr/>
                </a:tc>
                <a:tc vMerge="1">
                  <a:txBody>
                    <a:bodyPr/>
                    <a:lstStyle/>
                    <a:p>
                      <a:endParaRPr lang="en-IN"/>
                    </a:p>
                  </a:txBody>
                  <a:tcPr/>
                </a:tc>
                <a:tc vMerge="1">
                  <a:txBody>
                    <a:bodyPr/>
                    <a:lstStyle/>
                    <a:p>
                      <a:endParaRPr lang="en-IN"/>
                    </a:p>
                  </a:txBody>
                  <a:tcPr/>
                </a:tc>
                <a:tc vMerge="1">
                  <a:txBody>
                    <a:bodyPr/>
                    <a:lstStyle/>
                    <a:p>
                      <a:endParaRPr lang="en-IN"/>
                    </a:p>
                  </a:txBody>
                  <a:tcPr/>
                </a:tc>
                <a:tc vMerge="1">
                  <a:txBody>
                    <a:bodyPr/>
                    <a:lstStyle/>
                    <a:p>
                      <a:endParaRPr lang="en-IN"/>
                    </a:p>
                  </a:txBody>
                  <a:tcPr/>
                </a:tc>
                <a:extLst>
                  <a:ext uri="{0D108BD9-81ED-4DB2-BD59-A6C34878D82A}">
                    <a16:rowId xmlns:a16="http://schemas.microsoft.com/office/drawing/2014/main" val="2384756994"/>
                  </a:ext>
                </a:extLst>
              </a:tr>
              <a:tr h="368027">
                <a:tc vMerge="1">
                  <a:txBody>
                    <a:bodyPr/>
                    <a:lstStyle/>
                    <a:p>
                      <a:endParaRPr lang="en-IN"/>
                    </a:p>
                  </a:txBody>
                  <a:tcPr/>
                </a:tc>
                <a:tc>
                  <a:txBody>
                    <a:bodyPr/>
                    <a:lstStyle/>
                    <a:p>
                      <a:pPr algn="ctr" fontAlgn="ctr"/>
                      <a:r>
                        <a:rPr lang="en-IN" sz="2400" b="0" i="0" u="none" strike="noStrike">
                          <a:solidFill>
                            <a:srgbClr val="000000"/>
                          </a:solidFill>
                          <a:effectLst/>
                          <a:latin typeface="Calibri" panose="020F0502020204030204" pitchFamily="34" charset="0"/>
                        </a:rPr>
                        <a:t>4</a:t>
                      </a:r>
                    </a:p>
                  </a:txBody>
                  <a:tcPr marL="6350" marR="6350" marT="6350" marB="0" anchor="ctr"/>
                </a:tc>
                <a:tc vMerge="1">
                  <a:txBody>
                    <a:bodyPr/>
                    <a:lstStyle/>
                    <a:p>
                      <a:endParaRPr lang="en-IN"/>
                    </a:p>
                  </a:txBody>
                  <a:tcPr/>
                </a:tc>
                <a:tc vMerge="1">
                  <a:txBody>
                    <a:bodyPr/>
                    <a:lstStyle/>
                    <a:p>
                      <a:endParaRPr lang="en-IN"/>
                    </a:p>
                  </a:txBody>
                  <a:tcPr/>
                </a:tc>
                <a:tc>
                  <a:txBody>
                    <a:bodyPr/>
                    <a:lstStyle/>
                    <a:p>
                      <a:pPr algn="ctr" fontAlgn="ctr"/>
                      <a:r>
                        <a:rPr lang="en-IN" sz="2400" b="0" i="0" u="none" strike="noStrike">
                          <a:solidFill>
                            <a:srgbClr val="000000"/>
                          </a:solidFill>
                          <a:effectLst/>
                          <a:latin typeface="Calibri" panose="020F0502020204030204" pitchFamily="34" charset="0"/>
                        </a:rPr>
                        <a:t>divorcee</a:t>
                      </a:r>
                    </a:p>
                  </a:txBody>
                  <a:tcPr marL="6350" marR="6350" marT="6350" marB="0" anchor="ctr"/>
                </a:tc>
                <a:tc vMerge="1">
                  <a:txBody>
                    <a:bodyPr/>
                    <a:lstStyle/>
                    <a:p>
                      <a:endParaRPr lang="en-IN"/>
                    </a:p>
                  </a:txBody>
                  <a:tcPr/>
                </a:tc>
                <a:tc vMerge="1">
                  <a:txBody>
                    <a:bodyPr/>
                    <a:lstStyle/>
                    <a:p>
                      <a:endParaRPr lang="en-IN"/>
                    </a:p>
                  </a:txBody>
                  <a:tcPr/>
                </a:tc>
                <a:tc vMerge="1">
                  <a:txBody>
                    <a:bodyPr/>
                    <a:lstStyle/>
                    <a:p>
                      <a:endParaRPr lang="en-IN"/>
                    </a:p>
                  </a:txBody>
                  <a:tcPr/>
                </a:tc>
                <a:tc vMerge="1">
                  <a:txBody>
                    <a:bodyPr/>
                    <a:lstStyle/>
                    <a:p>
                      <a:endParaRPr lang="en-IN"/>
                    </a:p>
                  </a:txBody>
                  <a:tcPr/>
                </a:tc>
                <a:tc vMerge="1">
                  <a:txBody>
                    <a:bodyPr/>
                    <a:lstStyle/>
                    <a:p>
                      <a:endParaRPr lang="en-IN"/>
                    </a:p>
                  </a:txBody>
                  <a:tcPr/>
                </a:tc>
                <a:extLst>
                  <a:ext uri="{0D108BD9-81ED-4DB2-BD59-A6C34878D82A}">
                    <a16:rowId xmlns:a16="http://schemas.microsoft.com/office/drawing/2014/main" val="1308740100"/>
                  </a:ext>
                </a:extLst>
              </a:tr>
              <a:tr h="368027">
                <a:tc vMerge="1">
                  <a:txBody>
                    <a:bodyPr/>
                    <a:lstStyle/>
                    <a:p>
                      <a:endParaRPr lang="en-IN"/>
                    </a:p>
                  </a:txBody>
                  <a:tcPr/>
                </a:tc>
                <a:tc>
                  <a:txBody>
                    <a:bodyPr/>
                    <a:lstStyle/>
                    <a:p>
                      <a:pPr algn="ctr" fontAlgn="ctr"/>
                      <a:r>
                        <a:rPr lang="en-IN" sz="2400" b="0" i="0" u="none" strike="noStrike">
                          <a:solidFill>
                            <a:srgbClr val="000000"/>
                          </a:solidFill>
                          <a:effectLst/>
                          <a:latin typeface="Calibri" panose="020F0502020204030204" pitchFamily="34" charset="0"/>
                        </a:rPr>
                        <a:t>5</a:t>
                      </a:r>
                    </a:p>
                  </a:txBody>
                  <a:tcPr marL="6350" marR="6350" marT="6350" marB="0" anchor="ctr"/>
                </a:tc>
                <a:tc vMerge="1">
                  <a:txBody>
                    <a:bodyPr/>
                    <a:lstStyle/>
                    <a:p>
                      <a:endParaRPr lang="en-IN"/>
                    </a:p>
                  </a:txBody>
                  <a:tcPr/>
                </a:tc>
                <a:tc vMerge="1">
                  <a:txBody>
                    <a:bodyPr/>
                    <a:lstStyle/>
                    <a:p>
                      <a:endParaRPr lang="en-IN"/>
                    </a:p>
                  </a:txBody>
                  <a:tcPr/>
                </a:tc>
                <a:tc>
                  <a:txBody>
                    <a:bodyPr/>
                    <a:lstStyle/>
                    <a:p>
                      <a:pPr algn="ctr" fontAlgn="ctr"/>
                      <a:r>
                        <a:rPr lang="en-IN" sz="2400" b="0" i="0" u="none" strike="noStrike">
                          <a:solidFill>
                            <a:srgbClr val="000000"/>
                          </a:solidFill>
                          <a:effectLst/>
                          <a:latin typeface="Calibri" panose="020F0502020204030204" pitchFamily="34" charset="0"/>
                        </a:rPr>
                        <a:t>Widowed</a:t>
                      </a:r>
                    </a:p>
                  </a:txBody>
                  <a:tcPr marL="6350" marR="6350" marT="6350" marB="0" anchor="ctr"/>
                </a:tc>
                <a:tc vMerge="1">
                  <a:txBody>
                    <a:bodyPr/>
                    <a:lstStyle/>
                    <a:p>
                      <a:endParaRPr lang="en-IN"/>
                    </a:p>
                  </a:txBody>
                  <a:tcPr/>
                </a:tc>
                <a:tc vMerge="1">
                  <a:txBody>
                    <a:bodyPr/>
                    <a:lstStyle/>
                    <a:p>
                      <a:endParaRPr lang="en-IN"/>
                    </a:p>
                  </a:txBody>
                  <a:tcPr/>
                </a:tc>
                <a:tc vMerge="1">
                  <a:txBody>
                    <a:bodyPr/>
                    <a:lstStyle/>
                    <a:p>
                      <a:endParaRPr lang="en-IN"/>
                    </a:p>
                  </a:txBody>
                  <a:tcPr/>
                </a:tc>
                <a:tc vMerge="1">
                  <a:txBody>
                    <a:bodyPr/>
                    <a:lstStyle/>
                    <a:p>
                      <a:endParaRPr lang="en-IN"/>
                    </a:p>
                  </a:txBody>
                  <a:tcPr/>
                </a:tc>
                <a:tc vMerge="1">
                  <a:txBody>
                    <a:bodyPr/>
                    <a:lstStyle/>
                    <a:p>
                      <a:endParaRPr lang="en-IN"/>
                    </a:p>
                  </a:txBody>
                  <a:tcPr/>
                </a:tc>
                <a:extLst>
                  <a:ext uri="{0D108BD9-81ED-4DB2-BD59-A6C34878D82A}">
                    <a16:rowId xmlns:a16="http://schemas.microsoft.com/office/drawing/2014/main" val="1545480830"/>
                  </a:ext>
                </a:extLst>
              </a:tr>
              <a:tr h="368027">
                <a:tc rowSpan="5">
                  <a:txBody>
                    <a:bodyPr/>
                    <a:lstStyle/>
                    <a:p>
                      <a:pPr algn="ctr" fontAlgn="ctr"/>
                      <a:r>
                        <a:rPr lang="en-IN" sz="2400" b="0" i="0" u="none" strike="noStrike">
                          <a:solidFill>
                            <a:srgbClr val="000000"/>
                          </a:solidFill>
                          <a:effectLst/>
                          <a:latin typeface="Calibri" panose="020F0502020204030204" pitchFamily="34" charset="0"/>
                        </a:rPr>
                        <a:t>Career satisfaction score</a:t>
                      </a:r>
                    </a:p>
                  </a:txBody>
                  <a:tcPr marL="6350" marR="6350" marT="6350" marB="0" anchor="ctr"/>
                </a:tc>
                <a:tc>
                  <a:txBody>
                    <a:bodyPr/>
                    <a:lstStyle/>
                    <a:p>
                      <a:pPr algn="ctr" fontAlgn="ctr"/>
                      <a:r>
                        <a:rPr lang="en-IN" sz="2400" b="0" i="0" u="none" strike="noStrike">
                          <a:solidFill>
                            <a:srgbClr val="000000"/>
                          </a:solidFill>
                          <a:effectLst/>
                          <a:latin typeface="Calibri" panose="020F0502020204030204" pitchFamily="34" charset="0"/>
                        </a:rPr>
                        <a:t>2</a:t>
                      </a:r>
                    </a:p>
                  </a:txBody>
                  <a:tcPr marL="6350" marR="6350" marT="6350" marB="0" anchor="ctr"/>
                </a:tc>
                <a:tc rowSpan="5">
                  <a:txBody>
                    <a:bodyPr/>
                    <a:lstStyle/>
                    <a:p>
                      <a:pPr algn="ctr" fontAlgn="ctr"/>
                      <a:r>
                        <a:rPr lang="en-IN" sz="2400" b="0" i="0" u="none" strike="noStrike">
                          <a:solidFill>
                            <a:srgbClr val="000000"/>
                          </a:solidFill>
                          <a:effectLst/>
                          <a:latin typeface="Calibri" panose="020F0502020204030204" pitchFamily="34" charset="0"/>
                        </a:rPr>
                        <a:t>VS</a:t>
                      </a:r>
                    </a:p>
                  </a:txBody>
                  <a:tcPr marL="6350" marR="6350" marT="6350" marB="0" anchor="ctr"/>
                </a:tc>
                <a:tc rowSpan="5">
                  <a:txBody>
                    <a:bodyPr/>
                    <a:lstStyle/>
                    <a:p>
                      <a:pPr algn="ctr" fontAlgn="ctr"/>
                      <a:r>
                        <a:rPr lang="en-IN" sz="2400" b="0" i="0" u="none" strike="noStrike">
                          <a:solidFill>
                            <a:srgbClr val="000000"/>
                          </a:solidFill>
                          <a:effectLst/>
                          <a:latin typeface="Calibri" panose="020F0502020204030204" pitchFamily="34" charset="0"/>
                        </a:rPr>
                        <a:t>decision of choosing science stream as a career</a:t>
                      </a:r>
                    </a:p>
                  </a:txBody>
                  <a:tcPr marL="6350" marR="6350" marT="6350" marB="0" anchor="ctr"/>
                </a:tc>
                <a:tc>
                  <a:txBody>
                    <a:bodyPr/>
                    <a:lstStyle/>
                    <a:p>
                      <a:pPr algn="ctr" fontAlgn="ctr"/>
                      <a:r>
                        <a:rPr lang="en-IN" sz="2400" b="0" i="0" u="none" strike="noStrike" dirty="0">
                          <a:solidFill>
                            <a:srgbClr val="000000"/>
                          </a:solidFill>
                          <a:effectLst/>
                          <a:latin typeface="Calibri" panose="020F0502020204030204" pitchFamily="34" charset="0"/>
                        </a:rPr>
                        <a:t>1</a:t>
                      </a:r>
                    </a:p>
                  </a:txBody>
                  <a:tcPr marL="6350" marR="6350" marT="6350" marB="0" anchor="ctr"/>
                </a:tc>
                <a:tc rowSpan="5">
                  <a:txBody>
                    <a:bodyPr/>
                    <a:lstStyle/>
                    <a:p>
                      <a:pPr algn="ctr" fontAlgn="ctr"/>
                      <a:r>
                        <a:rPr lang="en-IN" sz="2400" b="0" i="0" u="none" strike="noStrike">
                          <a:solidFill>
                            <a:srgbClr val="000000"/>
                          </a:solidFill>
                          <a:effectLst/>
                          <a:latin typeface="Calibri" panose="020F0502020204030204" pitchFamily="34" charset="0"/>
                        </a:rPr>
                        <a:t>20.9185</a:t>
                      </a:r>
                    </a:p>
                  </a:txBody>
                  <a:tcPr marL="6350" marR="6350" marT="6350" marB="0" anchor="ctr"/>
                </a:tc>
                <a:tc rowSpan="5">
                  <a:txBody>
                    <a:bodyPr/>
                    <a:lstStyle/>
                    <a:p>
                      <a:pPr algn="ctr" fontAlgn="ctr"/>
                      <a:r>
                        <a:rPr lang="en-IN" sz="2400" b="0" i="0" u="none" strike="noStrike">
                          <a:solidFill>
                            <a:srgbClr val="000000"/>
                          </a:solidFill>
                          <a:effectLst/>
                          <a:latin typeface="Calibri" panose="020F0502020204030204" pitchFamily="34" charset="0"/>
                        </a:rPr>
                        <a:t>0.0516</a:t>
                      </a:r>
                    </a:p>
                  </a:txBody>
                  <a:tcPr marL="6350" marR="6350" marT="6350" marB="0" anchor="ctr"/>
                </a:tc>
                <a:tc rowSpan="5">
                  <a:txBody>
                    <a:bodyPr/>
                    <a:lstStyle/>
                    <a:p>
                      <a:pPr algn="ctr" fontAlgn="ctr"/>
                      <a:r>
                        <a:rPr lang="en-IN" sz="2400" b="0" i="0" u="none" strike="noStrike">
                          <a:solidFill>
                            <a:srgbClr val="000000"/>
                          </a:solidFill>
                          <a:effectLst/>
                          <a:latin typeface="Calibri" panose="020F0502020204030204" pitchFamily="34" charset="0"/>
                        </a:rPr>
                        <a:t>do not reject H0 at 5% l.o.s</a:t>
                      </a:r>
                    </a:p>
                  </a:txBody>
                  <a:tcPr marL="6350" marR="6350" marT="6350" marB="0" anchor="ctr"/>
                </a:tc>
                <a:tc rowSpan="5">
                  <a:txBody>
                    <a:bodyPr/>
                    <a:lstStyle/>
                    <a:p>
                      <a:pPr algn="ctr" fontAlgn="ctr"/>
                      <a:r>
                        <a:rPr lang="en-IN" sz="2400" b="0" i="0" u="none" strike="noStrike">
                          <a:solidFill>
                            <a:srgbClr val="000000"/>
                          </a:solidFill>
                          <a:effectLst/>
                          <a:latin typeface="Calibri" panose="020F0502020204030204" pitchFamily="34" charset="0"/>
                        </a:rPr>
                        <a:t>independent of satisfaction on decision of choosing science stream.</a:t>
                      </a:r>
                    </a:p>
                  </a:txBody>
                  <a:tcPr marL="6350" marR="6350" marT="6350" marB="0" anchor="ctr"/>
                </a:tc>
                <a:tc rowSpan="5">
                  <a:txBody>
                    <a:bodyPr/>
                    <a:lstStyle/>
                    <a:p>
                      <a:pPr marL="0" marR="0" lvl="0" indent="0" algn="ctr" defTabSz="914400" eaLnBrk="1" fontAlgn="ctr" latinLnBrk="0" hangingPunct="1">
                        <a:lnSpc>
                          <a:spcPct val="100000"/>
                        </a:lnSpc>
                        <a:spcBef>
                          <a:spcPts val="0"/>
                        </a:spcBef>
                        <a:spcAft>
                          <a:spcPts val="0"/>
                        </a:spcAft>
                        <a:buClrTx/>
                        <a:buSzTx/>
                        <a:buFontTx/>
                        <a:buNone/>
                        <a:tabLst/>
                        <a:defRPr/>
                      </a:pPr>
                      <a:r>
                        <a:rPr lang="en-IN" sz="2400" b="0" i="0" u="none" strike="noStrike" dirty="0">
                          <a:solidFill>
                            <a:srgbClr val="000000"/>
                          </a:solidFill>
                          <a:effectLst/>
                          <a:latin typeface="Calibri" panose="020F0502020204030204" pitchFamily="34" charset="0"/>
                        </a:rPr>
                        <a:t> No Association </a:t>
                      </a:r>
                    </a:p>
                    <a:p>
                      <a:pPr algn="ctr" fontAlgn="ctr"/>
                      <a:endParaRPr lang="en-IN" sz="24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4146833034"/>
                  </a:ext>
                </a:extLst>
              </a:tr>
              <a:tr h="368027">
                <a:tc vMerge="1">
                  <a:txBody>
                    <a:bodyPr/>
                    <a:lstStyle/>
                    <a:p>
                      <a:endParaRPr lang="en-IN"/>
                    </a:p>
                  </a:txBody>
                  <a:tcPr/>
                </a:tc>
                <a:tc>
                  <a:txBody>
                    <a:bodyPr/>
                    <a:lstStyle/>
                    <a:p>
                      <a:pPr algn="ctr" fontAlgn="ctr"/>
                      <a:r>
                        <a:rPr lang="en-IN" sz="2400" b="0" i="0" u="none" strike="noStrike">
                          <a:solidFill>
                            <a:srgbClr val="000000"/>
                          </a:solidFill>
                          <a:effectLst/>
                          <a:latin typeface="Calibri" panose="020F0502020204030204" pitchFamily="34" charset="0"/>
                        </a:rPr>
                        <a:t>3</a:t>
                      </a:r>
                    </a:p>
                  </a:txBody>
                  <a:tcPr marL="6350" marR="6350" marT="6350" marB="0" anchor="ctr"/>
                </a:tc>
                <a:tc vMerge="1">
                  <a:txBody>
                    <a:bodyPr/>
                    <a:lstStyle/>
                    <a:p>
                      <a:endParaRPr lang="en-IN"/>
                    </a:p>
                  </a:txBody>
                  <a:tcPr/>
                </a:tc>
                <a:tc vMerge="1">
                  <a:txBody>
                    <a:bodyPr/>
                    <a:lstStyle/>
                    <a:p>
                      <a:endParaRPr lang="en-IN"/>
                    </a:p>
                  </a:txBody>
                  <a:tcPr/>
                </a:tc>
                <a:tc>
                  <a:txBody>
                    <a:bodyPr/>
                    <a:lstStyle/>
                    <a:p>
                      <a:pPr algn="ctr" fontAlgn="ctr"/>
                      <a:r>
                        <a:rPr lang="en-IN" sz="2400" b="0" i="0" u="none" strike="noStrike">
                          <a:solidFill>
                            <a:srgbClr val="000000"/>
                          </a:solidFill>
                          <a:effectLst/>
                          <a:latin typeface="Calibri" panose="020F0502020204030204" pitchFamily="34" charset="0"/>
                        </a:rPr>
                        <a:t>2</a:t>
                      </a:r>
                    </a:p>
                  </a:txBody>
                  <a:tcPr marL="6350" marR="6350" marT="6350" marB="0" anchor="ctr"/>
                </a:tc>
                <a:tc vMerge="1">
                  <a:txBody>
                    <a:bodyPr/>
                    <a:lstStyle/>
                    <a:p>
                      <a:endParaRPr lang="en-IN"/>
                    </a:p>
                  </a:txBody>
                  <a:tcPr/>
                </a:tc>
                <a:tc vMerge="1">
                  <a:txBody>
                    <a:bodyPr/>
                    <a:lstStyle/>
                    <a:p>
                      <a:endParaRPr lang="en-IN"/>
                    </a:p>
                  </a:txBody>
                  <a:tcPr/>
                </a:tc>
                <a:tc vMerge="1">
                  <a:txBody>
                    <a:bodyPr/>
                    <a:lstStyle/>
                    <a:p>
                      <a:endParaRPr lang="en-IN"/>
                    </a:p>
                  </a:txBody>
                  <a:tcPr/>
                </a:tc>
                <a:tc vMerge="1">
                  <a:txBody>
                    <a:bodyPr/>
                    <a:lstStyle/>
                    <a:p>
                      <a:endParaRPr lang="en-IN"/>
                    </a:p>
                  </a:txBody>
                  <a:tcPr/>
                </a:tc>
                <a:tc vMerge="1">
                  <a:txBody>
                    <a:bodyPr/>
                    <a:lstStyle/>
                    <a:p>
                      <a:endParaRPr lang="en-IN"/>
                    </a:p>
                  </a:txBody>
                  <a:tcPr/>
                </a:tc>
                <a:extLst>
                  <a:ext uri="{0D108BD9-81ED-4DB2-BD59-A6C34878D82A}">
                    <a16:rowId xmlns:a16="http://schemas.microsoft.com/office/drawing/2014/main" val="3268348332"/>
                  </a:ext>
                </a:extLst>
              </a:tr>
              <a:tr h="368027">
                <a:tc vMerge="1">
                  <a:txBody>
                    <a:bodyPr/>
                    <a:lstStyle/>
                    <a:p>
                      <a:endParaRPr lang="en-IN"/>
                    </a:p>
                  </a:txBody>
                  <a:tcPr/>
                </a:tc>
                <a:tc>
                  <a:txBody>
                    <a:bodyPr/>
                    <a:lstStyle/>
                    <a:p>
                      <a:pPr algn="ctr" fontAlgn="ctr"/>
                      <a:r>
                        <a:rPr lang="en-IN" sz="2400" b="0" i="0" u="none" strike="noStrike">
                          <a:solidFill>
                            <a:srgbClr val="000000"/>
                          </a:solidFill>
                          <a:effectLst/>
                          <a:latin typeface="Calibri" panose="020F0502020204030204" pitchFamily="34" charset="0"/>
                        </a:rPr>
                        <a:t>4</a:t>
                      </a:r>
                    </a:p>
                  </a:txBody>
                  <a:tcPr marL="6350" marR="6350" marT="6350" marB="0" anchor="ctr"/>
                </a:tc>
                <a:tc vMerge="1">
                  <a:txBody>
                    <a:bodyPr/>
                    <a:lstStyle/>
                    <a:p>
                      <a:endParaRPr lang="en-IN"/>
                    </a:p>
                  </a:txBody>
                  <a:tcPr/>
                </a:tc>
                <a:tc vMerge="1">
                  <a:txBody>
                    <a:bodyPr/>
                    <a:lstStyle/>
                    <a:p>
                      <a:endParaRPr lang="en-IN"/>
                    </a:p>
                  </a:txBody>
                  <a:tcPr/>
                </a:tc>
                <a:tc>
                  <a:txBody>
                    <a:bodyPr/>
                    <a:lstStyle/>
                    <a:p>
                      <a:pPr algn="ctr" fontAlgn="ctr"/>
                      <a:r>
                        <a:rPr lang="en-IN" sz="2400" b="0" i="0" u="none" strike="noStrike">
                          <a:solidFill>
                            <a:srgbClr val="000000"/>
                          </a:solidFill>
                          <a:effectLst/>
                          <a:latin typeface="Calibri" panose="020F0502020204030204" pitchFamily="34" charset="0"/>
                        </a:rPr>
                        <a:t>3</a:t>
                      </a:r>
                    </a:p>
                  </a:txBody>
                  <a:tcPr marL="6350" marR="6350" marT="6350" marB="0" anchor="ctr"/>
                </a:tc>
                <a:tc vMerge="1">
                  <a:txBody>
                    <a:bodyPr/>
                    <a:lstStyle/>
                    <a:p>
                      <a:endParaRPr lang="en-IN"/>
                    </a:p>
                  </a:txBody>
                  <a:tcPr/>
                </a:tc>
                <a:tc vMerge="1">
                  <a:txBody>
                    <a:bodyPr/>
                    <a:lstStyle/>
                    <a:p>
                      <a:endParaRPr lang="en-IN"/>
                    </a:p>
                  </a:txBody>
                  <a:tcPr/>
                </a:tc>
                <a:tc vMerge="1">
                  <a:txBody>
                    <a:bodyPr/>
                    <a:lstStyle/>
                    <a:p>
                      <a:endParaRPr lang="en-IN"/>
                    </a:p>
                  </a:txBody>
                  <a:tcPr/>
                </a:tc>
                <a:tc vMerge="1">
                  <a:txBody>
                    <a:bodyPr/>
                    <a:lstStyle/>
                    <a:p>
                      <a:endParaRPr lang="en-IN"/>
                    </a:p>
                  </a:txBody>
                  <a:tcPr/>
                </a:tc>
                <a:tc vMerge="1">
                  <a:txBody>
                    <a:bodyPr/>
                    <a:lstStyle/>
                    <a:p>
                      <a:endParaRPr lang="en-IN"/>
                    </a:p>
                  </a:txBody>
                  <a:tcPr/>
                </a:tc>
                <a:extLst>
                  <a:ext uri="{0D108BD9-81ED-4DB2-BD59-A6C34878D82A}">
                    <a16:rowId xmlns:a16="http://schemas.microsoft.com/office/drawing/2014/main" val="3624412920"/>
                  </a:ext>
                </a:extLst>
              </a:tr>
              <a:tr h="368027">
                <a:tc vMerge="1">
                  <a:txBody>
                    <a:bodyPr/>
                    <a:lstStyle/>
                    <a:p>
                      <a:endParaRPr lang="en-IN"/>
                    </a:p>
                  </a:txBody>
                  <a:tcPr/>
                </a:tc>
                <a:tc>
                  <a:txBody>
                    <a:bodyPr/>
                    <a:lstStyle/>
                    <a:p>
                      <a:pPr algn="ctr" fontAlgn="ctr"/>
                      <a:r>
                        <a:rPr lang="en-IN" sz="2400" b="0" i="0" u="none" strike="noStrike">
                          <a:solidFill>
                            <a:srgbClr val="000000"/>
                          </a:solidFill>
                          <a:effectLst/>
                          <a:latin typeface="Calibri" panose="020F0502020204030204" pitchFamily="34" charset="0"/>
                        </a:rPr>
                        <a:t>5</a:t>
                      </a:r>
                    </a:p>
                  </a:txBody>
                  <a:tcPr marL="6350" marR="6350" marT="6350" marB="0" anchor="ctr"/>
                </a:tc>
                <a:tc vMerge="1">
                  <a:txBody>
                    <a:bodyPr/>
                    <a:lstStyle/>
                    <a:p>
                      <a:endParaRPr lang="en-IN"/>
                    </a:p>
                  </a:txBody>
                  <a:tcPr/>
                </a:tc>
                <a:tc vMerge="1">
                  <a:txBody>
                    <a:bodyPr/>
                    <a:lstStyle/>
                    <a:p>
                      <a:endParaRPr lang="en-IN"/>
                    </a:p>
                  </a:txBody>
                  <a:tcPr/>
                </a:tc>
                <a:tc>
                  <a:txBody>
                    <a:bodyPr/>
                    <a:lstStyle/>
                    <a:p>
                      <a:pPr algn="ctr" fontAlgn="ctr"/>
                      <a:r>
                        <a:rPr lang="en-IN" sz="2400" b="0" i="0" u="none" strike="noStrike" dirty="0">
                          <a:solidFill>
                            <a:srgbClr val="000000"/>
                          </a:solidFill>
                          <a:effectLst/>
                          <a:latin typeface="Calibri" panose="020F0502020204030204" pitchFamily="34" charset="0"/>
                        </a:rPr>
                        <a:t>4</a:t>
                      </a:r>
                    </a:p>
                  </a:txBody>
                  <a:tcPr marL="6350" marR="6350" marT="6350" marB="0" anchor="ctr"/>
                </a:tc>
                <a:tc vMerge="1">
                  <a:txBody>
                    <a:bodyPr/>
                    <a:lstStyle/>
                    <a:p>
                      <a:endParaRPr lang="en-IN"/>
                    </a:p>
                  </a:txBody>
                  <a:tcPr/>
                </a:tc>
                <a:tc vMerge="1">
                  <a:txBody>
                    <a:bodyPr/>
                    <a:lstStyle/>
                    <a:p>
                      <a:endParaRPr lang="en-IN"/>
                    </a:p>
                  </a:txBody>
                  <a:tcPr/>
                </a:tc>
                <a:tc vMerge="1">
                  <a:txBody>
                    <a:bodyPr/>
                    <a:lstStyle/>
                    <a:p>
                      <a:endParaRPr lang="en-IN"/>
                    </a:p>
                  </a:txBody>
                  <a:tcPr/>
                </a:tc>
                <a:tc vMerge="1">
                  <a:txBody>
                    <a:bodyPr/>
                    <a:lstStyle/>
                    <a:p>
                      <a:endParaRPr lang="en-IN"/>
                    </a:p>
                  </a:txBody>
                  <a:tcPr/>
                </a:tc>
                <a:tc vMerge="1">
                  <a:txBody>
                    <a:bodyPr/>
                    <a:lstStyle/>
                    <a:p>
                      <a:endParaRPr lang="en-IN"/>
                    </a:p>
                  </a:txBody>
                  <a:tcPr/>
                </a:tc>
                <a:extLst>
                  <a:ext uri="{0D108BD9-81ED-4DB2-BD59-A6C34878D82A}">
                    <a16:rowId xmlns:a16="http://schemas.microsoft.com/office/drawing/2014/main" val="3176014258"/>
                  </a:ext>
                </a:extLst>
              </a:tr>
              <a:tr h="664289">
                <a:tc vMerge="1">
                  <a:txBody>
                    <a:bodyPr/>
                    <a:lstStyle/>
                    <a:p>
                      <a:endParaRPr lang="en-IN"/>
                    </a:p>
                  </a:txBody>
                  <a:tcPr/>
                </a:tc>
                <a:tc>
                  <a:txBody>
                    <a:bodyPr/>
                    <a:lstStyle/>
                    <a:p>
                      <a:pPr algn="ctr" fontAlgn="ctr"/>
                      <a:r>
                        <a:rPr lang="en-IN" sz="2000" b="0" i="0" u="none" strike="noStrike">
                          <a:solidFill>
                            <a:srgbClr val="000000"/>
                          </a:solidFill>
                          <a:effectLst/>
                          <a:latin typeface="Calibri" panose="020F0502020204030204" pitchFamily="34" charset="0"/>
                        </a:rPr>
                        <a:t> </a:t>
                      </a:r>
                    </a:p>
                  </a:txBody>
                  <a:tcPr marL="6350" marR="6350" marT="6350" marB="0" anchor="ctr"/>
                </a:tc>
                <a:tc vMerge="1">
                  <a:txBody>
                    <a:bodyPr/>
                    <a:lstStyle/>
                    <a:p>
                      <a:endParaRPr lang="en-IN"/>
                    </a:p>
                  </a:txBody>
                  <a:tcPr/>
                </a:tc>
                <a:tc vMerge="1">
                  <a:txBody>
                    <a:bodyPr/>
                    <a:lstStyle/>
                    <a:p>
                      <a:endParaRPr lang="en-IN"/>
                    </a:p>
                  </a:txBody>
                  <a:tcPr/>
                </a:tc>
                <a:tc>
                  <a:txBody>
                    <a:bodyPr/>
                    <a:lstStyle/>
                    <a:p>
                      <a:pPr algn="ctr" fontAlgn="ctr"/>
                      <a:r>
                        <a:rPr lang="en-IN" sz="2000" b="0" i="0" u="none" strike="noStrike" dirty="0">
                          <a:solidFill>
                            <a:srgbClr val="000000"/>
                          </a:solidFill>
                          <a:effectLst/>
                          <a:latin typeface="Calibri" panose="020F0502020204030204" pitchFamily="34" charset="0"/>
                        </a:rPr>
                        <a:t>5</a:t>
                      </a:r>
                    </a:p>
                  </a:txBody>
                  <a:tcPr marL="6350" marR="6350" marT="6350" marB="0" anchor="ctr"/>
                </a:tc>
                <a:tc vMerge="1">
                  <a:txBody>
                    <a:bodyPr/>
                    <a:lstStyle/>
                    <a:p>
                      <a:endParaRPr lang="en-IN"/>
                    </a:p>
                  </a:txBody>
                  <a:tcPr/>
                </a:tc>
                <a:tc vMerge="1">
                  <a:txBody>
                    <a:bodyPr/>
                    <a:lstStyle/>
                    <a:p>
                      <a:endParaRPr lang="en-IN"/>
                    </a:p>
                  </a:txBody>
                  <a:tcPr/>
                </a:tc>
                <a:tc vMerge="1">
                  <a:txBody>
                    <a:bodyPr/>
                    <a:lstStyle/>
                    <a:p>
                      <a:endParaRPr lang="en-IN"/>
                    </a:p>
                  </a:txBody>
                  <a:tcPr/>
                </a:tc>
                <a:tc vMerge="1">
                  <a:txBody>
                    <a:bodyPr/>
                    <a:lstStyle/>
                    <a:p>
                      <a:endParaRPr lang="en-IN"/>
                    </a:p>
                  </a:txBody>
                  <a:tcPr/>
                </a:tc>
                <a:tc vMerge="1">
                  <a:txBody>
                    <a:bodyPr/>
                    <a:lstStyle/>
                    <a:p>
                      <a:endParaRPr lang="en-IN"/>
                    </a:p>
                  </a:txBody>
                  <a:tcPr/>
                </a:tc>
                <a:extLst>
                  <a:ext uri="{0D108BD9-81ED-4DB2-BD59-A6C34878D82A}">
                    <a16:rowId xmlns:a16="http://schemas.microsoft.com/office/drawing/2014/main" val="87791901"/>
                  </a:ext>
                </a:extLst>
              </a:tr>
            </a:tbl>
          </a:graphicData>
        </a:graphic>
      </p:graphicFrame>
    </p:spTree>
    <p:extLst>
      <p:ext uri="{BB962C8B-B14F-4D97-AF65-F5344CB8AC3E}">
        <p14:creationId xmlns:p14="http://schemas.microsoft.com/office/powerpoint/2010/main" val="321897724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1018659" y="0"/>
            <a:ext cx="7269564" cy="8475980"/>
            <a:chOff x="11018659" y="0"/>
            <a:chExt cx="7269564" cy="8475980"/>
          </a:xfrm>
        </p:grpSpPr>
        <p:sp>
          <p:nvSpPr>
            <p:cNvPr id="3" name="object 3"/>
            <p:cNvSpPr/>
            <p:nvPr/>
          </p:nvSpPr>
          <p:spPr>
            <a:xfrm>
              <a:off x="11018659" y="0"/>
              <a:ext cx="7269480" cy="8475980"/>
            </a:xfrm>
            <a:custGeom>
              <a:avLst/>
              <a:gdLst/>
              <a:ahLst/>
              <a:cxnLst/>
              <a:rect l="l" t="t" r="r" b="b"/>
              <a:pathLst>
                <a:path w="7269480" h="8475980">
                  <a:moveTo>
                    <a:pt x="7269340" y="3739718"/>
                  </a:moveTo>
                  <a:lnTo>
                    <a:pt x="3000879" y="8008178"/>
                  </a:lnTo>
                  <a:lnTo>
                    <a:pt x="2991971" y="7999270"/>
                  </a:lnTo>
                  <a:lnTo>
                    <a:pt x="2956135" y="8031486"/>
                  </a:lnTo>
                  <a:lnTo>
                    <a:pt x="2919633" y="8062580"/>
                  </a:lnTo>
                  <a:lnTo>
                    <a:pt x="2882489" y="8092550"/>
                  </a:lnTo>
                  <a:lnTo>
                    <a:pt x="2844728" y="8121397"/>
                  </a:lnTo>
                  <a:lnTo>
                    <a:pt x="2806372" y="8149120"/>
                  </a:lnTo>
                  <a:lnTo>
                    <a:pt x="2767446" y="8175718"/>
                  </a:lnTo>
                  <a:lnTo>
                    <a:pt x="2727975" y="8201190"/>
                  </a:lnTo>
                  <a:lnTo>
                    <a:pt x="2687982" y="8225536"/>
                  </a:lnTo>
                  <a:lnTo>
                    <a:pt x="2647490" y="8248756"/>
                  </a:lnTo>
                  <a:lnTo>
                    <a:pt x="2606525" y="8270849"/>
                  </a:lnTo>
                  <a:lnTo>
                    <a:pt x="2565110" y="8291814"/>
                  </a:lnTo>
                  <a:lnTo>
                    <a:pt x="2523269" y="8311650"/>
                  </a:lnTo>
                  <a:lnTo>
                    <a:pt x="2481026" y="8330358"/>
                  </a:lnTo>
                  <a:lnTo>
                    <a:pt x="2438405" y="8347936"/>
                  </a:lnTo>
                  <a:lnTo>
                    <a:pt x="2395430" y="8364385"/>
                  </a:lnTo>
                  <a:lnTo>
                    <a:pt x="2352126" y="8379702"/>
                  </a:lnTo>
                  <a:lnTo>
                    <a:pt x="2308515" y="8393889"/>
                  </a:lnTo>
                  <a:lnTo>
                    <a:pt x="2264623" y="8406943"/>
                  </a:lnTo>
                  <a:lnTo>
                    <a:pt x="2220472" y="8418866"/>
                  </a:lnTo>
                  <a:lnTo>
                    <a:pt x="2176088" y="8429655"/>
                  </a:lnTo>
                  <a:lnTo>
                    <a:pt x="2131494" y="8439311"/>
                  </a:lnTo>
                  <a:lnTo>
                    <a:pt x="2086714" y="8447832"/>
                  </a:lnTo>
                  <a:lnTo>
                    <a:pt x="2041772" y="8455219"/>
                  </a:lnTo>
                  <a:lnTo>
                    <a:pt x="1996692" y="8461471"/>
                  </a:lnTo>
                  <a:lnTo>
                    <a:pt x="1951498" y="8466587"/>
                  </a:lnTo>
                  <a:lnTo>
                    <a:pt x="1906215" y="8470566"/>
                  </a:lnTo>
                  <a:lnTo>
                    <a:pt x="1860865" y="8473409"/>
                  </a:lnTo>
                  <a:lnTo>
                    <a:pt x="1815474" y="8475114"/>
                  </a:lnTo>
                  <a:lnTo>
                    <a:pt x="1770065" y="8475680"/>
                  </a:lnTo>
                  <a:lnTo>
                    <a:pt x="1724662" y="8475108"/>
                  </a:lnTo>
                  <a:lnTo>
                    <a:pt x="1679289" y="8473397"/>
                  </a:lnTo>
                  <a:lnTo>
                    <a:pt x="1633970" y="8470546"/>
                  </a:lnTo>
                  <a:lnTo>
                    <a:pt x="1588729" y="8466554"/>
                  </a:lnTo>
                  <a:lnTo>
                    <a:pt x="1543591" y="8461421"/>
                  </a:lnTo>
                  <a:lnTo>
                    <a:pt x="1498579" y="8455147"/>
                  </a:lnTo>
                  <a:lnTo>
                    <a:pt x="1453716" y="8447731"/>
                  </a:lnTo>
                  <a:lnTo>
                    <a:pt x="1409028" y="8439171"/>
                  </a:lnTo>
                  <a:lnTo>
                    <a:pt x="1364538" y="8429468"/>
                  </a:lnTo>
                  <a:lnTo>
                    <a:pt x="1320270" y="8418622"/>
                  </a:lnTo>
                  <a:lnTo>
                    <a:pt x="1276249" y="8406630"/>
                  </a:lnTo>
                  <a:lnTo>
                    <a:pt x="1232497" y="8393494"/>
                  </a:lnTo>
                  <a:lnTo>
                    <a:pt x="1189040" y="8379212"/>
                  </a:lnTo>
                  <a:lnTo>
                    <a:pt x="1145901" y="8363784"/>
                  </a:lnTo>
                  <a:lnTo>
                    <a:pt x="1103104" y="8347209"/>
                  </a:lnTo>
                  <a:lnTo>
                    <a:pt x="1060673" y="8329486"/>
                  </a:lnTo>
                  <a:lnTo>
                    <a:pt x="1018632" y="8310615"/>
                  </a:lnTo>
                  <a:lnTo>
                    <a:pt x="977005" y="8290596"/>
                  </a:lnTo>
                  <a:lnTo>
                    <a:pt x="935817" y="8269428"/>
                  </a:lnTo>
                  <a:lnTo>
                    <a:pt x="895091" y="8247110"/>
                  </a:lnTo>
                  <a:lnTo>
                    <a:pt x="854851" y="8223641"/>
                  </a:lnTo>
                  <a:lnTo>
                    <a:pt x="815121" y="8199022"/>
                  </a:lnTo>
                  <a:lnTo>
                    <a:pt x="775925" y="8173251"/>
                  </a:lnTo>
                  <a:lnTo>
                    <a:pt x="737287" y="8146328"/>
                  </a:lnTo>
                  <a:lnTo>
                    <a:pt x="699232" y="8118253"/>
                  </a:lnTo>
                  <a:lnTo>
                    <a:pt x="661783" y="8089024"/>
                  </a:lnTo>
                  <a:lnTo>
                    <a:pt x="624964" y="8058641"/>
                  </a:lnTo>
                  <a:lnTo>
                    <a:pt x="588799" y="8027104"/>
                  </a:lnTo>
                  <a:lnTo>
                    <a:pt x="553312" y="7994412"/>
                  </a:lnTo>
                  <a:lnTo>
                    <a:pt x="518528" y="7960565"/>
                  </a:lnTo>
                  <a:lnTo>
                    <a:pt x="484673" y="7925788"/>
                  </a:lnTo>
                  <a:lnTo>
                    <a:pt x="451958" y="7890324"/>
                  </a:lnTo>
                  <a:lnTo>
                    <a:pt x="420385" y="7854195"/>
                  </a:lnTo>
                  <a:lnTo>
                    <a:pt x="389954" y="7817425"/>
                  </a:lnTo>
                  <a:lnTo>
                    <a:pt x="360663" y="7780037"/>
                  </a:lnTo>
                  <a:lnTo>
                    <a:pt x="332515" y="7742055"/>
                  </a:lnTo>
                  <a:lnTo>
                    <a:pt x="305508" y="7703501"/>
                  </a:lnTo>
                  <a:lnTo>
                    <a:pt x="279644" y="7664399"/>
                  </a:lnTo>
                  <a:lnTo>
                    <a:pt x="254922" y="7624772"/>
                  </a:lnTo>
                  <a:lnTo>
                    <a:pt x="231342" y="7584643"/>
                  </a:lnTo>
                  <a:lnTo>
                    <a:pt x="208905" y="7544035"/>
                  </a:lnTo>
                  <a:lnTo>
                    <a:pt x="187612" y="7502972"/>
                  </a:lnTo>
                  <a:lnTo>
                    <a:pt x="167461" y="7461477"/>
                  </a:lnTo>
                  <a:lnTo>
                    <a:pt x="148453" y="7419573"/>
                  </a:lnTo>
                  <a:lnTo>
                    <a:pt x="130590" y="7377284"/>
                  </a:lnTo>
                  <a:lnTo>
                    <a:pt x="113870" y="7334631"/>
                  </a:lnTo>
                  <a:lnTo>
                    <a:pt x="98294" y="7291640"/>
                  </a:lnTo>
                  <a:lnTo>
                    <a:pt x="83862" y="7248332"/>
                  </a:lnTo>
                  <a:lnTo>
                    <a:pt x="70574" y="7204732"/>
                  </a:lnTo>
                  <a:lnTo>
                    <a:pt x="58431" y="7160862"/>
                  </a:lnTo>
                  <a:lnTo>
                    <a:pt x="47433" y="7116746"/>
                  </a:lnTo>
                  <a:lnTo>
                    <a:pt x="37580" y="7072406"/>
                  </a:lnTo>
                  <a:lnTo>
                    <a:pt x="28872" y="7027866"/>
                  </a:lnTo>
                  <a:lnTo>
                    <a:pt x="21310" y="6983150"/>
                  </a:lnTo>
                  <a:lnTo>
                    <a:pt x="14893" y="6938280"/>
                  </a:lnTo>
                  <a:lnTo>
                    <a:pt x="9622" y="6893280"/>
                  </a:lnTo>
                  <a:lnTo>
                    <a:pt x="5496" y="6848173"/>
                  </a:lnTo>
                  <a:lnTo>
                    <a:pt x="2518" y="6802981"/>
                  </a:lnTo>
                  <a:lnTo>
                    <a:pt x="685" y="6757730"/>
                  </a:lnTo>
                  <a:lnTo>
                    <a:pt x="0" y="6712440"/>
                  </a:lnTo>
                  <a:lnTo>
                    <a:pt x="461" y="6667137"/>
                  </a:lnTo>
                  <a:lnTo>
                    <a:pt x="2069" y="6621842"/>
                  </a:lnTo>
                  <a:lnTo>
                    <a:pt x="4824" y="6576580"/>
                  </a:lnTo>
                  <a:lnTo>
                    <a:pt x="8727" y="6531373"/>
                  </a:lnTo>
                  <a:lnTo>
                    <a:pt x="13777" y="6486245"/>
                  </a:lnTo>
                  <a:lnTo>
                    <a:pt x="19976" y="6441218"/>
                  </a:lnTo>
                  <a:lnTo>
                    <a:pt x="27322" y="6396317"/>
                  </a:lnTo>
                  <a:lnTo>
                    <a:pt x="35817" y="6351564"/>
                  </a:lnTo>
                  <a:lnTo>
                    <a:pt x="45460" y="6306982"/>
                  </a:lnTo>
                  <a:lnTo>
                    <a:pt x="56252" y="6262595"/>
                  </a:lnTo>
                  <a:lnTo>
                    <a:pt x="68193" y="6218426"/>
                  </a:lnTo>
                  <a:lnTo>
                    <a:pt x="81283" y="6174499"/>
                  </a:lnTo>
                  <a:lnTo>
                    <a:pt x="95522" y="6130835"/>
                  </a:lnTo>
                  <a:lnTo>
                    <a:pt x="110911" y="6087459"/>
                  </a:lnTo>
                  <a:lnTo>
                    <a:pt x="127449" y="6044394"/>
                  </a:lnTo>
                  <a:lnTo>
                    <a:pt x="145138" y="6001663"/>
                  </a:lnTo>
                  <a:lnTo>
                    <a:pt x="163976" y="5959290"/>
                  </a:lnTo>
                  <a:lnTo>
                    <a:pt x="183965" y="5917297"/>
                  </a:lnTo>
                  <a:lnTo>
                    <a:pt x="205104" y="5875707"/>
                  </a:lnTo>
                  <a:lnTo>
                    <a:pt x="227394" y="5834544"/>
                  </a:lnTo>
                  <a:lnTo>
                    <a:pt x="250835" y="5793832"/>
                  </a:lnTo>
                  <a:lnTo>
                    <a:pt x="275428" y="5753592"/>
                  </a:lnTo>
                  <a:lnTo>
                    <a:pt x="301171" y="5713850"/>
                  </a:lnTo>
                  <a:lnTo>
                    <a:pt x="328066" y="5674627"/>
                  </a:lnTo>
                  <a:lnTo>
                    <a:pt x="356113" y="5635947"/>
                  </a:lnTo>
                  <a:lnTo>
                    <a:pt x="385312" y="5597833"/>
                  </a:lnTo>
                  <a:lnTo>
                    <a:pt x="415663" y="5560309"/>
                  </a:lnTo>
                  <a:lnTo>
                    <a:pt x="447166" y="5523397"/>
                  </a:lnTo>
                  <a:lnTo>
                    <a:pt x="479822" y="5487121"/>
                  </a:lnTo>
                  <a:lnTo>
                    <a:pt x="470914" y="5478213"/>
                  </a:lnTo>
                  <a:lnTo>
                    <a:pt x="5949128" y="0"/>
                  </a:lnTo>
                  <a:lnTo>
                    <a:pt x="7269340" y="0"/>
                  </a:lnTo>
                  <a:lnTo>
                    <a:pt x="7269340" y="3739718"/>
                  </a:lnTo>
                  <a:close/>
                </a:path>
              </a:pathLst>
            </a:custGeom>
            <a:solidFill>
              <a:srgbClr val="1C6179">
                <a:alpha val="14898"/>
              </a:srgbClr>
            </a:solidFill>
          </p:spPr>
          <p:txBody>
            <a:bodyPr wrap="square" lIns="0" tIns="0" rIns="0" bIns="0" rtlCol="0"/>
            <a:lstStyle/>
            <a:p>
              <a:endParaRPr/>
            </a:p>
          </p:txBody>
        </p:sp>
        <p:sp>
          <p:nvSpPr>
            <p:cNvPr id="4" name="object 4"/>
            <p:cNvSpPr/>
            <p:nvPr/>
          </p:nvSpPr>
          <p:spPr>
            <a:xfrm>
              <a:off x="11526108" y="0"/>
              <a:ext cx="6762115" cy="5150485"/>
            </a:xfrm>
            <a:custGeom>
              <a:avLst/>
              <a:gdLst/>
              <a:ahLst/>
              <a:cxnLst/>
              <a:rect l="l" t="t" r="r" b="b"/>
              <a:pathLst>
                <a:path w="6762115" h="5150485">
                  <a:moveTo>
                    <a:pt x="6761892" y="924842"/>
                  </a:moveTo>
                  <a:lnTo>
                    <a:pt x="3003743" y="4682991"/>
                  </a:lnTo>
                  <a:lnTo>
                    <a:pt x="2994823" y="4674071"/>
                  </a:lnTo>
                  <a:lnTo>
                    <a:pt x="2958985" y="4706285"/>
                  </a:lnTo>
                  <a:lnTo>
                    <a:pt x="2922479" y="4737375"/>
                  </a:lnTo>
                  <a:lnTo>
                    <a:pt x="2885331" y="4767340"/>
                  </a:lnTo>
                  <a:lnTo>
                    <a:pt x="2847563" y="4796181"/>
                  </a:lnTo>
                  <a:lnTo>
                    <a:pt x="2809201" y="4823896"/>
                  </a:lnTo>
                  <a:lnTo>
                    <a:pt x="2770267" y="4850486"/>
                  </a:lnTo>
                  <a:lnTo>
                    <a:pt x="2730786" y="4875949"/>
                  </a:lnTo>
                  <a:lnTo>
                    <a:pt x="2690782" y="4900285"/>
                  </a:lnTo>
                  <a:lnTo>
                    <a:pt x="2650280" y="4923493"/>
                  </a:lnTo>
                  <a:lnTo>
                    <a:pt x="2609302" y="4945573"/>
                  </a:lnTo>
                  <a:lnTo>
                    <a:pt x="2567873" y="4966524"/>
                  </a:lnTo>
                  <a:lnTo>
                    <a:pt x="2526018" y="4986346"/>
                  </a:lnTo>
                  <a:lnTo>
                    <a:pt x="2483759" y="5005038"/>
                  </a:lnTo>
                  <a:lnTo>
                    <a:pt x="2441122" y="5022599"/>
                  </a:lnTo>
                  <a:lnTo>
                    <a:pt x="2398129" y="5039030"/>
                  </a:lnTo>
                  <a:lnTo>
                    <a:pt x="2354806" y="5054328"/>
                  </a:lnTo>
                  <a:lnTo>
                    <a:pt x="2311176" y="5068495"/>
                  </a:lnTo>
                  <a:lnTo>
                    <a:pt x="2267263" y="5081529"/>
                  </a:lnTo>
                  <a:lnTo>
                    <a:pt x="2223091" y="5093430"/>
                  </a:lnTo>
                  <a:lnTo>
                    <a:pt x="2178685" y="5104196"/>
                  </a:lnTo>
                  <a:lnTo>
                    <a:pt x="2134067" y="5113829"/>
                  </a:lnTo>
                  <a:lnTo>
                    <a:pt x="2089263" y="5122326"/>
                  </a:lnTo>
                  <a:lnTo>
                    <a:pt x="2044296" y="5129688"/>
                  </a:lnTo>
                  <a:lnTo>
                    <a:pt x="1999191" y="5135914"/>
                  </a:lnTo>
                  <a:lnTo>
                    <a:pt x="1953970" y="5141003"/>
                  </a:lnTo>
                  <a:lnTo>
                    <a:pt x="1908659" y="5144955"/>
                  </a:lnTo>
                  <a:lnTo>
                    <a:pt x="1863282" y="5147769"/>
                  </a:lnTo>
                  <a:lnTo>
                    <a:pt x="1817861" y="5149444"/>
                  </a:lnTo>
                  <a:lnTo>
                    <a:pt x="1772422" y="5149981"/>
                  </a:lnTo>
                  <a:lnTo>
                    <a:pt x="1726989" y="5149378"/>
                  </a:lnTo>
                  <a:lnTo>
                    <a:pt x="1681584" y="5147636"/>
                  </a:lnTo>
                  <a:lnTo>
                    <a:pt x="1636233" y="5144752"/>
                  </a:lnTo>
                  <a:lnTo>
                    <a:pt x="1590960" y="5140728"/>
                  </a:lnTo>
                  <a:lnTo>
                    <a:pt x="1545788" y="5135561"/>
                  </a:lnTo>
                  <a:lnTo>
                    <a:pt x="1500741" y="5129253"/>
                  </a:lnTo>
                  <a:lnTo>
                    <a:pt x="1455844" y="5121801"/>
                  </a:lnTo>
                  <a:lnTo>
                    <a:pt x="1411121" y="5113206"/>
                  </a:lnTo>
                  <a:lnTo>
                    <a:pt x="1366595" y="5103467"/>
                  </a:lnTo>
                  <a:lnTo>
                    <a:pt x="1322290" y="5092584"/>
                  </a:lnTo>
                  <a:lnTo>
                    <a:pt x="1278231" y="5080555"/>
                  </a:lnTo>
                  <a:lnTo>
                    <a:pt x="1234442" y="5067381"/>
                  </a:lnTo>
                  <a:lnTo>
                    <a:pt x="1190946" y="5053060"/>
                  </a:lnTo>
                  <a:lnTo>
                    <a:pt x="1147768" y="5037592"/>
                  </a:lnTo>
                  <a:lnTo>
                    <a:pt x="1104931" y="5020978"/>
                  </a:lnTo>
                  <a:lnTo>
                    <a:pt x="1062460" y="5003215"/>
                  </a:lnTo>
                  <a:lnTo>
                    <a:pt x="1020379" y="4984304"/>
                  </a:lnTo>
                  <a:lnTo>
                    <a:pt x="978711" y="4964243"/>
                  </a:lnTo>
                  <a:lnTo>
                    <a:pt x="937481" y="4943033"/>
                  </a:lnTo>
                  <a:lnTo>
                    <a:pt x="896713" y="4920673"/>
                  </a:lnTo>
                  <a:lnTo>
                    <a:pt x="856430" y="4897162"/>
                  </a:lnTo>
                  <a:lnTo>
                    <a:pt x="816657" y="4872500"/>
                  </a:lnTo>
                  <a:lnTo>
                    <a:pt x="777418" y="4846686"/>
                  </a:lnTo>
                  <a:lnTo>
                    <a:pt x="738737" y="4819719"/>
                  </a:lnTo>
                  <a:lnTo>
                    <a:pt x="700637" y="4791599"/>
                  </a:lnTo>
                  <a:lnTo>
                    <a:pt x="663144" y="4762326"/>
                  </a:lnTo>
                  <a:lnTo>
                    <a:pt x="626280" y="4731899"/>
                  </a:lnTo>
                  <a:lnTo>
                    <a:pt x="590070" y="4700316"/>
                  </a:lnTo>
                  <a:lnTo>
                    <a:pt x="554538" y="4667579"/>
                  </a:lnTo>
                  <a:lnTo>
                    <a:pt x="519707" y="4633686"/>
                  </a:lnTo>
                  <a:lnTo>
                    <a:pt x="485807" y="4598863"/>
                  </a:lnTo>
                  <a:lnTo>
                    <a:pt x="453047" y="4563353"/>
                  </a:lnTo>
                  <a:lnTo>
                    <a:pt x="421429" y="4527179"/>
                  </a:lnTo>
                  <a:lnTo>
                    <a:pt x="390952" y="4490365"/>
                  </a:lnTo>
                  <a:lnTo>
                    <a:pt x="361618" y="4452932"/>
                  </a:lnTo>
                  <a:lnTo>
                    <a:pt x="333425" y="4414906"/>
                  </a:lnTo>
                  <a:lnTo>
                    <a:pt x="306375" y="4376308"/>
                  </a:lnTo>
                  <a:lnTo>
                    <a:pt x="280467" y="4337163"/>
                  </a:lnTo>
                  <a:lnTo>
                    <a:pt x="255702" y="4297493"/>
                  </a:lnTo>
                  <a:lnTo>
                    <a:pt x="232080" y="4257321"/>
                  </a:lnTo>
                  <a:lnTo>
                    <a:pt x="209601" y="4216672"/>
                  </a:lnTo>
                  <a:lnTo>
                    <a:pt x="188265" y="4175567"/>
                  </a:lnTo>
                  <a:lnTo>
                    <a:pt x="168073" y="4134031"/>
                  </a:lnTo>
                  <a:lnTo>
                    <a:pt x="149025" y="4092086"/>
                  </a:lnTo>
                  <a:lnTo>
                    <a:pt x="131121" y="4049757"/>
                  </a:lnTo>
                  <a:lnTo>
                    <a:pt x="114362" y="4007065"/>
                  </a:lnTo>
                  <a:lnTo>
                    <a:pt x="98746" y="3964034"/>
                  </a:lnTo>
                  <a:lnTo>
                    <a:pt x="84276" y="3920688"/>
                  </a:lnTo>
                  <a:lnTo>
                    <a:pt x="70950" y="3877050"/>
                  </a:lnTo>
                  <a:lnTo>
                    <a:pt x="58770" y="3833143"/>
                  </a:lnTo>
                  <a:lnTo>
                    <a:pt x="47735" y="3788990"/>
                  </a:lnTo>
                  <a:lnTo>
                    <a:pt x="37846" y="3744614"/>
                  </a:lnTo>
                  <a:lnTo>
                    <a:pt x="29102" y="3700039"/>
                  </a:lnTo>
                  <a:lnTo>
                    <a:pt x="21505" y="3655288"/>
                  </a:lnTo>
                  <a:lnTo>
                    <a:pt x="15054" y="3610384"/>
                  </a:lnTo>
                  <a:lnTo>
                    <a:pt x="9749" y="3565350"/>
                  </a:lnTo>
                  <a:lnTo>
                    <a:pt x="5591" y="3520210"/>
                  </a:lnTo>
                  <a:lnTo>
                    <a:pt x="2580" y="3474987"/>
                  </a:lnTo>
                  <a:lnTo>
                    <a:pt x="716" y="3429704"/>
                  </a:lnTo>
                  <a:lnTo>
                    <a:pt x="0" y="3384384"/>
                  </a:lnTo>
                  <a:lnTo>
                    <a:pt x="431" y="3339050"/>
                  </a:lnTo>
                  <a:lnTo>
                    <a:pt x="2010" y="3293727"/>
                  </a:lnTo>
                  <a:lnTo>
                    <a:pt x="4736" y="3248436"/>
                  </a:lnTo>
                  <a:lnTo>
                    <a:pt x="8612" y="3203202"/>
                  </a:lnTo>
                  <a:lnTo>
                    <a:pt x="13635" y="3158047"/>
                  </a:lnTo>
                  <a:lnTo>
                    <a:pt x="19808" y="3112994"/>
                  </a:lnTo>
                  <a:lnTo>
                    <a:pt x="27129" y="3068068"/>
                  </a:lnTo>
                  <a:lnTo>
                    <a:pt x="35600" y="3023291"/>
                  </a:lnTo>
                  <a:lnTo>
                    <a:pt x="45219" y="2978686"/>
                  </a:lnTo>
                  <a:lnTo>
                    <a:pt x="55989" y="2934277"/>
                  </a:lnTo>
                  <a:lnTo>
                    <a:pt x="67908" y="2890087"/>
                  </a:lnTo>
                  <a:lnTo>
                    <a:pt x="80977" y="2846138"/>
                  </a:lnTo>
                  <a:lnTo>
                    <a:pt x="95197" y="2802455"/>
                  </a:lnTo>
                  <a:lnTo>
                    <a:pt x="110567" y="2759061"/>
                  </a:lnTo>
                  <a:lnTo>
                    <a:pt x="127087" y="2715979"/>
                  </a:lnTo>
                  <a:lnTo>
                    <a:pt x="144759" y="2673231"/>
                  </a:lnTo>
                  <a:lnTo>
                    <a:pt x="163582" y="2630842"/>
                  </a:lnTo>
                  <a:lnTo>
                    <a:pt x="183556" y="2588834"/>
                  </a:lnTo>
                  <a:lnTo>
                    <a:pt x="204681" y="2547231"/>
                  </a:lnTo>
                  <a:lnTo>
                    <a:pt x="226959" y="2506056"/>
                  </a:lnTo>
                  <a:lnTo>
                    <a:pt x="250388" y="2465332"/>
                  </a:lnTo>
                  <a:lnTo>
                    <a:pt x="274970" y="2425082"/>
                  </a:lnTo>
                  <a:lnTo>
                    <a:pt x="300704" y="2385330"/>
                  </a:lnTo>
                  <a:lnTo>
                    <a:pt x="327591" y="2346099"/>
                  </a:lnTo>
                  <a:lnTo>
                    <a:pt x="355630" y="2307412"/>
                  </a:lnTo>
                  <a:lnTo>
                    <a:pt x="384823" y="2269293"/>
                  </a:lnTo>
                  <a:lnTo>
                    <a:pt x="415169" y="2231764"/>
                  </a:lnTo>
                  <a:lnTo>
                    <a:pt x="446669" y="2194848"/>
                  </a:lnTo>
                  <a:lnTo>
                    <a:pt x="479322" y="2158570"/>
                  </a:lnTo>
                  <a:lnTo>
                    <a:pt x="470402" y="2149650"/>
                  </a:lnTo>
                  <a:lnTo>
                    <a:pt x="2620053" y="0"/>
                  </a:lnTo>
                  <a:lnTo>
                    <a:pt x="6761892" y="0"/>
                  </a:lnTo>
                  <a:lnTo>
                    <a:pt x="6761892" y="924842"/>
                  </a:lnTo>
                  <a:close/>
                </a:path>
              </a:pathLst>
            </a:custGeom>
            <a:solidFill>
              <a:srgbClr val="61C2A2">
                <a:alpha val="14898"/>
              </a:srgbClr>
            </a:solidFill>
          </p:spPr>
          <p:txBody>
            <a:bodyPr wrap="square" lIns="0" tIns="0" rIns="0" bIns="0" rtlCol="0"/>
            <a:lstStyle/>
            <a:p>
              <a:endParaRPr dirty="0"/>
            </a:p>
          </p:txBody>
        </p:sp>
      </p:grpSp>
      <p:grpSp>
        <p:nvGrpSpPr>
          <p:cNvPr id="5" name="object 5"/>
          <p:cNvGrpSpPr/>
          <p:nvPr/>
        </p:nvGrpSpPr>
        <p:grpSpPr>
          <a:xfrm>
            <a:off x="0" y="5919989"/>
            <a:ext cx="3458210" cy="4367530"/>
            <a:chOff x="0" y="5919989"/>
            <a:chExt cx="3458210" cy="4367530"/>
          </a:xfrm>
        </p:grpSpPr>
        <p:sp>
          <p:nvSpPr>
            <p:cNvPr id="6" name="object 6"/>
            <p:cNvSpPr/>
            <p:nvPr/>
          </p:nvSpPr>
          <p:spPr>
            <a:xfrm>
              <a:off x="0" y="5919989"/>
              <a:ext cx="3458210" cy="4241165"/>
            </a:xfrm>
            <a:custGeom>
              <a:avLst/>
              <a:gdLst/>
              <a:ahLst/>
              <a:cxnLst/>
              <a:rect l="l" t="t" r="r" b="b"/>
              <a:pathLst>
                <a:path w="3458210" h="4241165">
                  <a:moveTo>
                    <a:pt x="3195689" y="1534128"/>
                  </a:moveTo>
                  <a:lnTo>
                    <a:pt x="722646" y="4007172"/>
                  </a:lnTo>
                  <a:lnTo>
                    <a:pt x="718173" y="4002699"/>
                  </a:lnTo>
                  <a:lnTo>
                    <a:pt x="682568" y="4033877"/>
                  </a:lnTo>
                  <a:lnTo>
                    <a:pt x="645713" y="4062875"/>
                  </a:lnTo>
                  <a:lnTo>
                    <a:pt x="607701" y="4089691"/>
                  </a:lnTo>
                  <a:lnTo>
                    <a:pt x="568622" y="4114324"/>
                  </a:lnTo>
                  <a:lnTo>
                    <a:pt x="528568" y="4136771"/>
                  </a:lnTo>
                  <a:lnTo>
                    <a:pt x="487631" y="4157030"/>
                  </a:lnTo>
                  <a:lnTo>
                    <a:pt x="445902" y="4175100"/>
                  </a:lnTo>
                  <a:lnTo>
                    <a:pt x="403473" y="4190977"/>
                  </a:lnTo>
                  <a:lnTo>
                    <a:pt x="360435" y="4204661"/>
                  </a:lnTo>
                  <a:lnTo>
                    <a:pt x="316880" y="4216148"/>
                  </a:lnTo>
                  <a:lnTo>
                    <a:pt x="272900" y="4225437"/>
                  </a:lnTo>
                  <a:lnTo>
                    <a:pt x="228585" y="4232526"/>
                  </a:lnTo>
                  <a:lnTo>
                    <a:pt x="184028" y="4237412"/>
                  </a:lnTo>
                  <a:lnTo>
                    <a:pt x="139319" y="4240094"/>
                  </a:lnTo>
                  <a:lnTo>
                    <a:pt x="94551" y="4240570"/>
                  </a:lnTo>
                  <a:lnTo>
                    <a:pt x="49815" y="4238837"/>
                  </a:lnTo>
                  <a:lnTo>
                    <a:pt x="5202" y="4234893"/>
                  </a:lnTo>
                  <a:lnTo>
                    <a:pt x="0" y="4234172"/>
                  </a:lnTo>
                  <a:lnTo>
                    <a:pt x="0" y="2189448"/>
                  </a:lnTo>
                  <a:lnTo>
                    <a:pt x="1925504" y="263943"/>
                  </a:lnTo>
                  <a:lnTo>
                    <a:pt x="1960418" y="230801"/>
                  </a:lnTo>
                  <a:lnTo>
                    <a:pt x="1996584" y="199892"/>
                  </a:lnTo>
                  <a:lnTo>
                    <a:pt x="2033914" y="171212"/>
                  </a:lnTo>
                  <a:lnTo>
                    <a:pt x="2072322" y="144758"/>
                  </a:lnTo>
                  <a:lnTo>
                    <a:pt x="2111720" y="120529"/>
                  </a:lnTo>
                  <a:lnTo>
                    <a:pt x="2152019" y="98522"/>
                  </a:lnTo>
                  <a:lnTo>
                    <a:pt x="2193133" y="78734"/>
                  </a:lnTo>
                  <a:lnTo>
                    <a:pt x="2234975" y="61162"/>
                  </a:lnTo>
                  <a:lnTo>
                    <a:pt x="2277456" y="45804"/>
                  </a:lnTo>
                  <a:lnTo>
                    <a:pt x="2320490" y="32657"/>
                  </a:lnTo>
                  <a:lnTo>
                    <a:pt x="2363989" y="21719"/>
                  </a:lnTo>
                  <a:lnTo>
                    <a:pt x="2407865" y="12987"/>
                  </a:lnTo>
                  <a:lnTo>
                    <a:pt x="2452031" y="6458"/>
                  </a:lnTo>
                  <a:lnTo>
                    <a:pt x="2496400" y="2130"/>
                  </a:lnTo>
                  <a:lnTo>
                    <a:pt x="2540884" y="0"/>
                  </a:lnTo>
                  <a:lnTo>
                    <a:pt x="2585395" y="65"/>
                  </a:lnTo>
                  <a:lnTo>
                    <a:pt x="2629847" y="2323"/>
                  </a:lnTo>
                  <a:lnTo>
                    <a:pt x="2674151" y="6771"/>
                  </a:lnTo>
                  <a:lnTo>
                    <a:pt x="2718221" y="13407"/>
                  </a:lnTo>
                  <a:lnTo>
                    <a:pt x="2761969" y="22228"/>
                  </a:lnTo>
                  <a:lnTo>
                    <a:pt x="2805306" y="33232"/>
                  </a:lnTo>
                  <a:lnTo>
                    <a:pt x="2848147" y="46415"/>
                  </a:lnTo>
                  <a:lnTo>
                    <a:pt x="2890403" y="61775"/>
                  </a:lnTo>
                  <a:lnTo>
                    <a:pt x="2931988" y="79310"/>
                  </a:lnTo>
                  <a:lnTo>
                    <a:pt x="2972812" y="99016"/>
                  </a:lnTo>
                  <a:lnTo>
                    <a:pt x="3012790" y="120892"/>
                  </a:lnTo>
                  <a:lnTo>
                    <a:pt x="3051833" y="144935"/>
                  </a:lnTo>
                  <a:lnTo>
                    <a:pt x="3089855" y="171141"/>
                  </a:lnTo>
                  <a:lnTo>
                    <a:pt x="3126767" y="199509"/>
                  </a:lnTo>
                  <a:lnTo>
                    <a:pt x="3162483" y="230036"/>
                  </a:lnTo>
                  <a:lnTo>
                    <a:pt x="3196914" y="262718"/>
                  </a:lnTo>
                  <a:lnTo>
                    <a:pt x="3229583" y="297163"/>
                  </a:lnTo>
                  <a:lnTo>
                    <a:pt x="3260071" y="332918"/>
                  </a:lnTo>
                  <a:lnTo>
                    <a:pt x="3288378" y="369891"/>
                  </a:lnTo>
                  <a:lnTo>
                    <a:pt x="3314503" y="407994"/>
                  </a:lnTo>
                  <a:lnTo>
                    <a:pt x="3338447" y="447136"/>
                  </a:lnTo>
                  <a:lnTo>
                    <a:pt x="3360210" y="487226"/>
                  </a:lnTo>
                  <a:lnTo>
                    <a:pt x="3379792" y="528176"/>
                  </a:lnTo>
                  <a:lnTo>
                    <a:pt x="3397193" y="569893"/>
                  </a:lnTo>
                  <a:lnTo>
                    <a:pt x="3412413" y="612289"/>
                  </a:lnTo>
                  <a:lnTo>
                    <a:pt x="3425453" y="655274"/>
                  </a:lnTo>
                  <a:lnTo>
                    <a:pt x="3436312" y="698756"/>
                  </a:lnTo>
                  <a:lnTo>
                    <a:pt x="3444990" y="742646"/>
                  </a:lnTo>
                  <a:lnTo>
                    <a:pt x="3451488" y="786854"/>
                  </a:lnTo>
                  <a:lnTo>
                    <a:pt x="3455806" y="831289"/>
                  </a:lnTo>
                  <a:lnTo>
                    <a:pt x="3457943" y="875861"/>
                  </a:lnTo>
                  <a:lnTo>
                    <a:pt x="3457900" y="920481"/>
                  </a:lnTo>
                  <a:lnTo>
                    <a:pt x="3455677" y="965058"/>
                  </a:lnTo>
                  <a:lnTo>
                    <a:pt x="3451274" y="1009502"/>
                  </a:lnTo>
                  <a:lnTo>
                    <a:pt x="3444691" y="1053722"/>
                  </a:lnTo>
                  <a:lnTo>
                    <a:pt x="3435928" y="1097629"/>
                  </a:lnTo>
                  <a:lnTo>
                    <a:pt x="3424985" y="1141132"/>
                  </a:lnTo>
                  <a:lnTo>
                    <a:pt x="3411863" y="1184142"/>
                  </a:lnTo>
                  <a:lnTo>
                    <a:pt x="3396561" y="1226567"/>
                  </a:lnTo>
                  <a:lnTo>
                    <a:pt x="3379079" y="1268318"/>
                  </a:lnTo>
                  <a:lnTo>
                    <a:pt x="3359418" y="1309306"/>
                  </a:lnTo>
                  <a:lnTo>
                    <a:pt x="3337578" y="1349438"/>
                  </a:lnTo>
                  <a:lnTo>
                    <a:pt x="3313558" y="1388626"/>
                  </a:lnTo>
                  <a:lnTo>
                    <a:pt x="3287359" y="1426779"/>
                  </a:lnTo>
                  <a:lnTo>
                    <a:pt x="3258982" y="1463807"/>
                  </a:lnTo>
                  <a:lnTo>
                    <a:pt x="3228425" y="1499621"/>
                  </a:lnTo>
                  <a:lnTo>
                    <a:pt x="3195689" y="1534128"/>
                  </a:lnTo>
                  <a:close/>
                </a:path>
              </a:pathLst>
            </a:custGeom>
            <a:solidFill>
              <a:srgbClr val="61C2A2">
                <a:alpha val="14898"/>
              </a:srgbClr>
            </a:solidFill>
          </p:spPr>
          <p:txBody>
            <a:bodyPr wrap="square" lIns="0" tIns="0" rIns="0" bIns="0" rtlCol="0"/>
            <a:lstStyle/>
            <a:p>
              <a:endParaRPr/>
            </a:p>
          </p:txBody>
        </p:sp>
        <p:sp>
          <p:nvSpPr>
            <p:cNvPr id="7" name="object 7"/>
            <p:cNvSpPr/>
            <p:nvPr/>
          </p:nvSpPr>
          <p:spPr>
            <a:xfrm>
              <a:off x="0" y="8017510"/>
              <a:ext cx="2544445" cy="2269490"/>
            </a:xfrm>
            <a:custGeom>
              <a:avLst/>
              <a:gdLst/>
              <a:ahLst/>
              <a:cxnLst/>
              <a:rect l="l" t="t" r="r" b="b"/>
              <a:pathLst>
                <a:path w="2544445" h="2269490">
                  <a:moveTo>
                    <a:pt x="2281058" y="1530887"/>
                  </a:moveTo>
                  <a:lnTo>
                    <a:pt x="1542456" y="2269489"/>
                  </a:lnTo>
                  <a:lnTo>
                    <a:pt x="0" y="2269489"/>
                  </a:lnTo>
                  <a:lnTo>
                    <a:pt x="0" y="1279037"/>
                  </a:lnTo>
                  <a:lnTo>
                    <a:pt x="1014604" y="264432"/>
                  </a:lnTo>
                  <a:lnTo>
                    <a:pt x="1049513" y="231290"/>
                  </a:lnTo>
                  <a:lnTo>
                    <a:pt x="1085669" y="200375"/>
                  </a:lnTo>
                  <a:lnTo>
                    <a:pt x="1122985" y="171684"/>
                  </a:lnTo>
                  <a:lnTo>
                    <a:pt x="1161373" y="145215"/>
                  </a:lnTo>
                  <a:lnTo>
                    <a:pt x="1200747" y="120966"/>
                  </a:lnTo>
                  <a:lnTo>
                    <a:pt x="1241017" y="98934"/>
                  </a:lnTo>
                  <a:lnTo>
                    <a:pt x="1282098" y="79116"/>
                  </a:lnTo>
                  <a:lnTo>
                    <a:pt x="1323903" y="61510"/>
                  </a:lnTo>
                  <a:lnTo>
                    <a:pt x="1366342" y="46114"/>
                  </a:lnTo>
                  <a:lnTo>
                    <a:pt x="1409331" y="32925"/>
                  </a:lnTo>
                  <a:lnTo>
                    <a:pt x="1452780" y="21941"/>
                  </a:lnTo>
                  <a:lnTo>
                    <a:pt x="1496603" y="13159"/>
                  </a:lnTo>
                  <a:lnTo>
                    <a:pt x="1540712" y="6576"/>
                  </a:lnTo>
                  <a:lnTo>
                    <a:pt x="1585021" y="2190"/>
                  </a:lnTo>
                  <a:lnTo>
                    <a:pt x="1629441" y="0"/>
                  </a:lnTo>
                  <a:lnTo>
                    <a:pt x="1673886" y="1"/>
                  </a:lnTo>
                  <a:lnTo>
                    <a:pt x="1718267" y="2192"/>
                  </a:lnTo>
                  <a:lnTo>
                    <a:pt x="1762499" y="6570"/>
                  </a:lnTo>
                  <a:lnTo>
                    <a:pt x="1806493" y="13132"/>
                  </a:lnTo>
                  <a:lnTo>
                    <a:pt x="1850162" y="21877"/>
                  </a:lnTo>
                  <a:lnTo>
                    <a:pt x="1893419" y="32802"/>
                  </a:lnTo>
                  <a:lnTo>
                    <a:pt x="1936177" y="45903"/>
                  </a:lnTo>
                  <a:lnTo>
                    <a:pt x="1978347" y="61180"/>
                  </a:lnTo>
                  <a:lnTo>
                    <a:pt x="2019844" y="78628"/>
                  </a:lnTo>
                  <a:lnTo>
                    <a:pt x="2060579" y="98247"/>
                  </a:lnTo>
                  <a:lnTo>
                    <a:pt x="2100466" y="120032"/>
                  </a:lnTo>
                  <a:lnTo>
                    <a:pt x="2139416" y="143982"/>
                  </a:lnTo>
                  <a:lnTo>
                    <a:pt x="2177343" y="170095"/>
                  </a:lnTo>
                  <a:lnTo>
                    <a:pt x="2214159" y="198367"/>
                  </a:lnTo>
                  <a:lnTo>
                    <a:pt x="2249777" y="228797"/>
                  </a:lnTo>
                  <a:lnTo>
                    <a:pt x="2284110" y="261381"/>
                  </a:lnTo>
                  <a:lnTo>
                    <a:pt x="2316680" y="295727"/>
                  </a:lnTo>
                  <a:lnTo>
                    <a:pt x="2347071" y="331384"/>
                  </a:lnTo>
                  <a:lnTo>
                    <a:pt x="2375282" y="368262"/>
                  </a:lnTo>
                  <a:lnTo>
                    <a:pt x="2401313" y="406270"/>
                  </a:lnTo>
                  <a:lnTo>
                    <a:pt x="2425165" y="445318"/>
                  </a:lnTo>
                  <a:lnTo>
                    <a:pt x="2446838" y="485318"/>
                  </a:lnTo>
                  <a:lnTo>
                    <a:pt x="2466332" y="526177"/>
                  </a:lnTo>
                  <a:lnTo>
                    <a:pt x="2483647" y="567807"/>
                  </a:lnTo>
                  <a:lnTo>
                    <a:pt x="2498783" y="610118"/>
                  </a:lnTo>
                  <a:lnTo>
                    <a:pt x="2511742" y="653019"/>
                  </a:lnTo>
                  <a:lnTo>
                    <a:pt x="2522522" y="696421"/>
                  </a:lnTo>
                  <a:lnTo>
                    <a:pt x="2531124" y="740232"/>
                  </a:lnTo>
                  <a:lnTo>
                    <a:pt x="2537549" y="784364"/>
                  </a:lnTo>
                  <a:lnTo>
                    <a:pt x="2541796" y="828727"/>
                  </a:lnTo>
                  <a:lnTo>
                    <a:pt x="2543866" y="873230"/>
                  </a:lnTo>
                  <a:lnTo>
                    <a:pt x="2543759" y="917783"/>
                  </a:lnTo>
                  <a:lnTo>
                    <a:pt x="2541475" y="962296"/>
                  </a:lnTo>
                  <a:lnTo>
                    <a:pt x="2537014" y="1006679"/>
                  </a:lnTo>
                  <a:lnTo>
                    <a:pt x="2530377" y="1050843"/>
                  </a:lnTo>
                  <a:lnTo>
                    <a:pt x="2521564" y="1094696"/>
                  </a:lnTo>
                  <a:lnTo>
                    <a:pt x="2510576" y="1138150"/>
                  </a:lnTo>
                  <a:lnTo>
                    <a:pt x="2497411" y="1181114"/>
                  </a:lnTo>
                  <a:lnTo>
                    <a:pt x="2482071" y="1223498"/>
                  </a:lnTo>
                  <a:lnTo>
                    <a:pt x="2464555" y="1265212"/>
                  </a:lnTo>
                  <a:lnTo>
                    <a:pt x="2444865" y="1306165"/>
                  </a:lnTo>
                  <a:lnTo>
                    <a:pt x="2423000" y="1346269"/>
                  </a:lnTo>
                  <a:lnTo>
                    <a:pt x="2398960" y="1385433"/>
                  </a:lnTo>
                  <a:lnTo>
                    <a:pt x="2372746" y="1423567"/>
                  </a:lnTo>
                  <a:lnTo>
                    <a:pt x="2344357" y="1460580"/>
                  </a:lnTo>
                  <a:lnTo>
                    <a:pt x="2313794" y="1496384"/>
                  </a:lnTo>
                  <a:lnTo>
                    <a:pt x="2281058" y="1530887"/>
                  </a:lnTo>
                  <a:close/>
                </a:path>
              </a:pathLst>
            </a:custGeom>
            <a:solidFill>
              <a:srgbClr val="1C6179">
                <a:alpha val="14898"/>
              </a:srgbClr>
            </a:solidFill>
          </p:spPr>
          <p:txBody>
            <a:bodyPr wrap="square" lIns="0" tIns="0" rIns="0" bIns="0" rtlCol="0"/>
            <a:lstStyle/>
            <a:p>
              <a:endParaRPr/>
            </a:p>
          </p:txBody>
        </p:sp>
      </p:grpSp>
      <p:sp>
        <p:nvSpPr>
          <p:cNvPr id="12" name="Rectangle 2">
            <a:extLst>
              <a:ext uri="{FF2B5EF4-FFF2-40B4-BE49-F238E27FC236}">
                <a16:creationId xmlns:a16="http://schemas.microsoft.com/office/drawing/2014/main" id="{3C2C02AE-4E28-4ED8-9E90-06A267995C85}"/>
              </a:ext>
            </a:extLst>
          </p:cNvPr>
          <p:cNvSpPr>
            <a:spLocks noChangeArrowheads="1"/>
          </p:cNvSpPr>
          <p:nvPr/>
        </p:nvSpPr>
        <p:spPr bwMode="auto">
          <a:xfrm>
            <a:off x="228600" y="-461665"/>
            <a:ext cx="50432573"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13" name="Object 12">
            <a:extLst>
              <a:ext uri="{FF2B5EF4-FFF2-40B4-BE49-F238E27FC236}">
                <a16:creationId xmlns:a16="http://schemas.microsoft.com/office/drawing/2014/main" id="{7711CFC7-A678-413F-8F74-1D2BFA94BA63}"/>
              </a:ext>
            </a:extLst>
          </p:cNvPr>
          <p:cNvGraphicFramePr>
            <a:graphicFrameLocks noChangeAspect="1"/>
          </p:cNvGraphicFramePr>
          <p:nvPr/>
        </p:nvGraphicFramePr>
        <p:xfrm>
          <a:off x="8836025" y="5048250"/>
          <a:ext cx="615950" cy="190500"/>
        </p:xfrm>
        <a:graphic>
          <a:graphicData uri="http://schemas.openxmlformats.org/presentationml/2006/ole">
            <mc:AlternateContent xmlns:mc="http://schemas.openxmlformats.org/markup-compatibility/2006">
              <mc:Choice xmlns:v="urn:schemas-microsoft-com:vml" Requires="v">
                <p:oleObj spid="_x0000_s9294" name="Worksheet" r:id="rId3" imgW="615913" imgH="190676" progId="Excel.Sheet.12">
                  <p:embed/>
                </p:oleObj>
              </mc:Choice>
              <mc:Fallback>
                <p:oleObj name="Worksheet" r:id="rId3" imgW="615913" imgH="190676" progId="Excel.Sheet.12">
                  <p:embed/>
                  <p:pic>
                    <p:nvPicPr>
                      <p:cNvPr id="13" name="Object 12">
                        <a:extLst>
                          <a:ext uri="{FF2B5EF4-FFF2-40B4-BE49-F238E27FC236}">
                            <a16:creationId xmlns:a16="http://schemas.microsoft.com/office/drawing/2014/main" id="{7711CFC7-A678-413F-8F74-1D2BFA94BA63}"/>
                          </a:ext>
                        </a:extLst>
                      </p:cNvPr>
                      <p:cNvPicPr/>
                      <p:nvPr/>
                    </p:nvPicPr>
                    <p:blipFill>
                      <a:blip r:embed="rId4"/>
                      <a:stretch>
                        <a:fillRect/>
                      </a:stretch>
                    </p:blipFill>
                    <p:spPr>
                      <a:xfrm>
                        <a:off x="8836025" y="5048250"/>
                        <a:ext cx="615950" cy="190500"/>
                      </a:xfrm>
                      <a:prstGeom prst="rect">
                        <a:avLst/>
                      </a:prstGeom>
                    </p:spPr>
                  </p:pic>
                </p:oleObj>
              </mc:Fallback>
            </mc:AlternateContent>
          </a:graphicData>
        </a:graphic>
      </p:graphicFrame>
      <p:graphicFrame>
        <p:nvGraphicFramePr>
          <p:cNvPr id="10" name="Table 10">
            <a:extLst>
              <a:ext uri="{FF2B5EF4-FFF2-40B4-BE49-F238E27FC236}">
                <a16:creationId xmlns:a16="http://schemas.microsoft.com/office/drawing/2014/main" id="{72166BC1-F837-44D6-9A28-8345B65B95F7}"/>
              </a:ext>
            </a:extLst>
          </p:cNvPr>
          <p:cNvGraphicFramePr>
            <a:graphicFrameLocks noGrp="1"/>
          </p:cNvGraphicFramePr>
          <p:nvPr>
            <p:extLst>
              <p:ext uri="{D42A27DB-BD31-4B8C-83A1-F6EECF244321}">
                <p14:modId xmlns:p14="http://schemas.microsoft.com/office/powerpoint/2010/main" val="17084318"/>
              </p:ext>
            </p:extLst>
          </p:nvPr>
        </p:nvGraphicFramePr>
        <p:xfrm>
          <a:off x="152400" y="125846"/>
          <a:ext cx="17907000" cy="10161157"/>
        </p:xfrm>
        <a:graphic>
          <a:graphicData uri="http://schemas.openxmlformats.org/drawingml/2006/table">
            <a:tbl>
              <a:tblPr firstRow="1" bandRow="1">
                <a:tableStyleId>{5940675A-B579-460E-94D1-54222C63F5DA}</a:tableStyleId>
              </a:tblPr>
              <a:tblGrid>
                <a:gridCol w="1859280">
                  <a:extLst>
                    <a:ext uri="{9D8B030D-6E8A-4147-A177-3AD203B41FA5}">
                      <a16:colId xmlns:a16="http://schemas.microsoft.com/office/drawing/2014/main" val="3084040385"/>
                    </a:ext>
                  </a:extLst>
                </a:gridCol>
                <a:gridCol w="1783080">
                  <a:extLst>
                    <a:ext uri="{9D8B030D-6E8A-4147-A177-3AD203B41FA5}">
                      <a16:colId xmlns:a16="http://schemas.microsoft.com/office/drawing/2014/main" val="352095961"/>
                    </a:ext>
                  </a:extLst>
                </a:gridCol>
                <a:gridCol w="1783080">
                  <a:extLst>
                    <a:ext uri="{9D8B030D-6E8A-4147-A177-3AD203B41FA5}">
                      <a16:colId xmlns:a16="http://schemas.microsoft.com/office/drawing/2014/main" val="3322686250"/>
                    </a:ext>
                  </a:extLst>
                </a:gridCol>
                <a:gridCol w="1783080">
                  <a:extLst>
                    <a:ext uri="{9D8B030D-6E8A-4147-A177-3AD203B41FA5}">
                      <a16:colId xmlns:a16="http://schemas.microsoft.com/office/drawing/2014/main" val="1557912467"/>
                    </a:ext>
                  </a:extLst>
                </a:gridCol>
                <a:gridCol w="1783080">
                  <a:extLst>
                    <a:ext uri="{9D8B030D-6E8A-4147-A177-3AD203B41FA5}">
                      <a16:colId xmlns:a16="http://schemas.microsoft.com/office/drawing/2014/main" val="168858318"/>
                    </a:ext>
                  </a:extLst>
                </a:gridCol>
                <a:gridCol w="1783080">
                  <a:extLst>
                    <a:ext uri="{9D8B030D-6E8A-4147-A177-3AD203B41FA5}">
                      <a16:colId xmlns:a16="http://schemas.microsoft.com/office/drawing/2014/main" val="2356501967"/>
                    </a:ext>
                  </a:extLst>
                </a:gridCol>
                <a:gridCol w="1783080">
                  <a:extLst>
                    <a:ext uri="{9D8B030D-6E8A-4147-A177-3AD203B41FA5}">
                      <a16:colId xmlns:a16="http://schemas.microsoft.com/office/drawing/2014/main" val="1165594903"/>
                    </a:ext>
                  </a:extLst>
                </a:gridCol>
                <a:gridCol w="1783080">
                  <a:extLst>
                    <a:ext uri="{9D8B030D-6E8A-4147-A177-3AD203B41FA5}">
                      <a16:colId xmlns:a16="http://schemas.microsoft.com/office/drawing/2014/main" val="2377470376"/>
                    </a:ext>
                  </a:extLst>
                </a:gridCol>
                <a:gridCol w="1783080">
                  <a:extLst>
                    <a:ext uri="{9D8B030D-6E8A-4147-A177-3AD203B41FA5}">
                      <a16:colId xmlns:a16="http://schemas.microsoft.com/office/drawing/2014/main" val="1358905857"/>
                    </a:ext>
                  </a:extLst>
                </a:gridCol>
                <a:gridCol w="1783080">
                  <a:extLst>
                    <a:ext uri="{9D8B030D-6E8A-4147-A177-3AD203B41FA5}">
                      <a16:colId xmlns:a16="http://schemas.microsoft.com/office/drawing/2014/main" val="4164006730"/>
                    </a:ext>
                  </a:extLst>
                </a:gridCol>
              </a:tblGrid>
              <a:tr h="584582">
                <a:tc gridSpan="10">
                  <a:txBody>
                    <a:bodyPr/>
                    <a:lstStyle/>
                    <a:p>
                      <a:pPr algn="l" fontAlgn="b"/>
                      <a:r>
                        <a:rPr lang="en-IN" sz="2400" b="1" i="0" u="none" strike="noStrike" dirty="0">
                          <a:solidFill>
                            <a:srgbClr val="000000"/>
                          </a:solidFill>
                          <a:effectLst/>
                          <a:latin typeface="Calibri" panose="020F0502020204030204" pitchFamily="34" charset="0"/>
                        </a:rPr>
                        <a:t> </a:t>
                      </a:r>
                      <a:r>
                        <a:rPr lang="en-IN" sz="3600" b="1" i="0" u="none" strike="noStrike" dirty="0">
                          <a:solidFill>
                            <a:srgbClr val="000000"/>
                          </a:solidFill>
                          <a:effectLst/>
                          <a:latin typeface="Calibri" panose="020F0502020204030204" pitchFamily="34" charset="0"/>
                        </a:rPr>
                        <a:t>TABLE-2</a:t>
                      </a:r>
                      <a:r>
                        <a:rPr lang="en-IN" sz="2400" b="1" i="0" u="none" strike="noStrike" dirty="0">
                          <a:solidFill>
                            <a:srgbClr val="000000"/>
                          </a:solidFill>
                          <a:effectLst/>
                          <a:latin typeface="Calibri" panose="020F0502020204030204" pitchFamily="34" charset="0"/>
                        </a:rPr>
                        <a:t>                                                                                               </a:t>
                      </a:r>
                      <a:r>
                        <a:rPr lang="en-IN" sz="2800" b="1" i="0" u="none" strike="noStrike" dirty="0">
                          <a:solidFill>
                            <a:srgbClr val="000000"/>
                          </a:solidFill>
                          <a:effectLst/>
                          <a:latin typeface="Calibri" panose="020F0502020204030204" pitchFamily="34" charset="0"/>
                        </a:rPr>
                        <a:t>Non-Working people</a:t>
                      </a:r>
                    </a:p>
                  </a:txBody>
                  <a:tcPr marL="6350" marR="6350" marT="6350" marB="0" anchor="b"/>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3897469500"/>
                  </a:ext>
                </a:extLst>
              </a:tr>
              <a:tr h="1184842">
                <a:tc>
                  <a:txBody>
                    <a:bodyPr/>
                    <a:lstStyle/>
                    <a:p>
                      <a:pPr algn="ctr" fontAlgn="ctr"/>
                      <a:r>
                        <a:rPr lang="en-IN" sz="2400" b="0" i="0" u="none" strike="noStrike" dirty="0">
                          <a:solidFill>
                            <a:srgbClr val="000000"/>
                          </a:solidFill>
                          <a:effectLst/>
                          <a:latin typeface="Calibri" panose="020F0502020204030204" pitchFamily="34" charset="0"/>
                        </a:rPr>
                        <a:t>Attribute</a:t>
                      </a:r>
                    </a:p>
                  </a:txBody>
                  <a:tcPr marL="6350" marR="6350" marT="6350" marB="0" anchor="ctr"/>
                </a:tc>
                <a:tc>
                  <a:txBody>
                    <a:bodyPr/>
                    <a:lstStyle/>
                    <a:p>
                      <a:pPr algn="ctr" fontAlgn="ctr"/>
                      <a:r>
                        <a:rPr lang="en-IN" sz="2400" b="0" i="0" u="none" strike="noStrike">
                          <a:solidFill>
                            <a:srgbClr val="000000"/>
                          </a:solidFill>
                          <a:effectLst/>
                          <a:latin typeface="Calibri" panose="020F0502020204030204" pitchFamily="34" charset="0"/>
                        </a:rPr>
                        <a:t>Category</a:t>
                      </a:r>
                    </a:p>
                  </a:txBody>
                  <a:tcPr marL="6350" marR="6350" marT="6350" marB="0" anchor="ctr"/>
                </a:tc>
                <a:tc>
                  <a:txBody>
                    <a:bodyPr/>
                    <a:lstStyle/>
                    <a:p>
                      <a:pPr algn="ctr" fontAlgn="ctr"/>
                      <a:r>
                        <a:rPr lang="en-IN" sz="2400" b="0" i="0" u="none" strike="noStrike">
                          <a:solidFill>
                            <a:srgbClr val="000000"/>
                          </a:solidFill>
                          <a:effectLst/>
                          <a:latin typeface="Calibri" panose="020F0502020204030204" pitchFamily="34" charset="0"/>
                        </a:rPr>
                        <a:t>VS</a:t>
                      </a:r>
                    </a:p>
                  </a:txBody>
                  <a:tcPr marL="6350" marR="6350" marT="6350" marB="0" anchor="ctr"/>
                </a:tc>
                <a:tc>
                  <a:txBody>
                    <a:bodyPr/>
                    <a:lstStyle/>
                    <a:p>
                      <a:pPr algn="ctr" fontAlgn="ctr"/>
                      <a:r>
                        <a:rPr lang="en-IN" sz="2400" b="0" i="0" u="none" strike="noStrike">
                          <a:solidFill>
                            <a:srgbClr val="000000"/>
                          </a:solidFill>
                          <a:effectLst/>
                          <a:latin typeface="Calibri" panose="020F0502020204030204" pitchFamily="34" charset="0"/>
                        </a:rPr>
                        <a:t>Attribute</a:t>
                      </a:r>
                    </a:p>
                  </a:txBody>
                  <a:tcPr marL="6350" marR="6350" marT="6350" marB="0" anchor="ctr"/>
                </a:tc>
                <a:tc>
                  <a:txBody>
                    <a:bodyPr/>
                    <a:lstStyle/>
                    <a:p>
                      <a:pPr algn="ctr" fontAlgn="ctr"/>
                      <a:r>
                        <a:rPr lang="en-IN" sz="2400" b="0" i="0" u="none" strike="noStrike">
                          <a:solidFill>
                            <a:srgbClr val="000000"/>
                          </a:solidFill>
                          <a:effectLst/>
                          <a:latin typeface="Calibri" panose="020F0502020204030204" pitchFamily="34" charset="0"/>
                        </a:rPr>
                        <a:t>Category</a:t>
                      </a:r>
                    </a:p>
                  </a:txBody>
                  <a:tcPr marL="6350" marR="6350" marT="6350" marB="0" anchor="ctr"/>
                </a:tc>
                <a:tc>
                  <a:txBody>
                    <a:bodyPr/>
                    <a:lstStyle/>
                    <a:p>
                      <a:pPr algn="ctr" fontAlgn="ctr"/>
                      <a:r>
                        <a:rPr lang="en-IN" sz="2400" b="0" i="0" u="none" strike="noStrike">
                          <a:solidFill>
                            <a:srgbClr val="000000"/>
                          </a:solidFill>
                          <a:effectLst/>
                          <a:latin typeface="Calibri" panose="020F0502020204030204" pitchFamily="34" charset="0"/>
                        </a:rPr>
                        <a:t>Log-likelihood ratio</a:t>
                      </a:r>
                    </a:p>
                  </a:txBody>
                  <a:tcPr marL="6350" marR="6350" marT="6350" marB="0" anchor="ctr"/>
                </a:tc>
                <a:tc>
                  <a:txBody>
                    <a:bodyPr/>
                    <a:lstStyle/>
                    <a:p>
                      <a:pPr algn="ctr" fontAlgn="ctr"/>
                      <a:r>
                        <a:rPr lang="en-IN" sz="2400" b="0" i="0" u="none" strike="noStrike">
                          <a:solidFill>
                            <a:srgbClr val="000000"/>
                          </a:solidFill>
                          <a:effectLst/>
                          <a:latin typeface="Calibri" panose="020F0502020204030204" pitchFamily="34" charset="0"/>
                        </a:rPr>
                        <a:t>p-value</a:t>
                      </a:r>
                    </a:p>
                  </a:txBody>
                  <a:tcPr marL="6350" marR="6350" marT="6350" marB="0" anchor="ctr"/>
                </a:tc>
                <a:tc>
                  <a:txBody>
                    <a:bodyPr/>
                    <a:lstStyle/>
                    <a:p>
                      <a:pPr algn="ctr" fontAlgn="ctr"/>
                      <a:r>
                        <a:rPr lang="en-IN" sz="2400" b="0" i="0" u="none" strike="noStrike">
                          <a:solidFill>
                            <a:srgbClr val="000000"/>
                          </a:solidFill>
                          <a:effectLst/>
                          <a:latin typeface="Calibri" panose="020F0502020204030204" pitchFamily="34" charset="0"/>
                        </a:rPr>
                        <a:t>Decision</a:t>
                      </a:r>
                    </a:p>
                  </a:txBody>
                  <a:tcPr marL="6350" marR="6350" marT="6350" marB="0" anchor="ctr"/>
                </a:tc>
                <a:tc>
                  <a:txBody>
                    <a:bodyPr/>
                    <a:lstStyle/>
                    <a:p>
                      <a:pPr algn="ctr" fontAlgn="ctr"/>
                      <a:r>
                        <a:rPr lang="en-IN" sz="2400" b="0" i="0" u="none" strike="noStrike">
                          <a:solidFill>
                            <a:srgbClr val="000000"/>
                          </a:solidFill>
                          <a:effectLst/>
                          <a:latin typeface="Calibri" panose="020F0502020204030204" pitchFamily="34" charset="0"/>
                        </a:rPr>
                        <a:t>Conclusion</a:t>
                      </a:r>
                    </a:p>
                  </a:txBody>
                  <a:tcPr marL="6350" marR="6350" marT="6350" marB="0" anchor="ctr"/>
                </a:tc>
                <a:tc>
                  <a:txBody>
                    <a:bodyPr/>
                    <a:lstStyle/>
                    <a:p>
                      <a:pPr algn="ctr" fontAlgn="ctr"/>
                      <a:r>
                        <a:rPr lang="en-IN" sz="2400" b="0" i="0" u="none" strike="noStrike">
                          <a:solidFill>
                            <a:srgbClr val="000000"/>
                          </a:solidFill>
                          <a:effectLst/>
                          <a:latin typeface="Calibri" panose="020F0502020204030204" pitchFamily="34" charset="0"/>
                        </a:rPr>
                        <a:t>Association</a:t>
                      </a:r>
                    </a:p>
                  </a:txBody>
                  <a:tcPr marL="6350" marR="6350" marT="6350" marB="0" anchor="ctr"/>
                </a:tc>
                <a:extLst>
                  <a:ext uri="{0D108BD9-81ED-4DB2-BD59-A6C34878D82A}">
                    <a16:rowId xmlns:a16="http://schemas.microsoft.com/office/drawing/2014/main" val="2473861568"/>
                  </a:ext>
                </a:extLst>
              </a:tr>
              <a:tr h="584582">
                <a:tc rowSpan="4">
                  <a:txBody>
                    <a:bodyPr/>
                    <a:lstStyle/>
                    <a:p>
                      <a:pPr algn="ctr" fontAlgn="ctr"/>
                      <a:r>
                        <a:rPr lang="en-IN" sz="2400" b="0" i="0" u="none" strike="noStrike" dirty="0">
                          <a:solidFill>
                            <a:srgbClr val="000000"/>
                          </a:solidFill>
                          <a:effectLst/>
                          <a:latin typeface="Calibri" panose="020F0502020204030204" pitchFamily="34" charset="0"/>
                        </a:rPr>
                        <a:t>Career satisfaction score</a:t>
                      </a:r>
                    </a:p>
                  </a:txBody>
                  <a:tcPr marL="6350" marR="6350" marT="6350" marB="0" anchor="ctr"/>
                </a:tc>
                <a:tc>
                  <a:txBody>
                    <a:bodyPr/>
                    <a:lstStyle/>
                    <a:p>
                      <a:pPr algn="ctr" fontAlgn="ctr"/>
                      <a:r>
                        <a:rPr lang="en-IN" sz="2400" b="0" i="0" u="none" strike="noStrike" dirty="0">
                          <a:solidFill>
                            <a:srgbClr val="000000"/>
                          </a:solidFill>
                          <a:effectLst/>
                          <a:latin typeface="Calibri" panose="020F0502020204030204" pitchFamily="34" charset="0"/>
                        </a:rPr>
                        <a:t>2</a:t>
                      </a:r>
                    </a:p>
                  </a:txBody>
                  <a:tcPr marL="6350" marR="6350" marT="6350" marB="0" anchor="ctr"/>
                </a:tc>
                <a:tc rowSpan="4">
                  <a:txBody>
                    <a:bodyPr/>
                    <a:lstStyle/>
                    <a:p>
                      <a:pPr algn="ctr" fontAlgn="ctr"/>
                      <a:r>
                        <a:rPr lang="en-IN" sz="2400" b="0" i="0" u="none" strike="noStrike">
                          <a:solidFill>
                            <a:srgbClr val="000000"/>
                          </a:solidFill>
                          <a:effectLst/>
                          <a:latin typeface="Calibri" panose="020F0502020204030204" pitchFamily="34" charset="0"/>
                        </a:rPr>
                        <a:t>VS</a:t>
                      </a:r>
                    </a:p>
                  </a:txBody>
                  <a:tcPr marL="6350" marR="6350" marT="6350" marB="0" anchor="ctr"/>
                </a:tc>
                <a:tc rowSpan="4">
                  <a:txBody>
                    <a:bodyPr/>
                    <a:lstStyle/>
                    <a:p>
                      <a:pPr algn="ctr" fontAlgn="ctr"/>
                      <a:r>
                        <a:rPr lang="en-IN" sz="2400" b="0" i="0" u="none" strike="noStrike">
                          <a:solidFill>
                            <a:srgbClr val="000000"/>
                          </a:solidFill>
                          <a:effectLst/>
                          <a:latin typeface="Calibri" panose="020F0502020204030204" pitchFamily="34" charset="0"/>
                        </a:rPr>
                        <a:t>Gender</a:t>
                      </a:r>
                    </a:p>
                  </a:txBody>
                  <a:tcPr marL="6350" marR="6350" marT="6350" marB="0" anchor="ctr"/>
                </a:tc>
                <a:tc rowSpan="2">
                  <a:txBody>
                    <a:bodyPr/>
                    <a:lstStyle/>
                    <a:p>
                      <a:pPr algn="ctr" fontAlgn="ctr"/>
                      <a:r>
                        <a:rPr lang="en-IN" sz="2400" b="0" i="0" u="none" strike="noStrike">
                          <a:solidFill>
                            <a:srgbClr val="000000"/>
                          </a:solidFill>
                          <a:effectLst/>
                          <a:latin typeface="Calibri" panose="020F0502020204030204" pitchFamily="34" charset="0"/>
                        </a:rPr>
                        <a:t>Male</a:t>
                      </a:r>
                    </a:p>
                  </a:txBody>
                  <a:tcPr marL="6350" marR="6350" marT="6350" marB="0" anchor="ctr"/>
                </a:tc>
                <a:tc rowSpan="4">
                  <a:txBody>
                    <a:bodyPr/>
                    <a:lstStyle/>
                    <a:p>
                      <a:pPr algn="ctr" fontAlgn="ctr"/>
                      <a:r>
                        <a:rPr lang="en-IN" sz="2400" b="0" i="0" u="none" strike="noStrike">
                          <a:solidFill>
                            <a:srgbClr val="000000"/>
                          </a:solidFill>
                          <a:effectLst/>
                          <a:latin typeface="Calibri" panose="020F0502020204030204" pitchFamily="34" charset="0"/>
                        </a:rPr>
                        <a:t>1.2082</a:t>
                      </a:r>
                    </a:p>
                  </a:txBody>
                  <a:tcPr marL="6350" marR="6350" marT="6350" marB="0" anchor="ctr"/>
                </a:tc>
                <a:tc rowSpan="4">
                  <a:txBody>
                    <a:bodyPr/>
                    <a:lstStyle/>
                    <a:p>
                      <a:pPr algn="ctr" fontAlgn="ctr"/>
                      <a:r>
                        <a:rPr lang="en-IN" sz="2400" b="0" i="0" u="none" strike="noStrike">
                          <a:solidFill>
                            <a:srgbClr val="000000"/>
                          </a:solidFill>
                          <a:effectLst/>
                          <a:latin typeface="Calibri" panose="020F0502020204030204" pitchFamily="34" charset="0"/>
                        </a:rPr>
                        <a:t>0.751</a:t>
                      </a:r>
                    </a:p>
                  </a:txBody>
                  <a:tcPr marL="6350" marR="6350" marT="6350" marB="0" anchor="ctr"/>
                </a:tc>
                <a:tc rowSpan="4">
                  <a:txBody>
                    <a:bodyPr/>
                    <a:lstStyle/>
                    <a:p>
                      <a:pPr algn="ctr" fontAlgn="ctr"/>
                      <a:r>
                        <a:rPr lang="en-IN" sz="2400" b="0" i="0" u="none" strike="noStrike" dirty="0">
                          <a:solidFill>
                            <a:srgbClr val="000000"/>
                          </a:solidFill>
                          <a:effectLst/>
                          <a:latin typeface="Calibri" panose="020F0502020204030204" pitchFamily="34" charset="0"/>
                        </a:rPr>
                        <a:t>Do not reject H0 at 5% </a:t>
                      </a:r>
                      <a:r>
                        <a:rPr lang="en-IN" sz="2400" b="0" i="0" u="none" strike="noStrike" dirty="0" err="1">
                          <a:solidFill>
                            <a:srgbClr val="000000"/>
                          </a:solidFill>
                          <a:effectLst/>
                          <a:latin typeface="Calibri" panose="020F0502020204030204" pitchFamily="34" charset="0"/>
                        </a:rPr>
                        <a:t>l.o.s</a:t>
                      </a:r>
                      <a:endParaRPr lang="en-IN" sz="2400" b="0" i="0" u="none" strike="noStrike" dirty="0">
                        <a:solidFill>
                          <a:srgbClr val="000000"/>
                        </a:solidFill>
                        <a:effectLst/>
                        <a:latin typeface="Calibri" panose="020F0502020204030204" pitchFamily="34" charset="0"/>
                      </a:endParaRPr>
                    </a:p>
                  </a:txBody>
                  <a:tcPr marL="6350" marR="6350" marT="6350" marB="0" anchor="ctr"/>
                </a:tc>
                <a:tc rowSpan="4">
                  <a:txBody>
                    <a:bodyPr/>
                    <a:lstStyle/>
                    <a:p>
                      <a:pPr algn="ctr" fontAlgn="ctr"/>
                      <a:r>
                        <a:rPr lang="en-IN" sz="2400" b="0" i="0" u="none" strike="noStrike">
                          <a:solidFill>
                            <a:srgbClr val="000000"/>
                          </a:solidFill>
                          <a:effectLst/>
                          <a:latin typeface="Calibri" panose="020F0502020204030204" pitchFamily="34" charset="0"/>
                        </a:rPr>
                        <a:t>independent of gender</a:t>
                      </a:r>
                    </a:p>
                  </a:txBody>
                  <a:tcPr marL="6350" marR="6350" marT="6350" marB="0" anchor="ctr"/>
                </a:tc>
                <a:tc rowSpan="4">
                  <a:txBody>
                    <a:bodyPr/>
                    <a:lstStyle/>
                    <a:p>
                      <a:pPr algn="ctr" fontAlgn="ctr"/>
                      <a:r>
                        <a:rPr lang="en-IN" sz="2400" b="0" i="0" u="none" strike="noStrike">
                          <a:solidFill>
                            <a:srgbClr val="000000"/>
                          </a:solidFill>
                          <a:effectLst/>
                          <a:latin typeface="Calibri" panose="020F0502020204030204" pitchFamily="34" charset="0"/>
                        </a:rPr>
                        <a:t>No Association</a:t>
                      </a:r>
                    </a:p>
                  </a:txBody>
                  <a:tcPr marL="6350" marR="6350" marT="6350" marB="0" anchor="ctr"/>
                </a:tc>
                <a:extLst>
                  <a:ext uri="{0D108BD9-81ED-4DB2-BD59-A6C34878D82A}">
                    <a16:rowId xmlns:a16="http://schemas.microsoft.com/office/drawing/2014/main" val="1743070581"/>
                  </a:ext>
                </a:extLst>
              </a:tr>
              <a:tr h="584582">
                <a:tc vMerge="1">
                  <a:txBody>
                    <a:bodyPr/>
                    <a:lstStyle/>
                    <a:p>
                      <a:endParaRPr lang="en-IN"/>
                    </a:p>
                  </a:txBody>
                  <a:tcPr/>
                </a:tc>
                <a:tc>
                  <a:txBody>
                    <a:bodyPr/>
                    <a:lstStyle/>
                    <a:p>
                      <a:pPr algn="ctr" fontAlgn="ctr"/>
                      <a:r>
                        <a:rPr lang="en-IN" sz="2400" b="0" i="0" u="none" strike="noStrike" dirty="0">
                          <a:solidFill>
                            <a:srgbClr val="000000"/>
                          </a:solidFill>
                          <a:effectLst/>
                          <a:latin typeface="Calibri" panose="020F0502020204030204" pitchFamily="34" charset="0"/>
                        </a:rPr>
                        <a:t>3</a:t>
                      </a:r>
                    </a:p>
                  </a:txBody>
                  <a:tcPr marL="6350" marR="6350" marT="6350" marB="0" anchor="ctr"/>
                </a:tc>
                <a:tc vMerge="1">
                  <a:txBody>
                    <a:bodyPr/>
                    <a:lstStyle/>
                    <a:p>
                      <a:endParaRPr lang="en-IN"/>
                    </a:p>
                  </a:txBody>
                  <a:tcPr/>
                </a:tc>
                <a:tc vMerge="1">
                  <a:txBody>
                    <a:bodyPr/>
                    <a:lstStyle/>
                    <a:p>
                      <a:endParaRPr lang="en-IN"/>
                    </a:p>
                  </a:txBody>
                  <a:tcPr/>
                </a:tc>
                <a:tc vMerge="1">
                  <a:txBody>
                    <a:bodyPr/>
                    <a:lstStyle/>
                    <a:p>
                      <a:endParaRPr lang="en-IN"/>
                    </a:p>
                  </a:txBody>
                  <a:tcPr/>
                </a:tc>
                <a:tc vMerge="1">
                  <a:txBody>
                    <a:bodyPr/>
                    <a:lstStyle/>
                    <a:p>
                      <a:endParaRPr lang="en-IN"/>
                    </a:p>
                  </a:txBody>
                  <a:tcPr/>
                </a:tc>
                <a:tc vMerge="1">
                  <a:txBody>
                    <a:bodyPr/>
                    <a:lstStyle/>
                    <a:p>
                      <a:endParaRPr lang="en-IN"/>
                    </a:p>
                  </a:txBody>
                  <a:tcPr/>
                </a:tc>
                <a:tc vMerge="1">
                  <a:txBody>
                    <a:bodyPr/>
                    <a:lstStyle/>
                    <a:p>
                      <a:endParaRPr lang="en-IN"/>
                    </a:p>
                  </a:txBody>
                  <a:tcPr/>
                </a:tc>
                <a:tc vMerge="1">
                  <a:txBody>
                    <a:bodyPr/>
                    <a:lstStyle/>
                    <a:p>
                      <a:endParaRPr lang="en-IN"/>
                    </a:p>
                  </a:txBody>
                  <a:tcPr/>
                </a:tc>
                <a:tc vMerge="1">
                  <a:txBody>
                    <a:bodyPr/>
                    <a:lstStyle/>
                    <a:p>
                      <a:endParaRPr lang="en-IN"/>
                    </a:p>
                  </a:txBody>
                  <a:tcPr/>
                </a:tc>
                <a:extLst>
                  <a:ext uri="{0D108BD9-81ED-4DB2-BD59-A6C34878D82A}">
                    <a16:rowId xmlns:a16="http://schemas.microsoft.com/office/drawing/2014/main" val="3957201734"/>
                  </a:ext>
                </a:extLst>
              </a:tr>
              <a:tr h="584582">
                <a:tc vMerge="1">
                  <a:txBody>
                    <a:bodyPr/>
                    <a:lstStyle/>
                    <a:p>
                      <a:endParaRPr lang="en-IN"/>
                    </a:p>
                  </a:txBody>
                  <a:tcPr/>
                </a:tc>
                <a:tc>
                  <a:txBody>
                    <a:bodyPr/>
                    <a:lstStyle/>
                    <a:p>
                      <a:pPr algn="ctr" fontAlgn="ctr"/>
                      <a:r>
                        <a:rPr lang="en-IN" sz="2400" b="0" i="0" u="none" strike="noStrike" dirty="0">
                          <a:solidFill>
                            <a:srgbClr val="000000"/>
                          </a:solidFill>
                          <a:effectLst/>
                          <a:latin typeface="Calibri" panose="020F0502020204030204" pitchFamily="34" charset="0"/>
                        </a:rPr>
                        <a:t>4</a:t>
                      </a:r>
                    </a:p>
                  </a:txBody>
                  <a:tcPr marL="6350" marR="6350" marT="6350" marB="0" anchor="ctr"/>
                </a:tc>
                <a:tc vMerge="1">
                  <a:txBody>
                    <a:bodyPr/>
                    <a:lstStyle/>
                    <a:p>
                      <a:endParaRPr lang="en-IN"/>
                    </a:p>
                  </a:txBody>
                  <a:tcPr/>
                </a:tc>
                <a:tc vMerge="1">
                  <a:txBody>
                    <a:bodyPr/>
                    <a:lstStyle/>
                    <a:p>
                      <a:endParaRPr lang="en-IN"/>
                    </a:p>
                  </a:txBody>
                  <a:tcPr/>
                </a:tc>
                <a:tc rowSpan="2">
                  <a:txBody>
                    <a:bodyPr/>
                    <a:lstStyle/>
                    <a:p>
                      <a:pPr algn="ctr" fontAlgn="ctr"/>
                      <a:r>
                        <a:rPr lang="en-IN" sz="2400" b="0" i="0" u="none" strike="noStrike">
                          <a:solidFill>
                            <a:srgbClr val="000000"/>
                          </a:solidFill>
                          <a:effectLst/>
                          <a:latin typeface="Calibri" panose="020F0502020204030204" pitchFamily="34" charset="0"/>
                        </a:rPr>
                        <a:t>Female</a:t>
                      </a:r>
                    </a:p>
                  </a:txBody>
                  <a:tcPr marL="6350" marR="6350" marT="6350" marB="0" anchor="ctr"/>
                </a:tc>
                <a:tc vMerge="1">
                  <a:txBody>
                    <a:bodyPr/>
                    <a:lstStyle/>
                    <a:p>
                      <a:endParaRPr lang="en-IN"/>
                    </a:p>
                  </a:txBody>
                  <a:tcPr/>
                </a:tc>
                <a:tc vMerge="1">
                  <a:txBody>
                    <a:bodyPr/>
                    <a:lstStyle/>
                    <a:p>
                      <a:endParaRPr lang="en-IN"/>
                    </a:p>
                  </a:txBody>
                  <a:tcPr/>
                </a:tc>
                <a:tc vMerge="1">
                  <a:txBody>
                    <a:bodyPr/>
                    <a:lstStyle/>
                    <a:p>
                      <a:endParaRPr lang="en-IN"/>
                    </a:p>
                  </a:txBody>
                  <a:tcPr/>
                </a:tc>
                <a:tc vMerge="1">
                  <a:txBody>
                    <a:bodyPr/>
                    <a:lstStyle/>
                    <a:p>
                      <a:endParaRPr lang="en-IN"/>
                    </a:p>
                  </a:txBody>
                  <a:tcPr/>
                </a:tc>
                <a:tc vMerge="1">
                  <a:txBody>
                    <a:bodyPr/>
                    <a:lstStyle/>
                    <a:p>
                      <a:endParaRPr lang="en-IN"/>
                    </a:p>
                  </a:txBody>
                  <a:tcPr/>
                </a:tc>
                <a:extLst>
                  <a:ext uri="{0D108BD9-81ED-4DB2-BD59-A6C34878D82A}">
                    <a16:rowId xmlns:a16="http://schemas.microsoft.com/office/drawing/2014/main" val="2636695053"/>
                  </a:ext>
                </a:extLst>
              </a:tr>
              <a:tr h="584582">
                <a:tc vMerge="1">
                  <a:txBody>
                    <a:bodyPr/>
                    <a:lstStyle/>
                    <a:p>
                      <a:endParaRPr lang="en-IN"/>
                    </a:p>
                  </a:txBody>
                  <a:tcPr/>
                </a:tc>
                <a:tc>
                  <a:txBody>
                    <a:bodyPr/>
                    <a:lstStyle/>
                    <a:p>
                      <a:pPr algn="ctr" fontAlgn="ctr"/>
                      <a:r>
                        <a:rPr lang="en-IN" sz="2400" b="0" i="0" u="none" strike="noStrike" dirty="0">
                          <a:solidFill>
                            <a:srgbClr val="000000"/>
                          </a:solidFill>
                          <a:effectLst/>
                          <a:latin typeface="Calibri" panose="020F0502020204030204" pitchFamily="34" charset="0"/>
                        </a:rPr>
                        <a:t>5</a:t>
                      </a:r>
                    </a:p>
                  </a:txBody>
                  <a:tcPr marL="6350" marR="6350" marT="6350" marB="0" anchor="ctr"/>
                </a:tc>
                <a:tc vMerge="1">
                  <a:txBody>
                    <a:bodyPr/>
                    <a:lstStyle/>
                    <a:p>
                      <a:endParaRPr lang="en-IN"/>
                    </a:p>
                  </a:txBody>
                  <a:tcPr/>
                </a:tc>
                <a:tc vMerge="1">
                  <a:txBody>
                    <a:bodyPr/>
                    <a:lstStyle/>
                    <a:p>
                      <a:endParaRPr lang="en-IN"/>
                    </a:p>
                  </a:txBody>
                  <a:tcPr/>
                </a:tc>
                <a:tc vMerge="1">
                  <a:txBody>
                    <a:bodyPr/>
                    <a:lstStyle/>
                    <a:p>
                      <a:endParaRPr lang="en-IN"/>
                    </a:p>
                  </a:txBody>
                  <a:tcPr/>
                </a:tc>
                <a:tc vMerge="1">
                  <a:txBody>
                    <a:bodyPr/>
                    <a:lstStyle/>
                    <a:p>
                      <a:endParaRPr lang="en-IN"/>
                    </a:p>
                  </a:txBody>
                  <a:tcPr/>
                </a:tc>
                <a:tc vMerge="1">
                  <a:txBody>
                    <a:bodyPr/>
                    <a:lstStyle/>
                    <a:p>
                      <a:endParaRPr lang="en-IN"/>
                    </a:p>
                  </a:txBody>
                  <a:tcPr/>
                </a:tc>
                <a:tc vMerge="1">
                  <a:txBody>
                    <a:bodyPr/>
                    <a:lstStyle/>
                    <a:p>
                      <a:endParaRPr lang="en-IN"/>
                    </a:p>
                  </a:txBody>
                  <a:tcPr/>
                </a:tc>
                <a:tc vMerge="1">
                  <a:txBody>
                    <a:bodyPr/>
                    <a:lstStyle/>
                    <a:p>
                      <a:endParaRPr lang="en-IN"/>
                    </a:p>
                  </a:txBody>
                  <a:tcPr/>
                </a:tc>
                <a:tc vMerge="1">
                  <a:txBody>
                    <a:bodyPr/>
                    <a:lstStyle/>
                    <a:p>
                      <a:endParaRPr lang="en-IN"/>
                    </a:p>
                  </a:txBody>
                  <a:tcPr/>
                </a:tc>
                <a:extLst>
                  <a:ext uri="{0D108BD9-81ED-4DB2-BD59-A6C34878D82A}">
                    <a16:rowId xmlns:a16="http://schemas.microsoft.com/office/drawing/2014/main" val="3828738565"/>
                  </a:ext>
                </a:extLst>
              </a:tr>
              <a:tr h="584582">
                <a:tc rowSpan="4">
                  <a:txBody>
                    <a:bodyPr/>
                    <a:lstStyle/>
                    <a:p>
                      <a:pPr algn="ctr" fontAlgn="ctr"/>
                      <a:r>
                        <a:rPr lang="en-IN" sz="2400" b="0" i="0" u="none" strike="noStrike">
                          <a:solidFill>
                            <a:srgbClr val="000000"/>
                          </a:solidFill>
                          <a:effectLst/>
                          <a:latin typeface="Calibri" panose="020F0502020204030204" pitchFamily="34" charset="0"/>
                        </a:rPr>
                        <a:t>Career satisfaction score</a:t>
                      </a:r>
                    </a:p>
                  </a:txBody>
                  <a:tcPr marL="6350" marR="6350" marT="6350" marB="0" anchor="ctr"/>
                </a:tc>
                <a:tc>
                  <a:txBody>
                    <a:bodyPr/>
                    <a:lstStyle/>
                    <a:p>
                      <a:pPr algn="ctr" fontAlgn="ctr"/>
                      <a:r>
                        <a:rPr lang="en-IN" sz="2400" b="0" i="0" u="none" strike="noStrike">
                          <a:solidFill>
                            <a:srgbClr val="000000"/>
                          </a:solidFill>
                          <a:effectLst/>
                          <a:latin typeface="Calibri" panose="020F0502020204030204" pitchFamily="34" charset="0"/>
                        </a:rPr>
                        <a:t>2</a:t>
                      </a:r>
                    </a:p>
                  </a:txBody>
                  <a:tcPr marL="6350" marR="6350" marT="6350" marB="0" anchor="ctr"/>
                </a:tc>
                <a:tc rowSpan="4">
                  <a:txBody>
                    <a:bodyPr/>
                    <a:lstStyle/>
                    <a:p>
                      <a:pPr algn="ctr" fontAlgn="ctr"/>
                      <a:r>
                        <a:rPr lang="en-IN" sz="2400" b="0" i="0" u="none" strike="noStrike" dirty="0">
                          <a:solidFill>
                            <a:srgbClr val="000000"/>
                          </a:solidFill>
                          <a:effectLst/>
                          <a:latin typeface="Calibri" panose="020F0502020204030204" pitchFamily="34" charset="0"/>
                        </a:rPr>
                        <a:t>VS</a:t>
                      </a:r>
                    </a:p>
                  </a:txBody>
                  <a:tcPr marL="6350" marR="6350" marT="6350" marB="0" anchor="ctr"/>
                </a:tc>
                <a:tc rowSpan="4">
                  <a:txBody>
                    <a:bodyPr/>
                    <a:lstStyle/>
                    <a:p>
                      <a:pPr algn="ctr" fontAlgn="ctr"/>
                      <a:r>
                        <a:rPr lang="en-IN" sz="2400" b="0" i="0" u="none" strike="noStrike" dirty="0">
                          <a:solidFill>
                            <a:srgbClr val="000000"/>
                          </a:solidFill>
                          <a:effectLst/>
                          <a:latin typeface="Calibri" panose="020F0502020204030204" pitchFamily="34" charset="0"/>
                        </a:rPr>
                        <a:t>marital status</a:t>
                      </a:r>
                    </a:p>
                  </a:txBody>
                  <a:tcPr marL="6350" marR="6350" marT="6350" marB="0" anchor="ctr"/>
                </a:tc>
                <a:tc>
                  <a:txBody>
                    <a:bodyPr/>
                    <a:lstStyle/>
                    <a:p>
                      <a:pPr algn="ctr" fontAlgn="ctr"/>
                      <a:r>
                        <a:rPr lang="en-IN" sz="2400" b="0" i="0" u="none" strike="noStrike">
                          <a:solidFill>
                            <a:srgbClr val="000000"/>
                          </a:solidFill>
                          <a:effectLst/>
                          <a:latin typeface="Calibri" panose="020F0502020204030204" pitchFamily="34" charset="0"/>
                        </a:rPr>
                        <a:t>Married</a:t>
                      </a:r>
                    </a:p>
                  </a:txBody>
                  <a:tcPr marL="6350" marR="6350" marT="6350" marB="0" anchor="ctr"/>
                </a:tc>
                <a:tc rowSpan="4">
                  <a:txBody>
                    <a:bodyPr/>
                    <a:lstStyle/>
                    <a:p>
                      <a:pPr algn="ctr" fontAlgn="ctr"/>
                      <a:r>
                        <a:rPr lang="en-IN" sz="2400" b="0" i="0" u="none" strike="noStrike">
                          <a:solidFill>
                            <a:srgbClr val="000000"/>
                          </a:solidFill>
                          <a:effectLst/>
                          <a:latin typeface="Calibri" panose="020F0502020204030204" pitchFamily="34" charset="0"/>
                        </a:rPr>
                        <a:t>7.8227</a:t>
                      </a:r>
                    </a:p>
                  </a:txBody>
                  <a:tcPr marL="6350" marR="6350" marT="6350" marB="0" anchor="ctr"/>
                </a:tc>
                <a:tc rowSpan="4">
                  <a:txBody>
                    <a:bodyPr/>
                    <a:lstStyle/>
                    <a:p>
                      <a:pPr algn="ctr" fontAlgn="ctr"/>
                      <a:r>
                        <a:rPr lang="en-IN" sz="2400" b="0" i="0" u="none" strike="noStrike">
                          <a:solidFill>
                            <a:srgbClr val="000000"/>
                          </a:solidFill>
                          <a:effectLst/>
                          <a:latin typeface="Calibri" panose="020F0502020204030204" pitchFamily="34" charset="0"/>
                        </a:rPr>
                        <a:t>0.0498</a:t>
                      </a:r>
                    </a:p>
                  </a:txBody>
                  <a:tcPr marL="6350" marR="6350" marT="6350" marB="0" anchor="ctr"/>
                </a:tc>
                <a:tc rowSpan="4">
                  <a:txBody>
                    <a:bodyPr/>
                    <a:lstStyle/>
                    <a:p>
                      <a:pPr algn="ctr" fontAlgn="ctr"/>
                      <a:r>
                        <a:rPr lang="en-IN" sz="2400" b="1" i="0" u="none" strike="noStrike" dirty="0">
                          <a:solidFill>
                            <a:srgbClr val="000000"/>
                          </a:solidFill>
                          <a:effectLst/>
                          <a:latin typeface="Calibri" panose="020F0502020204030204" pitchFamily="34" charset="0"/>
                        </a:rPr>
                        <a:t>Reject H0 at 5% </a:t>
                      </a:r>
                      <a:r>
                        <a:rPr lang="en-IN" sz="2400" b="1" i="0" u="none" strike="noStrike" dirty="0" err="1">
                          <a:solidFill>
                            <a:srgbClr val="000000"/>
                          </a:solidFill>
                          <a:effectLst/>
                          <a:latin typeface="Calibri" panose="020F0502020204030204" pitchFamily="34" charset="0"/>
                        </a:rPr>
                        <a:t>l.o.s</a:t>
                      </a:r>
                      <a:endParaRPr lang="en-IN" sz="2400" b="1" i="0" u="none" strike="noStrike" dirty="0">
                        <a:solidFill>
                          <a:srgbClr val="000000"/>
                        </a:solidFill>
                        <a:effectLst/>
                        <a:latin typeface="Calibri" panose="020F0502020204030204" pitchFamily="34" charset="0"/>
                      </a:endParaRPr>
                    </a:p>
                  </a:txBody>
                  <a:tcPr marL="6350" marR="6350" marT="6350" marB="0" anchor="ctr"/>
                </a:tc>
                <a:tc rowSpan="4">
                  <a:txBody>
                    <a:bodyPr/>
                    <a:lstStyle/>
                    <a:p>
                      <a:pPr algn="ctr" fontAlgn="ctr"/>
                      <a:r>
                        <a:rPr lang="en-IN" sz="2400" b="0" i="0" u="none" strike="noStrike">
                          <a:solidFill>
                            <a:srgbClr val="000000"/>
                          </a:solidFill>
                          <a:effectLst/>
                          <a:latin typeface="Calibri" panose="020F0502020204030204" pitchFamily="34" charset="0"/>
                        </a:rPr>
                        <a:t>dependent of marital status</a:t>
                      </a:r>
                    </a:p>
                  </a:txBody>
                  <a:tcPr marL="6350" marR="6350" marT="6350" marB="0" anchor="ctr"/>
                </a:tc>
                <a:tc rowSpan="4">
                  <a:txBody>
                    <a:bodyPr/>
                    <a:lstStyle/>
                    <a:p>
                      <a:pPr algn="ctr" fontAlgn="ctr"/>
                      <a:r>
                        <a:rPr lang="en-IN" sz="2400" b="0" i="0" u="none" strike="noStrike">
                          <a:solidFill>
                            <a:srgbClr val="000000"/>
                          </a:solidFill>
                          <a:effectLst/>
                          <a:latin typeface="Calibri" panose="020F0502020204030204" pitchFamily="34" charset="0"/>
                        </a:rPr>
                        <a:t>29.65%</a:t>
                      </a:r>
                    </a:p>
                  </a:txBody>
                  <a:tcPr marL="6350" marR="6350" marT="6350" marB="0" anchor="ctr"/>
                </a:tc>
                <a:extLst>
                  <a:ext uri="{0D108BD9-81ED-4DB2-BD59-A6C34878D82A}">
                    <a16:rowId xmlns:a16="http://schemas.microsoft.com/office/drawing/2014/main" val="2340304320"/>
                  </a:ext>
                </a:extLst>
              </a:tr>
              <a:tr h="792167">
                <a:tc vMerge="1">
                  <a:txBody>
                    <a:bodyPr/>
                    <a:lstStyle/>
                    <a:p>
                      <a:endParaRPr lang="en-IN"/>
                    </a:p>
                  </a:txBody>
                  <a:tcPr/>
                </a:tc>
                <a:tc>
                  <a:txBody>
                    <a:bodyPr/>
                    <a:lstStyle/>
                    <a:p>
                      <a:pPr algn="ctr" fontAlgn="ctr"/>
                      <a:r>
                        <a:rPr lang="en-IN" sz="2400" b="0" i="0" u="none" strike="noStrike" dirty="0">
                          <a:solidFill>
                            <a:srgbClr val="000000"/>
                          </a:solidFill>
                          <a:effectLst/>
                          <a:latin typeface="Calibri" panose="020F0502020204030204" pitchFamily="34" charset="0"/>
                        </a:rPr>
                        <a:t>3</a:t>
                      </a:r>
                    </a:p>
                  </a:txBody>
                  <a:tcPr marL="6350" marR="6350" marT="6350" marB="0" anchor="ctr"/>
                </a:tc>
                <a:tc vMerge="1">
                  <a:txBody>
                    <a:bodyPr/>
                    <a:lstStyle/>
                    <a:p>
                      <a:endParaRPr lang="en-IN"/>
                    </a:p>
                  </a:txBody>
                  <a:tcPr/>
                </a:tc>
                <a:tc vMerge="1">
                  <a:txBody>
                    <a:bodyPr/>
                    <a:lstStyle/>
                    <a:p>
                      <a:endParaRPr lang="en-IN"/>
                    </a:p>
                  </a:txBody>
                  <a:tcPr/>
                </a:tc>
                <a:tc>
                  <a:txBody>
                    <a:bodyPr/>
                    <a:lstStyle/>
                    <a:p>
                      <a:pPr algn="ctr" fontAlgn="ctr"/>
                      <a:r>
                        <a:rPr lang="en-IN" sz="2400" b="0" i="0" u="none" strike="noStrike" dirty="0">
                          <a:solidFill>
                            <a:srgbClr val="000000"/>
                          </a:solidFill>
                          <a:effectLst/>
                          <a:latin typeface="Calibri" panose="020F0502020204030204" pitchFamily="34" charset="0"/>
                        </a:rPr>
                        <a:t>Unmarried</a:t>
                      </a:r>
                    </a:p>
                  </a:txBody>
                  <a:tcPr marL="6350" marR="6350" marT="6350" marB="0" anchor="ctr"/>
                </a:tc>
                <a:tc vMerge="1">
                  <a:txBody>
                    <a:bodyPr/>
                    <a:lstStyle/>
                    <a:p>
                      <a:endParaRPr lang="en-IN"/>
                    </a:p>
                  </a:txBody>
                  <a:tcPr/>
                </a:tc>
                <a:tc vMerge="1">
                  <a:txBody>
                    <a:bodyPr/>
                    <a:lstStyle/>
                    <a:p>
                      <a:endParaRPr lang="en-IN"/>
                    </a:p>
                  </a:txBody>
                  <a:tcPr/>
                </a:tc>
                <a:tc vMerge="1">
                  <a:txBody>
                    <a:bodyPr/>
                    <a:lstStyle/>
                    <a:p>
                      <a:endParaRPr lang="en-IN"/>
                    </a:p>
                  </a:txBody>
                  <a:tcPr/>
                </a:tc>
                <a:tc vMerge="1">
                  <a:txBody>
                    <a:bodyPr/>
                    <a:lstStyle/>
                    <a:p>
                      <a:endParaRPr lang="en-IN"/>
                    </a:p>
                  </a:txBody>
                  <a:tcPr/>
                </a:tc>
                <a:tc vMerge="1">
                  <a:txBody>
                    <a:bodyPr/>
                    <a:lstStyle/>
                    <a:p>
                      <a:endParaRPr lang="en-IN"/>
                    </a:p>
                  </a:txBody>
                  <a:tcPr/>
                </a:tc>
                <a:extLst>
                  <a:ext uri="{0D108BD9-81ED-4DB2-BD59-A6C34878D82A}">
                    <a16:rowId xmlns:a16="http://schemas.microsoft.com/office/drawing/2014/main" val="2714875338"/>
                  </a:ext>
                </a:extLst>
              </a:tr>
              <a:tr h="584582">
                <a:tc vMerge="1">
                  <a:txBody>
                    <a:bodyPr/>
                    <a:lstStyle/>
                    <a:p>
                      <a:endParaRPr lang="en-IN"/>
                    </a:p>
                  </a:txBody>
                  <a:tcPr/>
                </a:tc>
                <a:tc>
                  <a:txBody>
                    <a:bodyPr/>
                    <a:lstStyle/>
                    <a:p>
                      <a:pPr algn="ctr" fontAlgn="ctr"/>
                      <a:r>
                        <a:rPr lang="en-IN" sz="2400" b="0" i="0" u="none" strike="noStrike">
                          <a:solidFill>
                            <a:srgbClr val="000000"/>
                          </a:solidFill>
                          <a:effectLst/>
                          <a:latin typeface="Calibri" panose="020F0502020204030204" pitchFamily="34" charset="0"/>
                        </a:rPr>
                        <a:t>4</a:t>
                      </a:r>
                    </a:p>
                  </a:txBody>
                  <a:tcPr marL="6350" marR="6350" marT="6350" marB="0" anchor="ctr"/>
                </a:tc>
                <a:tc vMerge="1">
                  <a:txBody>
                    <a:bodyPr/>
                    <a:lstStyle/>
                    <a:p>
                      <a:endParaRPr lang="en-IN"/>
                    </a:p>
                  </a:txBody>
                  <a:tcPr/>
                </a:tc>
                <a:tc vMerge="1">
                  <a:txBody>
                    <a:bodyPr/>
                    <a:lstStyle/>
                    <a:p>
                      <a:endParaRPr lang="en-IN"/>
                    </a:p>
                  </a:txBody>
                  <a:tcPr/>
                </a:tc>
                <a:tc>
                  <a:txBody>
                    <a:bodyPr/>
                    <a:lstStyle/>
                    <a:p>
                      <a:pPr algn="ctr" fontAlgn="ctr"/>
                      <a:r>
                        <a:rPr lang="en-IN" sz="2400" b="0" i="0" u="none" strike="noStrike" dirty="0">
                          <a:solidFill>
                            <a:srgbClr val="000000"/>
                          </a:solidFill>
                          <a:effectLst/>
                          <a:latin typeface="Calibri" panose="020F0502020204030204" pitchFamily="34" charset="0"/>
                        </a:rPr>
                        <a:t>divorcee</a:t>
                      </a:r>
                    </a:p>
                  </a:txBody>
                  <a:tcPr marL="6350" marR="6350" marT="6350" marB="0" anchor="ctr"/>
                </a:tc>
                <a:tc vMerge="1">
                  <a:txBody>
                    <a:bodyPr/>
                    <a:lstStyle/>
                    <a:p>
                      <a:endParaRPr lang="en-IN"/>
                    </a:p>
                  </a:txBody>
                  <a:tcPr/>
                </a:tc>
                <a:tc vMerge="1">
                  <a:txBody>
                    <a:bodyPr/>
                    <a:lstStyle/>
                    <a:p>
                      <a:endParaRPr lang="en-IN"/>
                    </a:p>
                  </a:txBody>
                  <a:tcPr/>
                </a:tc>
                <a:tc vMerge="1">
                  <a:txBody>
                    <a:bodyPr/>
                    <a:lstStyle/>
                    <a:p>
                      <a:endParaRPr lang="en-IN"/>
                    </a:p>
                  </a:txBody>
                  <a:tcPr/>
                </a:tc>
                <a:tc vMerge="1">
                  <a:txBody>
                    <a:bodyPr/>
                    <a:lstStyle/>
                    <a:p>
                      <a:endParaRPr lang="en-IN"/>
                    </a:p>
                  </a:txBody>
                  <a:tcPr/>
                </a:tc>
                <a:tc vMerge="1">
                  <a:txBody>
                    <a:bodyPr/>
                    <a:lstStyle/>
                    <a:p>
                      <a:endParaRPr lang="en-IN"/>
                    </a:p>
                  </a:txBody>
                  <a:tcPr/>
                </a:tc>
                <a:extLst>
                  <a:ext uri="{0D108BD9-81ED-4DB2-BD59-A6C34878D82A}">
                    <a16:rowId xmlns:a16="http://schemas.microsoft.com/office/drawing/2014/main" val="319826720"/>
                  </a:ext>
                </a:extLst>
              </a:tr>
              <a:tr h="584582">
                <a:tc vMerge="1">
                  <a:txBody>
                    <a:bodyPr/>
                    <a:lstStyle/>
                    <a:p>
                      <a:endParaRPr lang="en-IN"/>
                    </a:p>
                  </a:txBody>
                  <a:tcPr/>
                </a:tc>
                <a:tc>
                  <a:txBody>
                    <a:bodyPr/>
                    <a:lstStyle/>
                    <a:p>
                      <a:pPr algn="ctr" fontAlgn="ctr"/>
                      <a:r>
                        <a:rPr lang="en-IN" sz="2400" b="0" i="0" u="none" strike="noStrike" dirty="0">
                          <a:solidFill>
                            <a:srgbClr val="000000"/>
                          </a:solidFill>
                          <a:effectLst/>
                          <a:latin typeface="Calibri" panose="020F0502020204030204" pitchFamily="34" charset="0"/>
                        </a:rPr>
                        <a:t>5</a:t>
                      </a:r>
                    </a:p>
                  </a:txBody>
                  <a:tcPr marL="6350" marR="6350" marT="6350" marB="0" anchor="ctr"/>
                </a:tc>
                <a:tc vMerge="1">
                  <a:txBody>
                    <a:bodyPr/>
                    <a:lstStyle/>
                    <a:p>
                      <a:endParaRPr lang="en-IN"/>
                    </a:p>
                  </a:txBody>
                  <a:tcPr/>
                </a:tc>
                <a:tc vMerge="1">
                  <a:txBody>
                    <a:bodyPr/>
                    <a:lstStyle/>
                    <a:p>
                      <a:endParaRPr lang="en-IN"/>
                    </a:p>
                  </a:txBody>
                  <a:tcPr/>
                </a:tc>
                <a:tc>
                  <a:txBody>
                    <a:bodyPr/>
                    <a:lstStyle/>
                    <a:p>
                      <a:pPr algn="ctr" fontAlgn="ctr"/>
                      <a:r>
                        <a:rPr lang="en-IN" sz="2400" b="0" i="0" u="none" strike="noStrike" dirty="0">
                          <a:solidFill>
                            <a:srgbClr val="000000"/>
                          </a:solidFill>
                          <a:effectLst/>
                          <a:latin typeface="Calibri" panose="020F0502020204030204" pitchFamily="34" charset="0"/>
                        </a:rPr>
                        <a:t>Widowed</a:t>
                      </a:r>
                    </a:p>
                  </a:txBody>
                  <a:tcPr marL="6350" marR="6350" marT="6350" marB="0" anchor="ctr"/>
                </a:tc>
                <a:tc vMerge="1">
                  <a:txBody>
                    <a:bodyPr/>
                    <a:lstStyle/>
                    <a:p>
                      <a:endParaRPr lang="en-IN"/>
                    </a:p>
                  </a:txBody>
                  <a:tcPr/>
                </a:tc>
                <a:tc vMerge="1">
                  <a:txBody>
                    <a:bodyPr/>
                    <a:lstStyle/>
                    <a:p>
                      <a:endParaRPr lang="en-IN"/>
                    </a:p>
                  </a:txBody>
                  <a:tcPr/>
                </a:tc>
                <a:tc vMerge="1">
                  <a:txBody>
                    <a:bodyPr/>
                    <a:lstStyle/>
                    <a:p>
                      <a:endParaRPr lang="en-IN"/>
                    </a:p>
                  </a:txBody>
                  <a:tcPr/>
                </a:tc>
                <a:tc vMerge="1">
                  <a:txBody>
                    <a:bodyPr/>
                    <a:lstStyle/>
                    <a:p>
                      <a:endParaRPr lang="en-IN"/>
                    </a:p>
                  </a:txBody>
                  <a:tcPr/>
                </a:tc>
                <a:tc vMerge="1">
                  <a:txBody>
                    <a:bodyPr/>
                    <a:lstStyle/>
                    <a:p>
                      <a:endParaRPr lang="en-IN"/>
                    </a:p>
                  </a:txBody>
                  <a:tcPr/>
                </a:tc>
                <a:extLst>
                  <a:ext uri="{0D108BD9-81ED-4DB2-BD59-A6C34878D82A}">
                    <a16:rowId xmlns:a16="http://schemas.microsoft.com/office/drawing/2014/main" val="1131841391"/>
                  </a:ext>
                </a:extLst>
              </a:tr>
              <a:tr h="584582">
                <a:tc rowSpan="6">
                  <a:txBody>
                    <a:bodyPr/>
                    <a:lstStyle/>
                    <a:p>
                      <a:pPr algn="ctr" fontAlgn="ctr"/>
                      <a:r>
                        <a:rPr lang="en-IN" sz="2400" b="0" i="0" u="none" strike="noStrike">
                          <a:solidFill>
                            <a:srgbClr val="000000"/>
                          </a:solidFill>
                          <a:effectLst/>
                          <a:latin typeface="Calibri" panose="020F0502020204030204" pitchFamily="34" charset="0"/>
                        </a:rPr>
                        <a:t>Career satisfaction score</a:t>
                      </a:r>
                    </a:p>
                  </a:txBody>
                  <a:tcPr marL="6350" marR="6350" marT="6350" marB="0" anchor="ctr"/>
                </a:tc>
                <a:tc>
                  <a:txBody>
                    <a:bodyPr/>
                    <a:lstStyle/>
                    <a:p>
                      <a:pPr algn="ctr" fontAlgn="ctr"/>
                      <a:r>
                        <a:rPr lang="en-IN" sz="2400" b="0" i="0" u="none" strike="noStrike" dirty="0">
                          <a:solidFill>
                            <a:srgbClr val="000000"/>
                          </a:solidFill>
                          <a:effectLst/>
                          <a:latin typeface="Calibri" panose="020F0502020204030204" pitchFamily="34" charset="0"/>
                        </a:rPr>
                        <a:t>2</a:t>
                      </a:r>
                    </a:p>
                  </a:txBody>
                  <a:tcPr marL="6350" marR="6350" marT="6350" marB="0" anchor="ctr"/>
                </a:tc>
                <a:tc rowSpan="6">
                  <a:txBody>
                    <a:bodyPr/>
                    <a:lstStyle/>
                    <a:p>
                      <a:pPr algn="ctr" fontAlgn="ctr"/>
                      <a:r>
                        <a:rPr lang="en-IN" sz="2400" b="0" i="0" u="none" strike="noStrike" dirty="0">
                          <a:solidFill>
                            <a:srgbClr val="000000"/>
                          </a:solidFill>
                          <a:effectLst/>
                          <a:latin typeface="Calibri" panose="020F0502020204030204" pitchFamily="34" charset="0"/>
                        </a:rPr>
                        <a:t>VS</a:t>
                      </a:r>
                    </a:p>
                  </a:txBody>
                  <a:tcPr marL="6350" marR="6350" marT="6350" marB="0" anchor="ctr"/>
                </a:tc>
                <a:tc rowSpan="6">
                  <a:txBody>
                    <a:bodyPr/>
                    <a:lstStyle/>
                    <a:p>
                      <a:pPr algn="ctr" fontAlgn="ctr"/>
                      <a:r>
                        <a:rPr lang="en-IN" sz="2400" b="0" i="0" u="none" strike="noStrike">
                          <a:solidFill>
                            <a:srgbClr val="000000"/>
                          </a:solidFill>
                          <a:effectLst/>
                          <a:latin typeface="Calibri" panose="020F0502020204030204" pitchFamily="34" charset="0"/>
                        </a:rPr>
                        <a:t>grades</a:t>
                      </a:r>
                    </a:p>
                  </a:txBody>
                  <a:tcPr marL="6350" marR="6350" marT="6350" marB="0" anchor="ctr"/>
                </a:tc>
                <a:tc>
                  <a:txBody>
                    <a:bodyPr/>
                    <a:lstStyle/>
                    <a:p>
                      <a:pPr algn="ctr" fontAlgn="ctr"/>
                      <a:r>
                        <a:rPr lang="en-IN" sz="2400" b="0" i="0" u="none" strike="noStrike">
                          <a:solidFill>
                            <a:srgbClr val="000000"/>
                          </a:solidFill>
                          <a:effectLst/>
                          <a:latin typeface="Calibri" panose="020F0502020204030204" pitchFamily="34" charset="0"/>
                        </a:rPr>
                        <a:t>40-49</a:t>
                      </a:r>
                    </a:p>
                  </a:txBody>
                  <a:tcPr marL="6350" marR="6350" marT="6350" marB="0" anchor="ctr"/>
                </a:tc>
                <a:tc rowSpan="6">
                  <a:txBody>
                    <a:bodyPr/>
                    <a:lstStyle/>
                    <a:p>
                      <a:pPr algn="ctr" fontAlgn="ctr"/>
                      <a:r>
                        <a:rPr lang="en-IN" sz="2400" b="0" i="0" u="none" strike="noStrike">
                          <a:solidFill>
                            <a:srgbClr val="000000"/>
                          </a:solidFill>
                          <a:effectLst/>
                          <a:latin typeface="Calibri" panose="020F0502020204030204" pitchFamily="34" charset="0"/>
                        </a:rPr>
                        <a:t>12.1406</a:t>
                      </a:r>
                    </a:p>
                  </a:txBody>
                  <a:tcPr marL="6350" marR="6350" marT="6350" marB="0" anchor="ctr"/>
                </a:tc>
                <a:tc rowSpan="6">
                  <a:txBody>
                    <a:bodyPr/>
                    <a:lstStyle/>
                    <a:p>
                      <a:pPr algn="ctr" fontAlgn="ctr"/>
                      <a:r>
                        <a:rPr lang="en-IN" sz="2400" b="0" i="0" u="none" strike="noStrike" dirty="0">
                          <a:solidFill>
                            <a:srgbClr val="000000"/>
                          </a:solidFill>
                          <a:effectLst/>
                          <a:latin typeface="Calibri" panose="020F0502020204030204" pitchFamily="34" charset="0"/>
                        </a:rPr>
                        <a:t>0.6684</a:t>
                      </a:r>
                    </a:p>
                  </a:txBody>
                  <a:tcPr marL="6350" marR="6350" marT="6350" marB="0" anchor="ctr"/>
                </a:tc>
                <a:tc rowSpan="6">
                  <a:txBody>
                    <a:bodyPr/>
                    <a:lstStyle/>
                    <a:p>
                      <a:pPr algn="ctr" fontAlgn="ctr"/>
                      <a:r>
                        <a:rPr lang="en-IN" sz="2400" b="0" i="0" u="none" strike="noStrike" dirty="0">
                          <a:solidFill>
                            <a:srgbClr val="000000"/>
                          </a:solidFill>
                          <a:effectLst/>
                          <a:latin typeface="Calibri" panose="020F0502020204030204" pitchFamily="34" charset="0"/>
                        </a:rPr>
                        <a:t>Do not reject H0 at 5% </a:t>
                      </a:r>
                      <a:r>
                        <a:rPr lang="en-IN" sz="2400" b="0" i="0" u="none" strike="noStrike" dirty="0" err="1">
                          <a:solidFill>
                            <a:srgbClr val="000000"/>
                          </a:solidFill>
                          <a:effectLst/>
                          <a:latin typeface="Calibri" panose="020F0502020204030204" pitchFamily="34" charset="0"/>
                        </a:rPr>
                        <a:t>l.o.s</a:t>
                      </a:r>
                      <a:r>
                        <a:rPr lang="en-IN" sz="2400" b="0" i="0" u="none" strike="noStrike" dirty="0">
                          <a:solidFill>
                            <a:srgbClr val="000000"/>
                          </a:solidFill>
                          <a:effectLst/>
                          <a:latin typeface="Calibri" panose="020F0502020204030204" pitchFamily="34" charset="0"/>
                        </a:rPr>
                        <a:t>.</a:t>
                      </a:r>
                    </a:p>
                  </a:txBody>
                  <a:tcPr marL="6350" marR="6350" marT="6350" marB="0" anchor="ctr"/>
                </a:tc>
                <a:tc rowSpan="6">
                  <a:txBody>
                    <a:bodyPr/>
                    <a:lstStyle/>
                    <a:p>
                      <a:pPr algn="ctr" fontAlgn="ctr"/>
                      <a:r>
                        <a:rPr lang="en-IN" sz="2400" b="0" i="0" u="none" strike="noStrike">
                          <a:solidFill>
                            <a:srgbClr val="000000"/>
                          </a:solidFill>
                          <a:effectLst/>
                          <a:latin typeface="Calibri" panose="020F0502020204030204" pitchFamily="34" charset="0"/>
                        </a:rPr>
                        <a:t>independent of grades</a:t>
                      </a:r>
                    </a:p>
                  </a:txBody>
                  <a:tcPr marL="6350" marR="6350" marT="6350" marB="0" anchor="ctr"/>
                </a:tc>
                <a:tc rowSpan="6">
                  <a:txBody>
                    <a:bodyPr/>
                    <a:lstStyle/>
                    <a:p>
                      <a:pPr algn="ctr" fontAlgn="ctr"/>
                      <a:r>
                        <a:rPr lang="en-IN" sz="2400" b="0" i="0" u="none" strike="noStrike" dirty="0">
                          <a:solidFill>
                            <a:srgbClr val="000000"/>
                          </a:solidFill>
                          <a:effectLst/>
                          <a:latin typeface="Calibri" panose="020F0502020204030204" pitchFamily="34" charset="0"/>
                        </a:rPr>
                        <a:t>No Association</a:t>
                      </a:r>
                    </a:p>
                  </a:txBody>
                  <a:tcPr marL="6350" marR="6350" marT="6350" marB="0" anchor="ctr"/>
                </a:tc>
                <a:extLst>
                  <a:ext uri="{0D108BD9-81ED-4DB2-BD59-A6C34878D82A}">
                    <a16:rowId xmlns:a16="http://schemas.microsoft.com/office/drawing/2014/main" val="4138313424"/>
                  </a:ext>
                </a:extLst>
              </a:tr>
              <a:tr h="584582">
                <a:tc vMerge="1">
                  <a:txBody>
                    <a:bodyPr/>
                    <a:lstStyle/>
                    <a:p>
                      <a:endParaRPr lang="en-IN"/>
                    </a:p>
                  </a:txBody>
                  <a:tcPr/>
                </a:tc>
                <a:tc>
                  <a:txBody>
                    <a:bodyPr/>
                    <a:lstStyle/>
                    <a:p>
                      <a:pPr algn="ctr" fontAlgn="ctr"/>
                      <a:r>
                        <a:rPr lang="en-IN" sz="2400" b="0" i="0" u="none" strike="noStrike" dirty="0">
                          <a:solidFill>
                            <a:srgbClr val="000000"/>
                          </a:solidFill>
                          <a:effectLst/>
                          <a:latin typeface="Calibri" panose="020F0502020204030204" pitchFamily="34" charset="0"/>
                        </a:rPr>
                        <a:t>3</a:t>
                      </a:r>
                    </a:p>
                  </a:txBody>
                  <a:tcPr marL="6350" marR="6350" marT="6350" marB="0" anchor="ctr"/>
                </a:tc>
                <a:tc vMerge="1">
                  <a:txBody>
                    <a:bodyPr/>
                    <a:lstStyle/>
                    <a:p>
                      <a:endParaRPr lang="en-IN"/>
                    </a:p>
                  </a:txBody>
                  <a:tcPr/>
                </a:tc>
                <a:tc vMerge="1">
                  <a:txBody>
                    <a:bodyPr/>
                    <a:lstStyle/>
                    <a:p>
                      <a:endParaRPr lang="en-IN"/>
                    </a:p>
                  </a:txBody>
                  <a:tcPr/>
                </a:tc>
                <a:tc>
                  <a:txBody>
                    <a:bodyPr/>
                    <a:lstStyle/>
                    <a:p>
                      <a:pPr algn="ctr" fontAlgn="ctr"/>
                      <a:r>
                        <a:rPr lang="en-IN" sz="2400" b="0" i="0" u="none" strike="noStrike" dirty="0">
                          <a:solidFill>
                            <a:srgbClr val="000000"/>
                          </a:solidFill>
                          <a:effectLst/>
                          <a:latin typeface="Calibri" panose="020F0502020204030204" pitchFamily="34" charset="0"/>
                        </a:rPr>
                        <a:t>50-59</a:t>
                      </a:r>
                    </a:p>
                  </a:txBody>
                  <a:tcPr marL="6350" marR="6350" marT="6350" marB="0" anchor="ctr"/>
                </a:tc>
                <a:tc vMerge="1">
                  <a:txBody>
                    <a:bodyPr/>
                    <a:lstStyle/>
                    <a:p>
                      <a:endParaRPr lang="en-IN"/>
                    </a:p>
                  </a:txBody>
                  <a:tcPr/>
                </a:tc>
                <a:tc vMerge="1">
                  <a:txBody>
                    <a:bodyPr/>
                    <a:lstStyle/>
                    <a:p>
                      <a:endParaRPr lang="en-IN"/>
                    </a:p>
                  </a:txBody>
                  <a:tcPr/>
                </a:tc>
                <a:tc vMerge="1">
                  <a:txBody>
                    <a:bodyPr/>
                    <a:lstStyle/>
                    <a:p>
                      <a:endParaRPr lang="en-IN"/>
                    </a:p>
                  </a:txBody>
                  <a:tcPr/>
                </a:tc>
                <a:tc vMerge="1">
                  <a:txBody>
                    <a:bodyPr/>
                    <a:lstStyle/>
                    <a:p>
                      <a:endParaRPr lang="en-IN"/>
                    </a:p>
                  </a:txBody>
                  <a:tcPr/>
                </a:tc>
                <a:tc vMerge="1">
                  <a:txBody>
                    <a:bodyPr/>
                    <a:lstStyle/>
                    <a:p>
                      <a:endParaRPr lang="en-IN"/>
                    </a:p>
                  </a:txBody>
                  <a:tcPr/>
                </a:tc>
                <a:extLst>
                  <a:ext uri="{0D108BD9-81ED-4DB2-BD59-A6C34878D82A}">
                    <a16:rowId xmlns:a16="http://schemas.microsoft.com/office/drawing/2014/main" val="3520082416"/>
                  </a:ext>
                </a:extLst>
              </a:tr>
              <a:tr h="584582">
                <a:tc vMerge="1">
                  <a:txBody>
                    <a:bodyPr/>
                    <a:lstStyle/>
                    <a:p>
                      <a:endParaRPr lang="en-IN"/>
                    </a:p>
                  </a:txBody>
                  <a:tcPr/>
                </a:tc>
                <a:tc>
                  <a:txBody>
                    <a:bodyPr/>
                    <a:lstStyle/>
                    <a:p>
                      <a:pPr algn="ctr" fontAlgn="ctr"/>
                      <a:r>
                        <a:rPr lang="en-IN" sz="2400" b="0" i="0" u="none" strike="noStrike" dirty="0">
                          <a:solidFill>
                            <a:srgbClr val="000000"/>
                          </a:solidFill>
                          <a:effectLst/>
                          <a:latin typeface="Calibri" panose="020F0502020204030204" pitchFamily="34" charset="0"/>
                        </a:rPr>
                        <a:t>4</a:t>
                      </a:r>
                    </a:p>
                  </a:txBody>
                  <a:tcPr marL="6350" marR="6350" marT="6350" marB="0" anchor="ctr"/>
                </a:tc>
                <a:tc vMerge="1">
                  <a:txBody>
                    <a:bodyPr/>
                    <a:lstStyle/>
                    <a:p>
                      <a:endParaRPr lang="en-IN"/>
                    </a:p>
                  </a:txBody>
                  <a:tcPr/>
                </a:tc>
                <a:tc vMerge="1">
                  <a:txBody>
                    <a:bodyPr/>
                    <a:lstStyle/>
                    <a:p>
                      <a:endParaRPr lang="en-IN"/>
                    </a:p>
                  </a:txBody>
                  <a:tcPr/>
                </a:tc>
                <a:tc>
                  <a:txBody>
                    <a:bodyPr/>
                    <a:lstStyle/>
                    <a:p>
                      <a:pPr algn="ctr" fontAlgn="ctr"/>
                      <a:r>
                        <a:rPr lang="en-IN" sz="2400" b="0" i="0" u="none" strike="noStrike" dirty="0">
                          <a:solidFill>
                            <a:srgbClr val="000000"/>
                          </a:solidFill>
                          <a:effectLst/>
                          <a:latin typeface="Calibri" panose="020F0502020204030204" pitchFamily="34" charset="0"/>
                        </a:rPr>
                        <a:t>60-69</a:t>
                      </a:r>
                    </a:p>
                  </a:txBody>
                  <a:tcPr marL="6350" marR="6350" marT="6350" marB="0" anchor="ctr"/>
                </a:tc>
                <a:tc vMerge="1">
                  <a:txBody>
                    <a:bodyPr/>
                    <a:lstStyle/>
                    <a:p>
                      <a:endParaRPr lang="en-IN"/>
                    </a:p>
                  </a:txBody>
                  <a:tcPr/>
                </a:tc>
                <a:tc vMerge="1">
                  <a:txBody>
                    <a:bodyPr/>
                    <a:lstStyle/>
                    <a:p>
                      <a:endParaRPr lang="en-IN"/>
                    </a:p>
                  </a:txBody>
                  <a:tcPr/>
                </a:tc>
                <a:tc vMerge="1">
                  <a:txBody>
                    <a:bodyPr/>
                    <a:lstStyle/>
                    <a:p>
                      <a:endParaRPr lang="en-IN"/>
                    </a:p>
                  </a:txBody>
                  <a:tcPr/>
                </a:tc>
                <a:tc vMerge="1">
                  <a:txBody>
                    <a:bodyPr/>
                    <a:lstStyle/>
                    <a:p>
                      <a:endParaRPr lang="en-IN"/>
                    </a:p>
                  </a:txBody>
                  <a:tcPr/>
                </a:tc>
                <a:tc vMerge="1">
                  <a:txBody>
                    <a:bodyPr/>
                    <a:lstStyle/>
                    <a:p>
                      <a:endParaRPr lang="en-IN"/>
                    </a:p>
                  </a:txBody>
                  <a:tcPr/>
                </a:tc>
                <a:extLst>
                  <a:ext uri="{0D108BD9-81ED-4DB2-BD59-A6C34878D82A}">
                    <a16:rowId xmlns:a16="http://schemas.microsoft.com/office/drawing/2014/main" val="1137785245"/>
                  </a:ext>
                </a:extLst>
              </a:tr>
              <a:tr h="584582">
                <a:tc vMerge="1">
                  <a:txBody>
                    <a:bodyPr/>
                    <a:lstStyle/>
                    <a:p>
                      <a:endParaRPr lang="en-IN"/>
                    </a:p>
                  </a:txBody>
                  <a:tcPr/>
                </a:tc>
                <a:tc>
                  <a:txBody>
                    <a:bodyPr/>
                    <a:lstStyle/>
                    <a:p>
                      <a:pPr algn="ctr" fontAlgn="ctr"/>
                      <a:r>
                        <a:rPr lang="en-IN" sz="2400" b="0" i="0" u="none" strike="noStrike" dirty="0">
                          <a:solidFill>
                            <a:srgbClr val="000000"/>
                          </a:solidFill>
                          <a:effectLst/>
                          <a:latin typeface="Calibri" panose="020F0502020204030204" pitchFamily="34" charset="0"/>
                        </a:rPr>
                        <a:t>5</a:t>
                      </a:r>
                    </a:p>
                  </a:txBody>
                  <a:tcPr marL="6350" marR="6350" marT="6350" marB="0" anchor="ctr"/>
                </a:tc>
                <a:tc vMerge="1">
                  <a:txBody>
                    <a:bodyPr/>
                    <a:lstStyle/>
                    <a:p>
                      <a:endParaRPr lang="en-IN"/>
                    </a:p>
                  </a:txBody>
                  <a:tcPr/>
                </a:tc>
                <a:tc vMerge="1">
                  <a:txBody>
                    <a:bodyPr/>
                    <a:lstStyle/>
                    <a:p>
                      <a:endParaRPr lang="en-IN"/>
                    </a:p>
                  </a:txBody>
                  <a:tcPr/>
                </a:tc>
                <a:tc>
                  <a:txBody>
                    <a:bodyPr/>
                    <a:lstStyle/>
                    <a:p>
                      <a:pPr algn="ctr" fontAlgn="ctr"/>
                      <a:r>
                        <a:rPr lang="en-IN" sz="2400" b="0" i="0" u="none" strike="noStrike" dirty="0">
                          <a:solidFill>
                            <a:srgbClr val="000000"/>
                          </a:solidFill>
                          <a:effectLst/>
                          <a:latin typeface="Calibri" panose="020F0502020204030204" pitchFamily="34" charset="0"/>
                        </a:rPr>
                        <a:t>70-79</a:t>
                      </a:r>
                    </a:p>
                  </a:txBody>
                  <a:tcPr marL="6350" marR="6350" marT="6350" marB="0" anchor="ctr"/>
                </a:tc>
                <a:tc vMerge="1">
                  <a:txBody>
                    <a:bodyPr/>
                    <a:lstStyle/>
                    <a:p>
                      <a:endParaRPr lang="en-IN"/>
                    </a:p>
                  </a:txBody>
                  <a:tcPr/>
                </a:tc>
                <a:tc vMerge="1">
                  <a:txBody>
                    <a:bodyPr/>
                    <a:lstStyle/>
                    <a:p>
                      <a:endParaRPr lang="en-IN"/>
                    </a:p>
                  </a:txBody>
                  <a:tcPr/>
                </a:tc>
                <a:tc vMerge="1">
                  <a:txBody>
                    <a:bodyPr/>
                    <a:lstStyle/>
                    <a:p>
                      <a:endParaRPr lang="en-IN"/>
                    </a:p>
                  </a:txBody>
                  <a:tcPr/>
                </a:tc>
                <a:tc vMerge="1">
                  <a:txBody>
                    <a:bodyPr/>
                    <a:lstStyle/>
                    <a:p>
                      <a:endParaRPr lang="en-IN"/>
                    </a:p>
                  </a:txBody>
                  <a:tcPr/>
                </a:tc>
                <a:tc vMerge="1">
                  <a:txBody>
                    <a:bodyPr/>
                    <a:lstStyle/>
                    <a:p>
                      <a:endParaRPr lang="en-IN"/>
                    </a:p>
                  </a:txBody>
                  <a:tcPr/>
                </a:tc>
                <a:extLst>
                  <a:ext uri="{0D108BD9-81ED-4DB2-BD59-A6C34878D82A}">
                    <a16:rowId xmlns:a16="http://schemas.microsoft.com/office/drawing/2014/main" val="1877518094"/>
                  </a:ext>
                </a:extLst>
              </a:tr>
              <a:tr h="584582">
                <a:tc vMerge="1">
                  <a:txBody>
                    <a:bodyPr/>
                    <a:lstStyle/>
                    <a:p>
                      <a:endParaRPr lang="en-IN"/>
                    </a:p>
                  </a:txBody>
                  <a:tcPr/>
                </a:tc>
                <a:tc>
                  <a:txBody>
                    <a:bodyPr/>
                    <a:lstStyle/>
                    <a:p>
                      <a:pPr algn="ctr" fontAlgn="ctr"/>
                      <a:r>
                        <a:rPr lang="en-IN" sz="2400" b="0" i="0" u="none" strike="noStrike" dirty="0">
                          <a:solidFill>
                            <a:srgbClr val="000000"/>
                          </a:solidFill>
                          <a:effectLst/>
                          <a:latin typeface="Calibri" panose="020F0502020204030204" pitchFamily="34" charset="0"/>
                        </a:rPr>
                        <a:t> </a:t>
                      </a:r>
                    </a:p>
                  </a:txBody>
                  <a:tcPr marL="6350" marR="6350" marT="6350" marB="0" anchor="ctr"/>
                </a:tc>
                <a:tc vMerge="1">
                  <a:txBody>
                    <a:bodyPr/>
                    <a:lstStyle/>
                    <a:p>
                      <a:endParaRPr lang="en-IN"/>
                    </a:p>
                  </a:txBody>
                  <a:tcPr/>
                </a:tc>
                <a:tc vMerge="1">
                  <a:txBody>
                    <a:bodyPr/>
                    <a:lstStyle/>
                    <a:p>
                      <a:endParaRPr lang="en-IN"/>
                    </a:p>
                  </a:txBody>
                  <a:tcPr/>
                </a:tc>
                <a:tc>
                  <a:txBody>
                    <a:bodyPr/>
                    <a:lstStyle/>
                    <a:p>
                      <a:pPr algn="ctr" fontAlgn="ctr"/>
                      <a:r>
                        <a:rPr lang="en-IN" sz="2400" b="0" i="0" u="none" strike="noStrike" dirty="0">
                          <a:solidFill>
                            <a:srgbClr val="000000"/>
                          </a:solidFill>
                          <a:effectLst/>
                          <a:latin typeface="Calibri" panose="020F0502020204030204" pitchFamily="34" charset="0"/>
                        </a:rPr>
                        <a:t>80-89</a:t>
                      </a:r>
                    </a:p>
                  </a:txBody>
                  <a:tcPr marL="6350" marR="6350" marT="6350" marB="0" anchor="ctr"/>
                </a:tc>
                <a:tc vMerge="1">
                  <a:txBody>
                    <a:bodyPr/>
                    <a:lstStyle/>
                    <a:p>
                      <a:endParaRPr lang="en-IN"/>
                    </a:p>
                  </a:txBody>
                  <a:tcPr/>
                </a:tc>
                <a:tc vMerge="1">
                  <a:txBody>
                    <a:bodyPr/>
                    <a:lstStyle/>
                    <a:p>
                      <a:endParaRPr lang="en-IN"/>
                    </a:p>
                  </a:txBody>
                  <a:tcPr/>
                </a:tc>
                <a:tc vMerge="1">
                  <a:txBody>
                    <a:bodyPr/>
                    <a:lstStyle/>
                    <a:p>
                      <a:endParaRPr lang="en-IN"/>
                    </a:p>
                  </a:txBody>
                  <a:tcPr/>
                </a:tc>
                <a:tc vMerge="1">
                  <a:txBody>
                    <a:bodyPr/>
                    <a:lstStyle/>
                    <a:p>
                      <a:endParaRPr lang="en-IN"/>
                    </a:p>
                  </a:txBody>
                  <a:tcPr/>
                </a:tc>
                <a:tc vMerge="1">
                  <a:txBody>
                    <a:bodyPr/>
                    <a:lstStyle/>
                    <a:p>
                      <a:endParaRPr lang="en-IN"/>
                    </a:p>
                  </a:txBody>
                  <a:tcPr/>
                </a:tc>
                <a:extLst>
                  <a:ext uri="{0D108BD9-81ED-4DB2-BD59-A6C34878D82A}">
                    <a16:rowId xmlns:a16="http://schemas.microsoft.com/office/drawing/2014/main" val="1566620444"/>
                  </a:ext>
                </a:extLst>
              </a:tr>
              <a:tr h="584582">
                <a:tc vMerge="1">
                  <a:txBody>
                    <a:bodyPr/>
                    <a:lstStyle/>
                    <a:p>
                      <a:endParaRPr lang="en-IN"/>
                    </a:p>
                  </a:txBody>
                  <a:tcPr/>
                </a:tc>
                <a:tc>
                  <a:txBody>
                    <a:bodyPr/>
                    <a:lstStyle/>
                    <a:p>
                      <a:pPr algn="ctr" fontAlgn="ctr"/>
                      <a:r>
                        <a:rPr lang="en-IN" sz="2400" b="0" i="0" u="none" strike="noStrike" dirty="0">
                          <a:solidFill>
                            <a:srgbClr val="000000"/>
                          </a:solidFill>
                          <a:effectLst/>
                          <a:latin typeface="Calibri" panose="020F0502020204030204" pitchFamily="34" charset="0"/>
                        </a:rPr>
                        <a:t> </a:t>
                      </a:r>
                    </a:p>
                  </a:txBody>
                  <a:tcPr marL="6350" marR="6350" marT="6350" marB="0" anchor="ctr"/>
                </a:tc>
                <a:tc vMerge="1">
                  <a:txBody>
                    <a:bodyPr/>
                    <a:lstStyle/>
                    <a:p>
                      <a:endParaRPr lang="en-IN"/>
                    </a:p>
                  </a:txBody>
                  <a:tcPr/>
                </a:tc>
                <a:tc vMerge="1">
                  <a:txBody>
                    <a:bodyPr/>
                    <a:lstStyle/>
                    <a:p>
                      <a:endParaRPr lang="en-IN"/>
                    </a:p>
                  </a:txBody>
                  <a:tcPr/>
                </a:tc>
                <a:tc>
                  <a:txBody>
                    <a:bodyPr/>
                    <a:lstStyle/>
                    <a:p>
                      <a:pPr algn="ctr" fontAlgn="ctr"/>
                      <a:r>
                        <a:rPr lang="en-IN" sz="2400" b="0" i="0" u="none" strike="noStrike" dirty="0">
                          <a:solidFill>
                            <a:srgbClr val="000000"/>
                          </a:solidFill>
                          <a:effectLst/>
                          <a:latin typeface="Calibri" panose="020F0502020204030204" pitchFamily="34" charset="0"/>
                        </a:rPr>
                        <a:t>90-100</a:t>
                      </a:r>
                    </a:p>
                  </a:txBody>
                  <a:tcPr marL="6350" marR="6350" marT="6350" marB="0" anchor="ctr"/>
                </a:tc>
                <a:tc vMerge="1">
                  <a:txBody>
                    <a:bodyPr/>
                    <a:lstStyle/>
                    <a:p>
                      <a:endParaRPr lang="en-IN"/>
                    </a:p>
                  </a:txBody>
                  <a:tcPr/>
                </a:tc>
                <a:tc vMerge="1">
                  <a:txBody>
                    <a:bodyPr/>
                    <a:lstStyle/>
                    <a:p>
                      <a:endParaRPr lang="en-IN"/>
                    </a:p>
                  </a:txBody>
                  <a:tcPr/>
                </a:tc>
                <a:tc vMerge="1">
                  <a:txBody>
                    <a:bodyPr/>
                    <a:lstStyle/>
                    <a:p>
                      <a:endParaRPr lang="en-IN"/>
                    </a:p>
                  </a:txBody>
                  <a:tcPr/>
                </a:tc>
                <a:tc vMerge="1">
                  <a:txBody>
                    <a:bodyPr/>
                    <a:lstStyle/>
                    <a:p>
                      <a:endParaRPr lang="en-IN"/>
                    </a:p>
                  </a:txBody>
                  <a:tcPr/>
                </a:tc>
                <a:tc vMerge="1">
                  <a:txBody>
                    <a:bodyPr/>
                    <a:lstStyle/>
                    <a:p>
                      <a:endParaRPr lang="en-IN"/>
                    </a:p>
                  </a:txBody>
                  <a:tcPr/>
                </a:tc>
                <a:extLst>
                  <a:ext uri="{0D108BD9-81ED-4DB2-BD59-A6C34878D82A}">
                    <a16:rowId xmlns:a16="http://schemas.microsoft.com/office/drawing/2014/main" val="1935590764"/>
                  </a:ext>
                </a:extLst>
              </a:tr>
            </a:tbl>
          </a:graphicData>
        </a:graphic>
      </p:graphicFrame>
    </p:spTree>
    <p:extLst>
      <p:ext uri="{BB962C8B-B14F-4D97-AF65-F5344CB8AC3E}">
        <p14:creationId xmlns:p14="http://schemas.microsoft.com/office/powerpoint/2010/main" val="111313642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1018659" y="0"/>
            <a:ext cx="7269564" cy="8475980"/>
            <a:chOff x="11018659" y="0"/>
            <a:chExt cx="7269564" cy="8475980"/>
          </a:xfrm>
        </p:grpSpPr>
        <p:sp>
          <p:nvSpPr>
            <p:cNvPr id="3" name="object 3"/>
            <p:cNvSpPr/>
            <p:nvPr/>
          </p:nvSpPr>
          <p:spPr>
            <a:xfrm>
              <a:off x="11018659" y="0"/>
              <a:ext cx="7269480" cy="8475980"/>
            </a:xfrm>
            <a:custGeom>
              <a:avLst/>
              <a:gdLst/>
              <a:ahLst/>
              <a:cxnLst/>
              <a:rect l="l" t="t" r="r" b="b"/>
              <a:pathLst>
                <a:path w="7269480" h="8475980">
                  <a:moveTo>
                    <a:pt x="7269340" y="3739718"/>
                  </a:moveTo>
                  <a:lnTo>
                    <a:pt x="3000879" y="8008178"/>
                  </a:lnTo>
                  <a:lnTo>
                    <a:pt x="2991971" y="7999270"/>
                  </a:lnTo>
                  <a:lnTo>
                    <a:pt x="2956135" y="8031486"/>
                  </a:lnTo>
                  <a:lnTo>
                    <a:pt x="2919633" y="8062580"/>
                  </a:lnTo>
                  <a:lnTo>
                    <a:pt x="2882489" y="8092550"/>
                  </a:lnTo>
                  <a:lnTo>
                    <a:pt x="2844728" y="8121397"/>
                  </a:lnTo>
                  <a:lnTo>
                    <a:pt x="2806372" y="8149120"/>
                  </a:lnTo>
                  <a:lnTo>
                    <a:pt x="2767446" y="8175718"/>
                  </a:lnTo>
                  <a:lnTo>
                    <a:pt x="2727975" y="8201190"/>
                  </a:lnTo>
                  <a:lnTo>
                    <a:pt x="2687982" y="8225536"/>
                  </a:lnTo>
                  <a:lnTo>
                    <a:pt x="2647490" y="8248756"/>
                  </a:lnTo>
                  <a:lnTo>
                    <a:pt x="2606525" y="8270849"/>
                  </a:lnTo>
                  <a:lnTo>
                    <a:pt x="2565110" y="8291814"/>
                  </a:lnTo>
                  <a:lnTo>
                    <a:pt x="2523269" y="8311650"/>
                  </a:lnTo>
                  <a:lnTo>
                    <a:pt x="2481026" y="8330358"/>
                  </a:lnTo>
                  <a:lnTo>
                    <a:pt x="2438405" y="8347936"/>
                  </a:lnTo>
                  <a:lnTo>
                    <a:pt x="2395430" y="8364385"/>
                  </a:lnTo>
                  <a:lnTo>
                    <a:pt x="2352126" y="8379702"/>
                  </a:lnTo>
                  <a:lnTo>
                    <a:pt x="2308515" y="8393889"/>
                  </a:lnTo>
                  <a:lnTo>
                    <a:pt x="2264623" y="8406943"/>
                  </a:lnTo>
                  <a:lnTo>
                    <a:pt x="2220472" y="8418866"/>
                  </a:lnTo>
                  <a:lnTo>
                    <a:pt x="2176088" y="8429655"/>
                  </a:lnTo>
                  <a:lnTo>
                    <a:pt x="2131494" y="8439311"/>
                  </a:lnTo>
                  <a:lnTo>
                    <a:pt x="2086714" y="8447832"/>
                  </a:lnTo>
                  <a:lnTo>
                    <a:pt x="2041772" y="8455219"/>
                  </a:lnTo>
                  <a:lnTo>
                    <a:pt x="1996692" y="8461471"/>
                  </a:lnTo>
                  <a:lnTo>
                    <a:pt x="1951498" y="8466587"/>
                  </a:lnTo>
                  <a:lnTo>
                    <a:pt x="1906215" y="8470566"/>
                  </a:lnTo>
                  <a:lnTo>
                    <a:pt x="1860865" y="8473409"/>
                  </a:lnTo>
                  <a:lnTo>
                    <a:pt x="1815474" y="8475114"/>
                  </a:lnTo>
                  <a:lnTo>
                    <a:pt x="1770065" y="8475680"/>
                  </a:lnTo>
                  <a:lnTo>
                    <a:pt x="1724662" y="8475108"/>
                  </a:lnTo>
                  <a:lnTo>
                    <a:pt x="1679289" y="8473397"/>
                  </a:lnTo>
                  <a:lnTo>
                    <a:pt x="1633970" y="8470546"/>
                  </a:lnTo>
                  <a:lnTo>
                    <a:pt x="1588729" y="8466554"/>
                  </a:lnTo>
                  <a:lnTo>
                    <a:pt x="1543591" y="8461421"/>
                  </a:lnTo>
                  <a:lnTo>
                    <a:pt x="1498579" y="8455147"/>
                  </a:lnTo>
                  <a:lnTo>
                    <a:pt x="1453716" y="8447731"/>
                  </a:lnTo>
                  <a:lnTo>
                    <a:pt x="1409028" y="8439171"/>
                  </a:lnTo>
                  <a:lnTo>
                    <a:pt x="1364538" y="8429468"/>
                  </a:lnTo>
                  <a:lnTo>
                    <a:pt x="1320270" y="8418622"/>
                  </a:lnTo>
                  <a:lnTo>
                    <a:pt x="1276249" y="8406630"/>
                  </a:lnTo>
                  <a:lnTo>
                    <a:pt x="1232497" y="8393494"/>
                  </a:lnTo>
                  <a:lnTo>
                    <a:pt x="1189040" y="8379212"/>
                  </a:lnTo>
                  <a:lnTo>
                    <a:pt x="1145901" y="8363784"/>
                  </a:lnTo>
                  <a:lnTo>
                    <a:pt x="1103104" y="8347209"/>
                  </a:lnTo>
                  <a:lnTo>
                    <a:pt x="1060673" y="8329486"/>
                  </a:lnTo>
                  <a:lnTo>
                    <a:pt x="1018632" y="8310615"/>
                  </a:lnTo>
                  <a:lnTo>
                    <a:pt x="977005" y="8290596"/>
                  </a:lnTo>
                  <a:lnTo>
                    <a:pt x="935817" y="8269428"/>
                  </a:lnTo>
                  <a:lnTo>
                    <a:pt x="895091" y="8247110"/>
                  </a:lnTo>
                  <a:lnTo>
                    <a:pt x="854851" y="8223641"/>
                  </a:lnTo>
                  <a:lnTo>
                    <a:pt x="815121" y="8199022"/>
                  </a:lnTo>
                  <a:lnTo>
                    <a:pt x="775925" y="8173251"/>
                  </a:lnTo>
                  <a:lnTo>
                    <a:pt x="737287" y="8146328"/>
                  </a:lnTo>
                  <a:lnTo>
                    <a:pt x="699232" y="8118253"/>
                  </a:lnTo>
                  <a:lnTo>
                    <a:pt x="661783" y="8089024"/>
                  </a:lnTo>
                  <a:lnTo>
                    <a:pt x="624964" y="8058641"/>
                  </a:lnTo>
                  <a:lnTo>
                    <a:pt x="588799" y="8027104"/>
                  </a:lnTo>
                  <a:lnTo>
                    <a:pt x="553312" y="7994412"/>
                  </a:lnTo>
                  <a:lnTo>
                    <a:pt x="518528" y="7960565"/>
                  </a:lnTo>
                  <a:lnTo>
                    <a:pt x="484673" y="7925788"/>
                  </a:lnTo>
                  <a:lnTo>
                    <a:pt x="451958" y="7890324"/>
                  </a:lnTo>
                  <a:lnTo>
                    <a:pt x="420385" y="7854195"/>
                  </a:lnTo>
                  <a:lnTo>
                    <a:pt x="389954" y="7817425"/>
                  </a:lnTo>
                  <a:lnTo>
                    <a:pt x="360663" y="7780037"/>
                  </a:lnTo>
                  <a:lnTo>
                    <a:pt x="332515" y="7742055"/>
                  </a:lnTo>
                  <a:lnTo>
                    <a:pt x="305508" y="7703501"/>
                  </a:lnTo>
                  <a:lnTo>
                    <a:pt x="279644" y="7664399"/>
                  </a:lnTo>
                  <a:lnTo>
                    <a:pt x="254922" y="7624772"/>
                  </a:lnTo>
                  <a:lnTo>
                    <a:pt x="231342" y="7584643"/>
                  </a:lnTo>
                  <a:lnTo>
                    <a:pt x="208905" y="7544035"/>
                  </a:lnTo>
                  <a:lnTo>
                    <a:pt x="187612" y="7502972"/>
                  </a:lnTo>
                  <a:lnTo>
                    <a:pt x="167461" y="7461477"/>
                  </a:lnTo>
                  <a:lnTo>
                    <a:pt x="148453" y="7419573"/>
                  </a:lnTo>
                  <a:lnTo>
                    <a:pt x="130590" y="7377284"/>
                  </a:lnTo>
                  <a:lnTo>
                    <a:pt x="113870" y="7334631"/>
                  </a:lnTo>
                  <a:lnTo>
                    <a:pt x="98294" y="7291640"/>
                  </a:lnTo>
                  <a:lnTo>
                    <a:pt x="83862" y="7248332"/>
                  </a:lnTo>
                  <a:lnTo>
                    <a:pt x="70574" y="7204732"/>
                  </a:lnTo>
                  <a:lnTo>
                    <a:pt x="58431" y="7160862"/>
                  </a:lnTo>
                  <a:lnTo>
                    <a:pt x="47433" y="7116746"/>
                  </a:lnTo>
                  <a:lnTo>
                    <a:pt x="37580" y="7072406"/>
                  </a:lnTo>
                  <a:lnTo>
                    <a:pt x="28872" y="7027866"/>
                  </a:lnTo>
                  <a:lnTo>
                    <a:pt x="21310" y="6983150"/>
                  </a:lnTo>
                  <a:lnTo>
                    <a:pt x="14893" y="6938280"/>
                  </a:lnTo>
                  <a:lnTo>
                    <a:pt x="9622" y="6893280"/>
                  </a:lnTo>
                  <a:lnTo>
                    <a:pt x="5496" y="6848173"/>
                  </a:lnTo>
                  <a:lnTo>
                    <a:pt x="2518" y="6802981"/>
                  </a:lnTo>
                  <a:lnTo>
                    <a:pt x="685" y="6757730"/>
                  </a:lnTo>
                  <a:lnTo>
                    <a:pt x="0" y="6712440"/>
                  </a:lnTo>
                  <a:lnTo>
                    <a:pt x="461" y="6667137"/>
                  </a:lnTo>
                  <a:lnTo>
                    <a:pt x="2069" y="6621842"/>
                  </a:lnTo>
                  <a:lnTo>
                    <a:pt x="4824" y="6576580"/>
                  </a:lnTo>
                  <a:lnTo>
                    <a:pt x="8727" y="6531373"/>
                  </a:lnTo>
                  <a:lnTo>
                    <a:pt x="13777" y="6486245"/>
                  </a:lnTo>
                  <a:lnTo>
                    <a:pt x="19976" y="6441218"/>
                  </a:lnTo>
                  <a:lnTo>
                    <a:pt x="27322" y="6396317"/>
                  </a:lnTo>
                  <a:lnTo>
                    <a:pt x="35817" y="6351564"/>
                  </a:lnTo>
                  <a:lnTo>
                    <a:pt x="45460" y="6306982"/>
                  </a:lnTo>
                  <a:lnTo>
                    <a:pt x="56252" y="6262595"/>
                  </a:lnTo>
                  <a:lnTo>
                    <a:pt x="68193" y="6218426"/>
                  </a:lnTo>
                  <a:lnTo>
                    <a:pt x="81283" y="6174499"/>
                  </a:lnTo>
                  <a:lnTo>
                    <a:pt x="95522" y="6130835"/>
                  </a:lnTo>
                  <a:lnTo>
                    <a:pt x="110911" y="6087459"/>
                  </a:lnTo>
                  <a:lnTo>
                    <a:pt x="127449" y="6044394"/>
                  </a:lnTo>
                  <a:lnTo>
                    <a:pt x="145138" y="6001663"/>
                  </a:lnTo>
                  <a:lnTo>
                    <a:pt x="163976" y="5959290"/>
                  </a:lnTo>
                  <a:lnTo>
                    <a:pt x="183965" y="5917297"/>
                  </a:lnTo>
                  <a:lnTo>
                    <a:pt x="205104" y="5875707"/>
                  </a:lnTo>
                  <a:lnTo>
                    <a:pt x="227394" y="5834544"/>
                  </a:lnTo>
                  <a:lnTo>
                    <a:pt x="250835" y="5793832"/>
                  </a:lnTo>
                  <a:lnTo>
                    <a:pt x="275428" y="5753592"/>
                  </a:lnTo>
                  <a:lnTo>
                    <a:pt x="301171" y="5713850"/>
                  </a:lnTo>
                  <a:lnTo>
                    <a:pt x="328066" y="5674627"/>
                  </a:lnTo>
                  <a:lnTo>
                    <a:pt x="356113" y="5635947"/>
                  </a:lnTo>
                  <a:lnTo>
                    <a:pt x="385312" y="5597833"/>
                  </a:lnTo>
                  <a:lnTo>
                    <a:pt x="415663" y="5560309"/>
                  </a:lnTo>
                  <a:lnTo>
                    <a:pt x="447166" y="5523397"/>
                  </a:lnTo>
                  <a:lnTo>
                    <a:pt x="479822" y="5487121"/>
                  </a:lnTo>
                  <a:lnTo>
                    <a:pt x="470914" y="5478213"/>
                  </a:lnTo>
                  <a:lnTo>
                    <a:pt x="5949128" y="0"/>
                  </a:lnTo>
                  <a:lnTo>
                    <a:pt x="7269340" y="0"/>
                  </a:lnTo>
                  <a:lnTo>
                    <a:pt x="7269340" y="3739718"/>
                  </a:lnTo>
                  <a:close/>
                </a:path>
              </a:pathLst>
            </a:custGeom>
            <a:solidFill>
              <a:srgbClr val="1C6179">
                <a:alpha val="14898"/>
              </a:srgbClr>
            </a:solidFill>
          </p:spPr>
          <p:txBody>
            <a:bodyPr wrap="square" lIns="0" tIns="0" rIns="0" bIns="0" rtlCol="0"/>
            <a:lstStyle/>
            <a:p>
              <a:endParaRPr/>
            </a:p>
          </p:txBody>
        </p:sp>
        <p:sp>
          <p:nvSpPr>
            <p:cNvPr id="4" name="object 4"/>
            <p:cNvSpPr/>
            <p:nvPr/>
          </p:nvSpPr>
          <p:spPr>
            <a:xfrm>
              <a:off x="11526108" y="0"/>
              <a:ext cx="6762115" cy="5150485"/>
            </a:xfrm>
            <a:custGeom>
              <a:avLst/>
              <a:gdLst/>
              <a:ahLst/>
              <a:cxnLst/>
              <a:rect l="l" t="t" r="r" b="b"/>
              <a:pathLst>
                <a:path w="6762115" h="5150485">
                  <a:moveTo>
                    <a:pt x="6761892" y="924842"/>
                  </a:moveTo>
                  <a:lnTo>
                    <a:pt x="3003743" y="4682991"/>
                  </a:lnTo>
                  <a:lnTo>
                    <a:pt x="2994823" y="4674071"/>
                  </a:lnTo>
                  <a:lnTo>
                    <a:pt x="2958985" y="4706285"/>
                  </a:lnTo>
                  <a:lnTo>
                    <a:pt x="2922479" y="4737375"/>
                  </a:lnTo>
                  <a:lnTo>
                    <a:pt x="2885331" y="4767340"/>
                  </a:lnTo>
                  <a:lnTo>
                    <a:pt x="2847563" y="4796181"/>
                  </a:lnTo>
                  <a:lnTo>
                    <a:pt x="2809201" y="4823896"/>
                  </a:lnTo>
                  <a:lnTo>
                    <a:pt x="2770267" y="4850486"/>
                  </a:lnTo>
                  <a:lnTo>
                    <a:pt x="2730786" y="4875949"/>
                  </a:lnTo>
                  <a:lnTo>
                    <a:pt x="2690782" y="4900285"/>
                  </a:lnTo>
                  <a:lnTo>
                    <a:pt x="2650280" y="4923493"/>
                  </a:lnTo>
                  <a:lnTo>
                    <a:pt x="2609302" y="4945573"/>
                  </a:lnTo>
                  <a:lnTo>
                    <a:pt x="2567873" y="4966524"/>
                  </a:lnTo>
                  <a:lnTo>
                    <a:pt x="2526018" y="4986346"/>
                  </a:lnTo>
                  <a:lnTo>
                    <a:pt x="2483759" y="5005038"/>
                  </a:lnTo>
                  <a:lnTo>
                    <a:pt x="2441122" y="5022599"/>
                  </a:lnTo>
                  <a:lnTo>
                    <a:pt x="2398129" y="5039030"/>
                  </a:lnTo>
                  <a:lnTo>
                    <a:pt x="2354806" y="5054328"/>
                  </a:lnTo>
                  <a:lnTo>
                    <a:pt x="2311176" y="5068495"/>
                  </a:lnTo>
                  <a:lnTo>
                    <a:pt x="2267263" y="5081529"/>
                  </a:lnTo>
                  <a:lnTo>
                    <a:pt x="2223091" y="5093430"/>
                  </a:lnTo>
                  <a:lnTo>
                    <a:pt x="2178685" y="5104196"/>
                  </a:lnTo>
                  <a:lnTo>
                    <a:pt x="2134067" y="5113829"/>
                  </a:lnTo>
                  <a:lnTo>
                    <a:pt x="2089263" y="5122326"/>
                  </a:lnTo>
                  <a:lnTo>
                    <a:pt x="2044296" y="5129688"/>
                  </a:lnTo>
                  <a:lnTo>
                    <a:pt x="1999191" y="5135914"/>
                  </a:lnTo>
                  <a:lnTo>
                    <a:pt x="1953970" y="5141003"/>
                  </a:lnTo>
                  <a:lnTo>
                    <a:pt x="1908659" y="5144955"/>
                  </a:lnTo>
                  <a:lnTo>
                    <a:pt x="1863282" y="5147769"/>
                  </a:lnTo>
                  <a:lnTo>
                    <a:pt x="1817861" y="5149444"/>
                  </a:lnTo>
                  <a:lnTo>
                    <a:pt x="1772422" y="5149981"/>
                  </a:lnTo>
                  <a:lnTo>
                    <a:pt x="1726989" y="5149378"/>
                  </a:lnTo>
                  <a:lnTo>
                    <a:pt x="1681584" y="5147636"/>
                  </a:lnTo>
                  <a:lnTo>
                    <a:pt x="1636233" y="5144752"/>
                  </a:lnTo>
                  <a:lnTo>
                    <a:pt x="1590960" y="5140728"/>
                  </a:lnTo>
                  <a:lnTo>
                    <a:pt x="1545788" y="5135561"/>
                  </a:lnTo>
                  <a:lnTo>
                    <a:pt x="1500741" y="5129253"/>
                  </a:lnTo>
                  <a:lnTo>
                    <a:pt x="1455844" y="5121801"/>
                  </a:lnTo>
                  <a:lnTo>
                    <a:pt x="1411121" y="5113206"/>
                  </a:lnTo>
                  <a:lnTo>
                    <a:pt x="1366595" y="5103467"/>
                  </a:lnTo>
                  <a:lnTo>
                    <a:pt x="1322290" y="5092584"/>
                  </a:lnTo>
                  <a:lnTo>
                    <a:pt x="1278231" y="5080555"/>
                  </a:lnTo>
                  <a:lnTo>
                    <a:pt x="1234442" y="5067381"/>
                  </a:lnTo>
                  <a:lnTo>
                    <a:pt x="1190946" y="5053060"/>
                  </a:lnTo>
                  <a:lnTo>
                    <a:pt x="1147768" y="5037592"/>
                  </a:lnTo>
                  <a:lnTo>
                    <a:pt x="1104931" y="5020978"/>
                  </a:lnTo>
                  <a:lnTo>
                    <a:pt x="1062460" y="5003215"/>
                  </a:lnTo>
                  <a:lnTo>
                    <a:pt x="1020379" y="4984304"/>
                  </a:lnTo>
                  <a:lnTo>
                    <a:pt x="978711" y="4964243"/>
                  </a:lnTo>
                  <a:lnTo>
                    <a:pt x="937481" y="4943033"/>
                  </a:lnTo>
                  <a:lnTo>
                    <a:pt x="896713" y="4920673"/>
                  </a:lnTo>
                  <a:lnTo>
                    <a:pt x="856430" y="4897162"/>
                  </a:lnTo>
                  <a:lnTo>
                    <a:pt x="816657" y="4872500"/>
                  </a:lnTo>
                  <a:lnTo>
                    <a:pt x="777418" y="4846686"/>
                  </a:lnTo>
                  <a:lnTo>
                    <a:pt x="738737" y="4819719"/>
                  </a:lnTo>
                  <a:lnTo>
                    <a:pt x="700637" y="4791599"/>
                  </a:lnTo>
                  <a:lnTo>
                    <a:pt x="663144" y="4762326"/>
                  </a:lnTo>
                  <a:lnTo>
                    <a:pt x="626280" y="4731899"/>
                  </a:lnTo>
                  <a:lnTo>
                    <a:pt x="590070" y="4700316"/>
                  </a:lnTo>
                  <a:lnTo>
                    <a:pt x="554538" y="4667579"/>
                  </a:lnTo>
                  <a:lnTo>
                    <a:pt x="519707" y="4633686"/>
                  </a:lnTo>
                  <a:lnTo>
                    <a:pt x="485807" y="4598863"/>
                  </a:lnTo>
                  <a:lnTo>
                    <a:pt x="453047" y="4563353"/>
                  </a:lnTo>
                  <a:lnTo>
                    <a:pt x="421429" y="4527179"/>
                  </a:lnTo>
                  <a:lnTo>
                    <a:pt x="390952" y="4490365"/>
                  </a:lnTo>
                  <a:lnTo>
                    <a:pt x="361618" y="4452932"/>
                  </a:lnTo>
                  <a:lnTo>
                    <a:pt x="333425" y="4414906"/>
                  </a:lnTo>
                  <a:lnTo>
                    <a:pt x="306375" y="4376308"/>
                  </a:lnTo>
                  <a:lnTo>
                    <a:pt x="280467" y="4337163"/>
                  </a:lnTo>
                  <a:lnTo>
                    <a:pt x="255702" y="4297493"/>
                  </a:lnTo>
                  <a:lnTo>
                    <a:pt x="232080" y="4257321"/>
                  </a:lnTo>
                  <a:lnTo>
                    <a:pt x="209601" y="4216672"/>
                  </a:lnTo>
                  <a:lnTo>
                    <a:pt x="188265" y="4175567"/>
                  </a:lnTo>
                  <a:lnTo>
                    <a:pt x="168073" y="4134031"/>
                  </a:lnTo>
                  <a:lnTo>
                    <a:pt x="149025" y="4092086"/>
                  </a:lnTo>
                  <a:lnTo>
                    <a:pt x="131121" y="4049757"/>
                  </a:lnTo>
                  <a:lnTo>
                    <a:pt x="114362" y="4007065"/>
                  </a:lnTo>
                  <a:lnTo>
                    <a:pt x="98746" y="3964034"/>
                  </a:lnTo>
                  <a:lnTo>
                    <a:pt x="84276" y="3920688"/>
                  </a:lnTo>
                  <a:lnTo>
                    <a:pt x="70950" y="3877050"/>
                  </a:lnTo>
                  <a:lnTo>
                    <a:pt x="58770" y="3833143"/>
                  </a:lnTo>
                  <a:lnTo>
                    <a:pt x="47735" y="3788990"/>
                  </a:lnTo>
                  <a:lnTo>
                    <a:pt x="37846" y="3744614"/>
                  </a:lnTo>
                  <a:lnTo>
                    <a:pt x="29102" y="3700039"/>
                  </a:lnTo>
                  <a:lnTo>
                    <a:pt x="21505" y="3655288"/>
                  </a:lnTo>
                  <a:lnTo>
                    <a:pt x="15054" y="3610384"/>
                  </a:lnTo>
                  <a:lnTo>
                    <a:pt x="9749" y="3565350"/>
                  </a:lnTo>
                  <a:lnTo>
                    <a:pt x="5591" y="3520210"/>
                  </a:lnTo>
                  <a:lnTo>
                    <a:pt x="2580" y="3474987"/>
                  </a:lnTo>
                  <a:lnTo>
                    <a:pt x="716" y="3429704"/>
                  </a:lnTo>
                  <a:lnTo>
                    <a:pt x="0" y="3384384"/>
                  </a:lnTo>
                  <a:lnTo>
                    <a:pt x="431" y="3339050"/>
                  </a:lnTo>
                  <a:lnTo>
                    <a:pt x="2010" y="3293727"/>
                  </a:lnTo>
                  <a:lnTo>
                    <a:pt x="4736" y="3248436"/>
                  </a:lnTo>
                  <a:lnTo>
                    <a:pt x="8612" y="3203202"/>
                  </a:lnTo>
                  <a:lnTo>
                    <a:pt x="13635" y="3158047"/>
                  </a:lnTo>
                  <a:lnTo>
                    <a:pt x="19808" y="3112994"/>
                  </a:lnTo>
                  <a:lnTo>
                    <a:pt x="27129" y="3068068"/>
                  </a:lnTo>
                  <a:lnTo>
                    <a:pt x="35600" y="3023291"/>
                  </a:lnTo>
                  <a:lnTo>
                    <a:pt x="45219" y="2978686"/>
                  </a:lnTo>
                  <a:lnTo>
                    <a:pt x="55989" y="2934277"/>
                  </a:lnTo>
                  <a:lnTo>
                    <a:pt x="67908" y="2890087"/>
                  </a:lnTo>
                  <a:lnTo>
                    <a:pt x="80977" y="2846138"/>
                  </a:lnTo>
                  <a:lnTo>
                    <a:pt x="95197" y="2802455"/>
                  </a:lnTo>
                  <a:lnTo>
                    <a:pt x="110567" y="2759061"/>
                  </a:lnTo>
                  <a:lnTo>
                    <a:pt x="127087" y="2715979"/>
                  </a:lnTo>
                  <a:lnTo>
                    <a:pt x="144759" y="2673231"/>
                  </a:lnTo>
                  <a:lnTo>
                    <a:pt x="163582" y="2630842"/>
                  </a:lnTo>
                  <a:lnTo>
                    <a:pt x="183556" y="2588834"/>
                  </a:lnTo>
                  <a:lnTo>
                    <a:pt x="204681" y="2547231"/>
                  </a:lnTo>
                  <a:lnTo>
                    <a:pt x="226959" y="2506056"/>
                  </a:lnTo>
                  <a:lnTo>
                    <a:pt x="250388" y="2465332"/>
                  </a:lnTo>
                  <a:lnTo>
                    <a:pt x="274970" y="2425082"/>
                  </a:lnTo>
                  <a:lnTo>
                    <a:pt x="300704" y="2385330"/>
                  </a:lnTo>
                  <a:lnTo>
                    <a:pt x="327591" y="2346099"/>
                  </a:lnTo>
                  <a:lnTo>
                    <a:pt x="355630" y="2307412"/>
                  </a:lnTo>
                  <a:lnTo>
                    <a:pt x="384823" y="2269293"/>
                  </a:lnTo>
                  <a:lnTo>
                    <a:pt x="415169" y="2231764"/>
                  </a:lnTo>
                  <a:lnTo>
                    <a:pt x="446669" y="2194848"/>
                  </a:lnTo>
                  <a:lnTo>
                    <a:pt x="479322" y="2158570"/>
                  </a:lnTo>
                  <a:lnTo>
                    <a:pt x="470402" y="2149650"/>
                  </a:lnTo>
                  <a:lnTo>
                    <a:pt x="2620053" y="0"/>
                  </a:lnTo>
                  <a:lnTo>
                    <a:pt x="6761892" y="0"/>
                  </a:lnTo>
                  <a:lnTo>
                    <a:pt x="6761892" y="924842"/>
                  </a:lnTo>
                  <a:close/>
                </a:path>
              </a:pathLst>
            </a:custGeom>
            <a:solidFill>
              <a:srgbClr val="61C2A2">
                <a:alpha val="14898"/>
              </a:srgbClr>
            </a:solidFill>
          </p:spPr>
          <p:txBody>
            <a:bodyPr wrap="square" lIns="0" tIns="0" rIns="0" bIns="0" rtlCol="0"/>
            <a:lstStyle/>
            <a:p>
              <a:endParaRPr dirty="0"/>
            </a:p>
          </p:txBody>
        </p:sp>
      </p:grpSp>
      <p:grpSp>
        <p:nvGrpSpPr>
          <p:cNvPr id="5" name="object 5"/>
          <p:cNvGrpSpPr/>
          <p:nvPr/>
        </p:nvGrpSpPr>
        <p:grpSpPr>
          <a:xfrm>
            <a:off x="0" y="6161529"/>
            <a:ext cx="3458210" cy="4367530"/>
            <a:chOff x="0" y="5919989"/>
            <a:chExt cx="3458210" cy="4367530"/>
          </a:xfrm>
        </p:grpSpPr>
        <p:sp>
          <p:nvSpPr>
            <p:cNvPr id="6" name="object 6"/>
            <p:cNvSpPr/>
            <p:nvPr/>
          </p:nvSpPr>
          <p:spPr>
            <a:xfrm>
              <a:off x="0" y="5919989"/>
              <a:ext cx="3458210" cy="4241165"/>
            </a:xfrm>
            <a:custGeom>
              <a:avLst/>
              <a:gdLst/>
              <a:ahLst/>
              <a:cxnLst/>
              <a:rect l="l" t="t" r="r" b="b"/>
              <a:pathLst>
                <a:path w="3458210" h="4241165">
                  <a:moveTo>
                    <a:pt x="3195689" y="1534128"/>
                  </a:moveTo>
                  <a:lnTo>
                    <a:pt x="722646" y="4007172"/>
                  </a:lnTo>
                  <a:lnTo>
                    <a:pt x="718173" y="4002699"/>
                  </a:lnTo>
                  <a:lnTo>
                    <a:pt x="682568" y="4033877"/>
                  </a:lnTo>
                  <a:lnTo>
                    <a:pt x="645713" y="4062875"/>
                  </a:lnTo>
                  <a:lnTo>
                    <a:pt x="607701" y="4089691"/>
                  </a:lnTo>
                  <a:lnTo>
                    <a:pt x="568622" y="4114324"/>
                  </a:lnTo>
                  <a:lnTo>
                    <a:pt x="528568" y="4136771"/>
                  </a:lnTo>
                  <a:lnTo>
                    <a:pt x="487631" y="4157030"/>
                  </a:lnTo>
                  <a:lnTo>
                    <a:pt x="445902" y="4175100"/>
                  </a:lnTo>
                  <a:lnTo>
                    <a:pt x="403473" y="4190977"/>
                  </a:lnTo>
                  <a:lnTo>
                    <a:pt x="360435" y="4204661"/>
                  </a:lnTo>
                  <a:lnTo>
                    <a:pt x="316880" y="4216148"/>
                  </a:lnTo>
                  <a:lnTo>
                    <a:pt x="272900" y="4225437"/>
                  </a:lnTo>
                  <a:lnTo>
                    <a:pt x="228585" y="4232526"/>
                  </a:lnTo>
                  <a:lnTo>
                    <a:pt x="184028" y="4237412"/>
                  </a:lnTo>
                  <a:lnTo>
                    <a:pt x="139319" y="4240094"/>
                  </a:lnTo>
                  <a:lnTo>
                    <a:pt x="94551" y="4240570"/>
                  </a:lnTo>
                  <a:lnTo>
                    <a:pt x="49815" y="4238837"/>
                  </a:lnTo>
                  <a:lnTo>
                    <a:pt x="5202" y="4234893"/>
                  </a:lnTo>
                  <a:lnTo>
                    <a:pt x="0" y="4234172"/>
                  </a:lnTo>
                  <a:lnTo>
                    <a:pt x="0" y="2189448"/>
                  </a:lnTo>
                  <a:lnTo>
                    <a:pt x="1925504" y="263943"/>
                  </a:lnTo>
                  <a:lnTo>
                    <a:pt x="1960418" y="230801"/>
                  </a:lnTo>
                  <a:lnTo>
                    <a:pt x="1996584" y="199892"/>
                  </a:lnTo>
                  <a:lnTo>
                    <a:pt x="2033914" y="171212"/>
                  </a:lnTo>
                  <a:lnTo>
                    <a:pt x="2072322" y="144758"/>
                  </a:lnTo>
                  <a:lnTo>
                    <a:pt x="2111720" y="120529"/>
                  </a:lnTo>
                  <a:lnTo>
                    <a:pt x="2152019" y="98522"/>
                  </a:lnTo>
                  <a:lnTo>
                    <a:pt x="2193133" y="78734"/>
                  </a:lnTo>
                  <a:lnTo>
                    <a:pt x="2234975" y="61162"/>
                  </a:lnTo>
                  <a:lnTo>
                    <a:pt x="2277456" y="45804"/>
                  </a:lnTo>
                  <a:lnTo>
                    <a:pt x="2320490" y="32657"/>
                  </a:lnTo>
                  <a:lnTo>
                    <a:pt x="2363989" y="21719"/>
                  </a:lnTo>
                  <a:lnTo>
                    <a:pt x="2407865" y="12987"/>
                  </a:lnTo>
                  <a:lnTo>
                    <a:pt x="2452031" y="6458"/>
                  </a:lnTo>
                  <a:lnTo>
                    <a:pt x="2496400" y="2130"/>
                  </a:lnTo>
                  <a:lnTo>
                    <a:pt x="2540884" y="0"/>
                  </a:lnTo>
                  <a:lnTo>
                    <a:pt x="2585395" y="65"/>
                  </a:lnTo>
                  <a:lnTo>
                    <a:pt x="2629847" y="2323"/>
                  </a:lnTo>
                  <a:lnTo>
                    <a:pt x="2674151" y="6771"/>
                  </a:lnTo>
                  <a:lnTo>
                    <a:pt x="2718221" y="13407"/>
                  </a:lnTo>
                  <a:lnTo>
                    <a:pt x="2761969" y="22228"/>
                  </a:lnTo>
                  <a:lnTo>
                    <a:pt x="2805306" y="33232"/>
                  </a:lnTo>
                  <a:lnTo>
                    <a:pt x="2848147" y="46415"/>
                  </a:lnTo>
                  <a:lnTo>
                    <a:pt x="2890403" y="61775"/>
                  </a:lnTo>
                  <a:lnTo>
                    <a:pt x="2931988" y="79310"/>
                  </a:lnTo>
                  <a:lnTo>
                    <a:pt x="2972812" y="99016"/>
                  </a:lnTo>
                  <a:lnTo>
                    <a:pt x="3012790" y="120892"/>
                  </a:lnTo>
                  <a:lnTo>
                    <a:pt x="3051833" y="144935"/>
                  </a:lnTo>
                  <a:lnTo>
                    <a:pt x="3089855" y="171141"/>
                  </a:lnTo>
                  <a:lnTo>
                    <a:pt x="3126767" y="199509"/>
                  </a:lnTo>
                  <a:lnTo>
                    <a:pt x="3162483" y="230036"/>
                  </a:lnTo>
                  <a:lnTo>
                    <a:pt x="3196914" y="262718"/>
                  </a:lnTo>
                  <a:lnTo>
                    <a:pt x="3229583" y="297163"/>
                  </a:lnTo>
                  <a:lnTo>
                    <a:pt x="3260071" y="332918"/>
                  </a:lnTo>
                  <a:lnTo>
                    <a:pt x="3288378" y="369891"/>
                  </a:lnTo>
                  <a:lnTo>
                    <a:pt x="3314503" y="407994"/>
                  </a:lnTo>
                  <a:lnTo>
                    <a:pt x="3338447" y="447136"/>
                  </a:lnTo>
                  <a:lnTo>
                    <a:pt x="3360210" y="487226"/>
                  </a:lnTo>
                  <a:lnTo>
                    <a:pt x="3379792" y="528176"/>
                  </a:lnTo>
                  <a:lnTo>
                    <a:pt x="3397193" y="569893"/>
                  </a:lnTo>
                  <a:lnTo>
                    <a:pt x="3412413" y="612289"/>
                  </a:lnTo>
                  <a:lnTo>
                    <a:pt x="3425453" y="655274"/>
                  </a:lnTo>
                  <a:lnTo>
                    <a:pt x="3436312" y="698756"/>
                  </a:lnTo>
                  <a:lnTo>
                    <a:pt x="3444990" y="742646"/>
                  </a:lnTo>
                  <a:lnTo>
                    <a:pt x="3451488" y="786854"/>
                  </a:lnTo>
                  <a:lnTo>
                    <a:pt x="3455806" y="831289"/>
                  </a:lnTo>
                  <a:lnTo>
                    <a:pt x="3457943" y="875861"/>
                  </a:lnTo>
                  <a:lnTo>
                    <a:pt x="3457900" y="920481"/>
                  </a:lnTo>
                  <a:lnTo>
                    <a:pt x="3455677" y="965058"/>
                  </a:lnTo>
                  <a:lnTo>
                    <a:pt x="3451274" y="1009502"/>
                  </a:lnTo>
                  <a:lnTo>
                    <a:pt x="3444691" y="1053722"/>
                  </a:lnTo>
                  <a:lnTo>
                    <a:pt x="3435928" y="1097629"/>
                  </a:lnTo>
                  <a:lnTo>
                    <a:pt x="3424985" y="1141132"/>
                  </a:lnTo>
                  <a:lnTo>
                    <a:pt x="3411863" y="1184142"/>
                  </a:lnTo>
                  <a:lnTo>
                    <a:pt x="3396561" y="1226567"/>
                  </a:lnTo>
                  <a:lnTo>
                    <a:pt x="3379079" y="1268318"/>
                  </a:lnTo>
                  <a:lnTo>
                    <a:pt x="3359418" y="1309306"/>
                  </a:lnTo>
                  <a:lnTo>
                    <a:pt x="3337578" y="1349438"/>
                  </a:lnTo>
                  <a:lnTo>
                    <a:pt x="3313558" y="1388626"/>
                  </a:lnTo>
                  <a:lnTo>
                    <a:pt x="3287359" y="1426779"/>
                  </a:lnTo>
                  <a:lnTo>
                    <a:pt x="3258982" y="1463807"/>
                  </a:lnTo>
                  <a:lnTo>
                    <a:pt x="3228425" y="1499621"/>
                  </a:lnTo>
                  <a:lnTo>
                    <a:pt x="3195689" y="1534128"/>
                  </a:lnTo>
                  <a:close/>
                </a:path>
              </a:pathLst>
            </a:custGeom>
            <a:solidFill>
              <a:srgbClr val="61C2A2">
                <a:alpha val="14898"/>
              </a:srgbClr>
            </a:solidFill>
          </p:spPr>
          <p:txBody>
            <a:bodyPr wrap="square" lIns="0" tIns="0" rIns="0" bIns="0" rtlCol="0"/>
            <a:lstStyle/>
            <a:p>
              <a:endParaRPr/>
            </a:p>
          </p:txBody>
        </p:sp>
        <p:sp>
          <p:nvSpPr>
            <p:cNvPr id="7" name="object 7"/>
            <p:cNvSpPr/>
            <p:nvPr/>
          </p:nvSpPr>
          <p:spPr>
            <a:xfrm>
              <a:off x="0" y="8017510"/>
              <a:ext cx="2544445" cy="2269490"/>
            </a:xfrm>
            <a:custGeom>
              <a:avLst/>
              <a:gdLst/>
              <a:ahLst/>
              <a:cxnLst/>
              <a:rect l="l" t="t" r="r" b="b"/>
              <a:pathLst>
                <a:path w="2544445" h="2269490">
                  <a:moveTo>
                    <a:pt x="2281058" y="1530887"/>
                  </a:moveTo>
                  <a:lnTo>
                    <a:pt x="1542456" y="2269489"/>
                  </a:lnTo>
                  <a:lnTo>
                    <a:pt x="0" y="2269489"/>
                  </a:lnTo>
                  <a:lnTo>
                    <a:pt x="0" y="1279037"/>
                  </a:lnTo>
                  <a:lnTo>
                    <a:pt x="1014604" y="264432"/>
                  </a:lnTo>
                  <a:lnTo>
                    <a:pt x="1049513" y="231290"/>
                  </a:lnTo>
                  <a:lnTo>
                    <a:pt x="1085669" y="200375"/>
                  </a:lnTo>
                  <a:lnTo>
                    <a:pt x="1122985" y="171684"/>
                  </a:lnTo>
                  <a:lnTo>
                    <a:pt x="1161373" y="145215"/>
                  </a:lnTo>
                  <a:lnTo>
                    <a:pt x="1200747" y="120966"/>
                  </a:lnTo>
                  <a:lnTo>
                    <a:pt x="1241017" y="98934"/>
                  </a:lnTo>
                  <a:lnTo>
                    <a:pt x="1282098" y="79116"/>
                  </a:lnTo>
                  <a:lnTo>
                    <a:pt x="1323903" y="61510"/>
                  </a:lnTo>
                  <a:lnTo>
                    <a:pt x="1366342" y="46114"/>
                  </a:lnTo>
                  <a:lnTo>
                    <a:pt x="1409331" y="32925"/>
                  </a:lnTo>
                  <a:lnTo>
                    <a:pt x="1452780" y="21941"/>
                  </a:lnTo>
                  <a:lnTo>
                    <a:pt x="1496603" y="13159"/>
                  </a:lnTo>
                  <a:lnTo>
                    <a:pt x="1540712" y="6576"/>
                  </a:lnTo>
                  <a:lnTo>
                    <a:pt x="1585021" y="2190"/>
                  </a:lnTo>
                  <a:lnTo>
                    <a:pt x="1629441" y="0"/>
                  </a:lnTo>
                  <a:lnTo>
                    <a:pt x="1673886" y="1"/>
                  </a:lnTo>
                  <a:lnTo>
                    <a:pt x="1718267" y="2192"/>
                  </a:lnTo>
                  <a:lnTo>
                    <a:pt x="1762499" y="6570"/>
                  </a:lnTo>
                  <a:lnTo>
                    <a:pt x="1806493" y="13132"/>
                  </a:lnTo>
                  <a:lnTo>
                    <a:pt x="1850162" y="21877"/>
                  </a:lnTo>
                  <a:lnTo>
                    <a:pt x="1893419" y="32802"/>
                  </a:lnTo>
                  <a:lnTo>
                    <a:pt x="1936177" y="45903"/>
                  </a:lnTo>
                  <a:lnTo>
                    <a:pt x="1978347" y="61180"/>
                  </a:lnTo>
                  <a:lnTo>
                    <a:pt x="2019844" y="78628"/>
                  </a:lnTo>
                  <a:lnTo>
                    <a:pt x="2060579" y="98247"/>
                  </a:lnTo>
                  <a:lnTo>
                    <a:pt x="2100466" y="120032"/>
                  </a:lnTo>
                  <a:lnTo>
                    <a:pt x="2139416" y="143982"/>
                  </a:lnTo>
                  <a:lnTo>
                    <a:pt x="2177343" y="170095"/>
                  </a:lnTo>
                  <a:lnTo>
                    <a:pt x="2214159" y="198367"/>
                  </a:lnTo>
                  <a:lnTo>
                    <a:pt x="2249777" y="228797"/>
                  </a:lnTo>
                  <a:lnTo>
                    <a:pt x="2284110" y="261381"/>
                  </a:lnTo>
                  <a:lnTo>
                    <a:pt x="2316680" y="295727"/>
                  </a:lnTo>
                  <a:lnTo>
                    <a:pt x="2347071" y="331384"/>
                  </a:lnTo>
                  <a:lnTo>
                    <a:pt x="2375282" y="368262"/>
                  </a:lnTo>
                  <a:lnTo>
                    <a:pt x="2401313" y="406270"/>
                  </a:lnTo>
                  <a:lnTo>
                    <a:pt x="2425165" y="445318"/>
                  </a:lnTo>
                  <a:lnTo>
                    <a:pt x="2446838" y="485318"/>
                  </a:lnTo>
                  <a:lnTo>
                    <a:pt x="2466332" y="526177"/>
                  </a:lnTo>
                  <a:lnTo>
                    <a:pt x="2483647" y="567807"/>
                  </a:lnTo>
                  <a:lnTo>
                    <a:pt x="2498783" y="610118"/>
                  </a:lnTo>
                  <a:lnTo>
                    <a:pt x="2511742" y="653019"/>
                  </a:lnTo>
                  <a:lnTo>
                    <a:pt x="2522522" y="696421"/>
                  </a:lnTo>
                  <a:lnTo>
                    <a:pt x="2531124" y="740232"/>
                  </a:lnTo>
                  <a:lnTo>
                    <a:pt x="2537549" y="784364"/>
                  </a:lnTo>
                  <a:lnTo>
                    <a:pt x="2541796" y="828727"/>
                  </a:lnTo>
                  <a:lnTo>
                    <a:pt x="2543866" y="873230"/>
                  </a:lnTo>
                  <a:lnTo>
                    <a:pt x="2543759" y="917783"/>
                  </a:lnTo>
                  <a:lnTo>
                    <a:pt x="2541475" y="962296"/>
                  </a:lnTo>
                  <a:lnTo>
                    <a:pt x="2537014" y="1006679"/>
                  </a:lnTo>
                  <a:lnTo>
                    <a:pt x="2530377" y="1050843"/>
                  </a:lnTo>
                  <a:lnTo>
                    <a:pt x="2521564" y="1094696"/>
                  </a:lnTo>
                  <a:lnTo>
                    <a:pt x="2510576" y="1138150"/>
                  </a:lnTo>
                  <a:lnTo>
                    <a:pt x="2497411" y="1181114"/>
                  </a:lnTo>
                  <a:lnTo>
                    <a:pt x="2482071" y="1223498"/>
                  </a:lnTo>
                  <a:lnTo>
                    <a:pt x="2464555" y="1265212"/>
                  </a:lnTo>
                  <a:lnTo>
                    <a:pt x="2444865" y="1306165"/>
                  </a:lnTo>
                  <a:lnTo>
                    <a:pt x="2423000" y="1346269"/>
                  </a:lnTo>
                  <a:lnTo>
                    <a:pt x="2398960" y="1385433"/>
                  </a:lnTo>
                  <a:lnTo>
                    <a:pt x="2372746" y="1423567"/>
                  </a:lnTo>
                  <a:lnTo>
                    <a:pt x="2344357" y="1460580"/>
                  </a:lnTo>
                  <a:lnTo>
                    <a:pt x="2313794" y="1496384"/>
                  </a:lnTo>
                  <a:lnTo>
                    <a:pt x="2281058" y="1530887"/>
                  </a:lnTo>
                  <a:close/>
                </a:path>
              </a:pathLst>
            </a:custGeom>
            <a:solidFill>
              <a:srgbClr val="1C6179">
                <a:alpha val="14898"/>
              </a:srgbClr>
            </a:solidFill>
          </p:spPr>
          <p:txBody>
            <a:bodyPr wrap="square" lIns="0" tIns="0" rIns="0" bIns="0" rtlCol="0"/>
            <a:lstStyle/>
            <a:p>
              <a:endParaRPr/>
            </a:p>
          </p:txBody>
        </p:sp>
      </p:grpSp>
      <p:sp>
        <p:nvSpPr>
          <p:cNvPr id="8" name="Rectangle 7">
            <a:extLst>
              <a:ext uri="{FF2B5EF4-FFF2-40B4-BE49-F238E27FC236}">
                <a16:creationId xmlns:a16="http://schemas.microsoft.com/office/drawing/2014/main" id="{971E719C-383B-45DC-AD2C-C638F61FC469}"/>
              </a:ext>
            </a:extLst>
          </p:cNvPr>
          <p:cNvSpPr/>
          <p:nvPr/>
        </p:nvSpPr>
        <p:spPr>
          <a:xfrm>
            <a:off x="190500" y="314945"/>
            <a:ext cx="17907000" cy="10618291"/>
          </a:xfrm>
          <a:prstGeom prst="rect">
            <a:avLst/>
          </a:prstGeom>
        </p:spPr>
        <p:txBody>
          <a:bodyPr wrap="square">
            <a:spAutoFit/>
          </a:bodyPr>
          <a:lstStyle/>
          <a:p>
            <a:r>
              <a:rPr lang="en-IN" sz="4400" b="1" dirty="0">
                <a:latin typeface="Aparajita" panose="02020603050405020304" pitchFamily="18" charset="0"/>
                <a:cs typeface="Aparajita" panose="02020603050405020304" pitchFamily="18" charset="0"/>
              </a:rPr>
              <a:t> 3. One-way Anova </a:t>
            </a:r>
          </a:p>
          <a:p>
            <a:br>
              <a:rPr lang="en-IN" sz="3200" dirty="0">
                <a:latin typeface="Aparajita" panose="02020603050405020304" pitchFamily="18" charset="0"/>
                <a:cs typeface="Aparajita" panose="02020603050405020304" pitchFamily="18" charset="0"/>
              </a:rPr>
            </a:br>
            <a:r>
              <a:rPr lang="en-IN" sz="3600" b="1" dirty="0">
                <a:latin typeface="Aparajita" panose="02020603050405020304" pitchFamily="18" charset="0"/>
                <a:cs typeface="Aparajita" panose="02020603050405020304" pitchFamily="18" charset="0"/>
              </a:rPr>
              <a:t>Objective</a:t>
            </a:r>
            <a:r>
              <a:rPr lang="en-IN" sz="3600" dirty="0">
                <a:latin typeface="Aparajita" panose="02020603050405020304" pitchFamily="18" charset="0"/>
                <a:cs typeface="Aparajita" panose="02020603050405020304" pitchFamily="18" charset="0"/>
              </a:rPr>
              <a:t>: Determination of  whether the mean of career satisfaction score for working people in government, private and business sectors are same or not? </a:t>
            </a:r>
            <a:br>
              <a:rPr lang="en-IN" sz="3600" dirty="0">
                <a:latin typeface="Aparajita" panose="02020603050405020304" pitchFamily="18" charset="0"/>
                <a:cs typeface="Aparajita" panose="02020603050405020304" pitchFamily="18" charset="0"/>
              </a:rPr>
            </a:br>
            <a:r>
              <a:rPr lang="en-IN" sz="3600" dirty="0">
                <a:latin typeface="Aparajita" panose="02020603050405020304" pitchFamily="18" charset="0"/>
                <a:cs typeface="Aparajita" panose="02020603050405020304" pitchFamily="18" charset="0"/>
              </a:rPr>
              <a:t>To Test:</a:t>
            </a:r>
            <a:br>
              <a:rPr lang="en-IN" sz="3600" dirty="0">
                <a:latin typeface="Aparajita" panose="02020603050405020304" pitchFamily="18" charset="0"/>
                <a:cs typeface="Aparajita" panose="02020603050405020304" pitchFamily="18" charset="0"/>
              </a:rPr>
            </a:br>
            <a:r>
              <a:rPr lang="en-IN" sz="3600" i="1" dirty="0">
                <a:latin typeface="Aparajita" panose="02020603050405020304" pitchFamily="18" charset="0"/>
                <a:cs typeface="Aparajita" panose="02020603050405020304" pitchFamily="18" charset="0"/>
              </a:rPr>
              <a:t>H0</a:t>
            </a:r>
            <a:r>
              <a:rPr lang="en-IN" sz="3600" dirty="0">
                <a:latin typeface="Aparajita" panose="02020603050405020304" pitchFamily="18" charset="0"/>
                <a:cs typeface="Aparajita" panose="02020603050405020304" pitchFamily="18" charset="0"/>
              </a:rPr>
              <a:t>: </a:t>
            </a:r>
            <a:r>
              <a:rPr lang="el-GR" sz="3600" dirty="0">
                <a:cs typeface="Aparajita" panose="02020603050405020304" pitchFamily="18" charset="0"/>
              </a:rPr>
              <a:t>μ1 = μ2= μ3 </a:t>
            </a:r>
            <a:br>
              <a:rPr lang="en-IN" sz="3600" dirty="0">
                <a:latin typeface="Aparajita" panose="02020603050405020304" pitchFamily="18" charset="0"/>
                <a:cs typeface="Aparajita" panose="02020603050405020304" pitchFamily="18" charset="0"/>
              </a:rPr>
            </a:br>
            <a:r>
              <a:rPr lang="en-IN" sz="3600" dirty="0">
                <a:latin typeface="Aparajita" panose="02020603050405020304" pitchFamily="18" charset="0"/>
                <a:cs typeface="Aparajita" panose="02020603050405020304" pitchFamily="18" charset="0"/>
              </a:rPr>
              <a:t>Where </a:t>
            </a:r>
            <a:br>
              <a:rPr lang="en-IN" sz="3600" dirty="0">
                <a:latin typeface="Aparajita" panose="02020603050405020304" pitchFamily="18" charset="0"/>
                <a:cs typeface="Aparajita" panose="02020603050405020304" pitchFamily="18" charset="0"/>
              </a:rPr>
            </a:br>
            <a:r>
              <a:rPr lang="en-IN" sz="3600" dirty="0">
                <a:latin typeface="Aparajita" panose="02020603050405020304" pitchFamily="18" charset="0"/>
                <a:cs typeface="Aparajita" panose="02020603050405020304" pitchFamily="18" charset="0"/>
              </a:rPr>
              <a:t>• μ1 is population mean score of career satisfaction of people those who are working in business sector. </a:t>
            </a:r>
            <a:br>
              <a:rPr lang="en-IN" sz="3600" dirty="0">
                <a:latin typeface="Aparajita" panose="02020603050405020304" pitchFamily="18" charset="0"/>
                <a:cs typeface="Aparajita" panose="02020603050405020304" pitchFamily="18" charset="0"/>
              </a:rPr>
            </a:br>
            <a:r>
              <a:rPr lang="en-IN" sz="3600" dirty="0">
                <a:latin typeface="Aparajita" panose="02020603050405020304" pitchFamily="18" charset="0"/>
                <a:cs typeface="Aparajita" panose="02020603050405020304" pitchFamily="18" charset="0"/>
              </a:rPr>
              <a:t>• μ2 is population mean score of career satisfaction of people those who are working in government sector. </a:t>
            </a:r>
            <a:br>
              <a:rPr lang="en-IN" sz="3600" dirty="0">
                <a:latin typeface="Aparajita" panose="02020603050405020304" pitchFamily="18" charset="0"/>
                <a:cs typeface="Aparajita" panose="02020603050405020304" pitchFamily="18" charset="0"/>
              </a:rPr>
            </a:br>
            <a:r>
              <a:rPr lang="en-IN" sz="3600" dirty="0">
                <a:latin typeface="Aparajita" panose="02020603050405020304" pitchFamily="18" charset="0"/>
                <a:cs typeface="Aparajita" panose="02020603050405020304" pitchFamily="18" charset="0"/>
              </a:rPr>
              <a:t>• μ3 is population mean score of career satisfaction of people those who are working in private sector. </a:t>
            </a:r>
            <a:br>
              <a:rPr lang="en-IN" sz="3600" dirty="0">
                <a:latin typeface="Aparajita" panose="02020603050405020304" pitchFamily="18" charset="0"/>
                <a:cs typeface="Aparajita" panose="02020603050405020304" pitchFamily="18" charset="0"/>
              </a:rPr>
            </a:br>
            <a:r>
              <a:rPr lang="en-IN" sz="3600" dirty="0">
                <a:latin typeface="Aparajita" panose="02020603050405020304" pitchFamily="18" charset="0"/>
                <a:cs typeface="Aparajita" panose="02020603050405020304" pitchFamily="18" charset="0"/>
              </a:rPr>
              <a:t>The alternative hypothesis (H1) is that at least one group mean significantly differs from </a:t>
            </a:r>
            <a:br>
              <a:rPr lang="en-IN" sz="3600" dirty="0">
                <a:latin typeface="Aparajita" panose="02020603050405020304" pitchFamily="18" charset="0"/>
                <a:cs typeface="Aparajita" panose="02020603050405020304" pitchFamily="18" charset="0"/>
              </a:rPr>
            </a:br>
            <a:r>
              <a:rPr lang="en-IN" sz="3600" dirty="0">
                <a:latin typeface="Aparajita" panose="02020603050405020304" pitchFamily="18" charset="0"/>
                <a:cs typeface="Aparajita" panose="02020603050405020304" pitchFamily="18" charset="0"/>
              </a:rPr>
              <a:t>the other group means. </a:t>
            </a:r>
            <a:br>
              <a:rPr lang="en-IN" sz="3600" dirty="0">
                <a:latin typeface="Aparajita" panose="02020603050405020304" pitchFamily="18" charset="0"/>
                <a:cs typeface="Aparajita" panose="02020603050405020304" pitchFamily="18" charset="0"/>
              </a:rPr>
            </a:br>
            <a:br>
              <a:rPr lang="en-IN" sz="3600" dirty="0">
                <a:latin typeface="Aparajita" panose="02020603050405020304" pitchFamily="18" charset="0"/>
                <a:cs typeface="Aparajita" panose="02020603050405020304" pitchFamily="18" charset="0"/>
              </a:rPr>
            </a:br>
            <a:r>
              <a:rPr lang="en-IN" sz="3600" dirty="0" err="1">
                <a:latin typeface="Aparajita" panose="02020603050405020304" pitchFamily="18" charset="0"/>
                <a:cs typeface="Aparajita" panose="02020603050405020304" pitchFamily="18" charset="0"/>
              </a:rPr>
              <a:t>Levene's</a:t>
            </a:r>
            <a:r>
              <a:rPr lang="en-IN" sz="3600" dirty="0">
                <a:latin typeface="Aparajita" panose="02020603050405020304" pitchFamily="18" charset="0"/>
                <a:cs typeface="Aparajita" panose="02020603050405020304" pitchFamily="18" charset="0"/>
              </a:rPr>
              <a:t> test is an inferential statistic used to assess the equality of variances for a variable calculated for two or more groups. </a:t>
            </a:r>
            <a:br>
              <a:rPr lang="en-IN" sz="3600" dirty="0">
                <a:latin typeface="Aparajita" panose="02020603050405020304" pitchFamily="18" charset="0"/>
                <a:cs typeface="Aparajita" panose="02020603050405020304" pitchFamily="18" charset="0"/>
              </a:rPr>
            </a:br>
            <a:r>
              <a:rPr lang="en-IN" sz="3600" dirty="0">
                <a:latin typeface="Aparajita" panose="02020603050405020304" pitchFamily="18" charset="0"/>
                <a:cs typeface="Aparajita" panose="02020603050405020304" pitchFamily="18" charset="0"/>
              </a:rPr>
              <a:t>To Test:</a:t>
            </a:r>
            <a:br>
              <a:rPr lang="en-IN" sz="3600" dirty="0">
                <a:latin typeface="Aparajita" panose="02020603050405020304" pitchFamily="18" charset="0"/>
                <a:cs typeface="Aparajita" panose="02020603050405020304" pitchFamily="18" charset="0"/>
              </a:rPr>
            </a:br>
            <a:r>
              <a:rPr lang="en-IN" sz="3600" dirty="0">
                <a:latin typeface="Aparajita" panose="02020603050405020304" pitchFamily="18" charset="0"/>
                <a:cs typeface="Aparajita" panose="02020603050405020304" pitchFamily="18" charset="0"/>
              </a:rPr>
              <a:t>Null Hypothesis: H0: </a:t>
            </a:r>
            <a:r>
              <a:rPr lang="el-GR" sz="3600" dirty="0">
                <a:cs typeface="Aparajita" panose="02020603050405020304" pitchFamily="18" charset="0"/>
              </a:rPr>
              <a:t>σ12 = σ22 = … = σ</a:t>
            </a:r>
            <a:r>
              <a:rPr lang="en-IN" sz="3600" dirty="0">
                <a:latin typeface="Aparajita" panose="02020603050405020304" pitchFamily="18" charset="0"/>
                <a:cs typeface="Aparajita" panose="02020603050405020304" pitchFamily="18" charset="0"/>
              </a:rPr>
              <a:t>k2 </a:t>
            </a:r>
            <a:br>
              <a:rPr lang="en-IN" sz="3600" dirty="0">
                <a:latin typeface="Aparajita" panose="02020603050405020304" pitchFamily="18" charset="0"/>
                <a:cs typeface="Aparajita" panose="02020603050405020304" pitchFamily="18" charset="0"/>
              </a:rPr>
            </a:br>
            <a:r>
              <a:rPr lang="en-IN" sz="3600" dirty="0">
                <a:latin typeface="Aparajita" panose="02020603050405020304" pitchFamily="18" charset="0"/>
                <a:cs typeface="Aparajita" panose="02020603050405020304" pitchFamily="18" charset="0"/>
              </a:rPr>
              <a:t>Alternative Hypothesis: H1: σi2≠ σk2 for some </a:t>
            </a:r>
            <a:r>
              <a:rPr lang="en-IN" sz="3600" dirty="0" err="1">
                <a:latin typeface="Aparajita" panose="02020603050405020304" pitchFamily="18" charset="0"/>
                <a:cs typeface="Aparajita" panose="02020603050405020304" pitchFamily="18" charset="0"/>
              </a:rPr>
              <a:t>i</a:t>
            </a:r>
            <a:r>
              <a:rPr lang="en-IN" sz="3600" dirty="0">
                <a:latin typeface="Aparajita" panose="02020603050405020304" pitchFamily="18" charset="0"/>
                <a:cs typeface="Aparajita" panose="02020603050405020304" pitchFamily="18" charset="0"/>
              </a:rPr>
              <a:t> and k </a:t>
            </a:r>
          </a:p>
          <a:p>
            <a:endParaRPr lang="en-IN" sz="3200" dirty="0"/>
          </a:p>
        </p:txBody>
      </p:sp>
    </p:spTree>
    <p:extLst>
      <p:ext uri="{BB962C8B-B14F-4D97-AF65-F5344CB8AC3E}">
        <p14:creationId xmlns:p14="http://schemas.microsoft.com/office/powerpoint/2010/main" val="302534063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1018659" y="0"/>
            <a:ext cx="7269564" cy="8475980"/>
            <a:chOff x="11018659" y="0"/>
            <a:chExt cx="7269564" cy="8475980"/>
          </a:xfrm>
        </p:grpSpPr>
        <p:sp>
          <p:nvSpPr>
            <p:cNvPr id="3" name="object 3"/>
            <p:cNvSpPr/>
            <p:nvPr/>
          </p:nvSpPr>
          <p:spPr>
            <a:xfrm>
              <a:off x="11018659" y="0"/>
              <a:ext cx="7269480" cy="8475980"/>
            </a:xfrm>
            <a:custGeom>
              <a:avLst/>
              <a:gdLst/>
              <a:ahLst/>
              <a:cxnLst/>
              <a:rect l="l" t="t" r="r" b="b"/>
              <a:pathLst>
                <a:path w="7269480" h="8475980">
                  <a:moveTo>
                    <a:pt x="7269340" y="3739718"/>
                  </a:moveTo>
                  <a:lnTo>
                    <a:pt x="3000879" y="8008178"/>
                  </a:lnTo>
                  <a:lnTo>
                    <a:pt x="2991971" y="7999270"/>
                  </a:lnTo>
                  <a:lnTo>
                    <a:pt x="2956135" y="8031486"/>
                  </a:lnTo>
                  <a:lnTo>
                    <a:pt x="2919633" y="8062580"/>
                  </a:lnTo>
                  <a:lnTo>
                    <a:pt x="2882489" y="8092550"/>
                  </a:lnTo>
                  <a:lnTo>
                    <a:pt x="2844728" y="8121397"/>
                  </a:lnTo>
                  <a:lnTo>
                    <a:pt x="2806372" y="8149120"/>
                  </a:lnTo>
                  <a:lnTo>
                    <a:pt x="2767446" y="8175718"/>
                  </a:lnTo>
                  <a:lnTo>
                    <a:pt x="2727975" y="8201190"/>
                  </a:lnTo>
                  <a:lnTo>
                    <a:pt x="2687982" y="8225536"/>
                  </a:lnTo>
                  <a:lnTo>
                    <a:pt x="2647490" y="8248756"/>
                  </a:lnTo>
                  <a:lnTo>
                    <a:pt x="2606525" y="8270849"/>
                  </a:lnTo>
                  <a:lnTo>
                    <a:pt x="2565110" y="8291814"/>
                  </a:lnTo>
                  <a:lnTo>
                    <a:pt x="2523269" y="8311650"/>
                  </a:lnTo>
                  <a:lnTo>
                    <a:pt x="2481026" y="8330358"/>
                  </a:lnTo>
                  <a:lnTo>
                    <a:pt x="2438405" y="8347936"/>
                  </a:lnTo>
                  <a:lnTo>
                    <a:pt x="2395430" y="8364385"/>
                  </a:lnTo>
                  <a:lnTo>
                    <a:pt x="2352126" y="8379702"/>
                  </a:lnTo>
                  <a:lnTo>
                    <a:pt x="2308515" y="8393889"/>
                  </a:lnTo>
                  <a:lnTo>
                    <a:pt x="2264623" y="8406943"/>
                  </a:lnTo>
                  <a:lnTo>
                    <a:pt x="2220472" y="8418866"/>
                  </a:lnTo>
                  <a:lnTo>
                    <a:pt x="2176088" y="8429655"/>
                  </a:lnTo>
                  <a:lnTo>
                    <a:pt x="2131494" y="8439311"/>
                  </a:lnTo>
                  <a:lnTo>
                    <a:pt x="2086714" y="8447832"/>
                  </a:lnTo>
                  <a:lnTo>
                    <a:pt x="2041772" y="8455219"/>
                  </a:lnTo>
                  <a:lnTo>
                    <a:pt x="1996692" y="8461471"/>
                  </a:lnTo>
                  <a:lnTo>
                    <a:pt x="1951498" y="8466587"/>
                  </a:lnTo>
                  <a:lnTo>
                    <a:pt x="1906215" y="8470566"/>
                  </a:lnTo>
                  <a:lnTo>
                    <a:pt x="1860865" y="8473409"/>
                  </a:lnTo>
                  <a:lnTo>
                    <a:pt x="1815474" y="8475114"/>
                  </a:lnTo>
                  <a:lnTo>
                    <a:pt x="1770065" y="8475680"/>
                  </a:lnTo>
                  <a:lnTo>
                    <a:pt x="1724662" y="8475108"/>
                  </a:lnTo>
                  <a:lnTo>
                    <a:pt x="1679289" y="8473397"/>
                  </a:lnTo>
                  <a:lnTo>
                    <a:pt x="1633970" y="8470546"/>
                  </a:lnTo>
                  <a:lnTo>
                    <a:pt x="1588729" y="8466554"/>
                  </a:lnTo>
                  <a:lnTo>
                    <a:pt x="1543591" y="8461421"/>
                  </a:lnTo>
                  <a:lnTo>
                    <a:pt x="1498579" y="8455147"/>
                  </a:lnTo>
                  <a:lnTo>
                    <a:pt x="1453716" y="8447731"/>
                  </a:lnTo>
                  <a:lnTo>
                    <a:pt x="1409028" y="8439171"/>
                  </a:lnTo>
                  <a:lnTo>
                    <a:pt x="1364538" y="8429468"/>
                  </a:lnTo>
                  <a:lnTo>
                    <a:pt x="1320270" y="8418622"/>
                  </a:lnTo>
                  <a:lnTo>
                    <a:pt x="1276249" y="8406630"/>
                  </a:lnTo>
                  <a:lnTo>
                    <a:pt x="1232497" y="8393494"/>
                  </a:lnTo>
                  <a:lnTo>
                    <a:pt x="1189040" y="8379212"/>
                  </a:lnTo>
                  <a:lnTo>
                    <a:pt x="1145901" y="8363784"/>
                  </a:lnTo>
                  <a:lnTo>
                    <a:pt x="1103104" y="8347209"/>
                  </a:lnTo>
                  <a:lnTo>
                    <a:pt x="1060673" y="8329486"/>
                  </a:lnTo>
                  <a:lnTo>
                    <a:pt x="1018632" y="8310615"/>
                  </a:lnTo>
                  <a:lnTo>
                    <a:pt x="977005" y="8290596"/>
                  </a:lnTo>
                  <a:lnTo>
                    <a:pt x="935817" y="8269428"/>
                  </a:lnTo>
                  <a:lnTo>
                    <a:pt x="895091" y="8247110"/>
                  </a:lnTo>
                  <a:lnTo>
                    <a:pt x="854851" y="8223641"/>
                  </a:lnTo>
                  <a:lnTo>
                    <a:pt x="815121" y="8199022"/>
                  </a:lnTo>
                  <a:lnTo>
                    <a:pt x="775925" y="8173251"/>
                  </a:lnTo>
                  <a:lnTo>
                    <a:pt x="737287" y="8146328"/>
                  </a:lnTo>
                  <a:lnTo>
                    <a:pt x="699232" y="8118253"/>
                  </a:lnTo>
                  <a:lnTo>
                    <a:pt x="661783" y="8089024"/>
                  </a:lnTo>
                  <a:lnTo>
                    <a:pt x="624964" y="8058641"/>
                  </a:lnTo>
                  <a:lnTo>
                    <a:pt x="588799" y="8027104"/>
                  </a:lnTo>
                  <a:lnTo>
                    <a:pt x="553312" y="7994412"/>
                  </a:lnTo>
                  <a:lnTo>
                    <a:pt x="518528" y="7960565"/>
                  </a:lnTo>
                  <a:lnTo>
                    <a:pt x="484673" y="7925788"/>
                  </a:lnTo>
                  <a:lnTo>
                    <a:pt x="451958" y="7890324"/>
                  </a:lnTo>
                  <a:lnTo>
                    <a:pt x="420385" y="7854195"/>
                  </a:lnTo>
                  <a:lnTo>
                    <a:pt x="389954" y="7817425"/>
                  </a:lnTo>
                  <a:lnTo>
                    <a:pt x="360663" y="7780037"/>
                  </a:lnTo>
                  <a:lnTo>
                    <a:pt x="332515" y="7742055"/>
                  </a:lnTo>
                  <a:lnTo>
                    <a:pt x="305508" y="7703501"/>
                  </a:lnTo>
                  <a:lnTo>
                    <a:pt x="279644" y="7664399"/>
                  </a:lnTo>
                  <a:lnTo>
                    <a:pt x="254922" y="7624772"/>
                  </a:lnTo>
                  <a:lnTo>
                    <a:pt x="231342" y="7584643"/>
                  </a:lnTo>
                  <a:lnTo>
                    <a:pt x="208905" y="7544035"/>
                  </a:lnTo>
                  <a:lnTo>
                    <a:pt x="187612" y="7502972"/>
                  </a:lnTo>
                  <a:lnTo>
                    <a:pt x="167461" y="7461477"/>
                  </a:lnTo>
                  <a:lnTo>
                    <a:pt x="148453" y="7419573"/>
                  </a:lnTo>
                  <a:lnTo>
                    <a:pt x="130590" y="7377284"/>
                  </a:lnTo>
                  <a:lnTo>
                    <a:pt x="113870" y="7334631"/>
                  </a:lnTo>
                  <a:lnTo>
                    <a:pt x="98294" y="7291640"/>
                  </a:lnTo>
                  <a:lnTo>
                    <a:pt x="83862" y="7248332"/>
                  </a:lnTo>
                  <a:lnTo>
                    <a:pt x="70574" y="7204732"/>
                  </a:lnTo>
                  <a:lnTo>
                    <a:pt x="58431" y="7160862"/>
                  </a:lnTo>
                  <a:lnTo>
                    <a:pt x="47433" y="7116746"/>
                  </a:lnTo>
                  <a:lnTo>
                    <a:pt x="37580" y="7072406"/>
                  </a:lnTo>
                  <a:lnTo>
                    <a:pt x="28872" y="7027866"/>
                  </a:lnTo>
                  <a:lnTo>
                    <a:pt x="21310" y="6983150"/>
                  </a:lnTo>
                  <a:lnTo>
                    <a:pt x="14893" y="6938280"/>
                  </a:lnTo>
                  <a:lnTo>
                    <a:pt x="9622" y="6893280"/>
                  </a:lnTo>
                  <a:lnTo>
                    <a:pt x="5496" y="6848173"/>
                  </a:lnTo>
                  <a:lnTo>
                    <a:pt x="2518" y="6802981"/>
                  </a:lnTo>
                  <a:lnTo>
                    <a:pt x="685" y="6757730"/>
                  </a:lnTo>
                  <a:lnTo>
                    <a:pt x="0" y="6712440"/>
                  </a:lnTo>
                  <a:lnTo>
                    <a:pt x="461" y="6667137"/>
                  </a:lnTo>
                  <a:lnTo>
                    <a:pt x="2069" y="6621842"/>
                  </a:lnTo>
                  <a:lnTo>
                    <a:pt x="4824" y="6576580"/>
                  </a:lnTo>
                  <a:lnTo>
                    <a:pt x="8727" y="6531373"/>
                  </a:lnTo>
                  <a:lnTo>
                    <a:pt x="13777" y="6486245"/>
                  </a:lnTo>
                  <a:lnTo>
                    <a:pt x="19976" y="6441218"/>
                  </a:lnTo>
                  <a:lnTo>
                    <a:pt x="27322" y="6396317"/>
                  </a:lnTo>
                  <a:lnTo>
                    <a:pt x="35817" y="6351564"/>
                  </a:lnTo>
                  <a:lnTo>
                    <a:pt x="45460" y="6306982"/>
                  </a:lnTo>
                  <a:lnTo>
                    <a:pt x="56252" y="6262595"/>
                  </a:lnTo>
                  <a:lnTo>
                    <a:pt x="68193" y="6218426"/>
                  </a:lnTo>
                  <a:lnTo>
                    <a:pt x="81283" y="6174499"/>
                  </a:lnTo>
                  <a:lnTo>
                    <a:pt x="95522" y="6130835"/>
                  </a:lnTo>
                  <a:lnTo>
                    <a:pt x="110911" y="6087459"/>
                  </a:lnTo>
                  <a:lnTo>
                    <a:pt x="127449" y="6044394"/>
                  </a:lnTo>
                  <a:lnTo>
                    <a:pt x="145138" y="6001663"/>
                  </a:lnTo>
                  <a:lnTo>
                    <a:pt x="163976" y="5959290"/>
                  </a:lnTo>
                  <a:lnTo>
                    <a:pt x="183965" y="5917297"/>
                  </a:lnTo>
                  <a:lnTo>
                    <a:pt x="205104" y="5875707"/>
                  </a:lnTo>
                  <a:lnTo>
                    <a:pt x="227394" y="5834544"/>
                  </a:lnTo>
                  <a:lnTo>
                    <a:pt x="250835" y="5793832"/>
                  </a:lnTo>
                  <a:lnTo>
                    <a:pt x="275428" y="5753592"/>
                  </a:lnTo>
                  <a:lnTo>
                    <a:pt x="301171" y="5713850"/>
                  </a:lnTo>
                  <a:lnTo>
                    <a:pt x="328066" y="5674627"/>
                  </a:lnTo>
                  <a:lnTo>
                    <a:pt x="356113" y="5635947"/>
                  </a:lnTo>
                  <a:lnTo>
                    <a:pt x="385312" y="5597833"/>
                  </a:lnTo>
                  <a:lnTo>
                    <a:pt x="415663" y="5560309"/>
                  </a:lnTo>
                  <a:lnTo>
                    <a:pt x="447166" y="5523397"/>
                  </a:lnTo>
                  <a:lnTo>
                    <a:pt x="479822" y="5487121"/>
                  </a:lnTo>
                  <a:lnTo>
                    <a:pt x="470914" y="5478213"/>
                  </a:lnTo>
                  <a:lnTo>
                    <a:pt x="5949128" y="0"/>
                  </a:lnTo>
                  <a:lnTo>
                    <a:pt x="7269340" y="0"/>
                  </a:lnTo>
                  <a:lnTo>
                    <a:pt x="7269340" y="3739718"/>
                  </a:lnTo>
                  <a:close/>
                </a:path>
              </a:pathLst>
            </a:custGeom>
            <a:solidFill>
              <a:srgbClr val="1C6179">
                <a:alpha val="14898"/>
              </a:srgbClr>
            </a:solidFill>
          </p:spPr>
          <p:txBody>
            <a:bodyPr wrap="square" lIns="0" tIns="0" rIns="0" bIns="0" rtlCol="0"/>
            <a:lstStyle/>
            <a:p>
              <a:endParaRPr/>
            </a:p>
          </p:txBody>
        </p:sp>
        <p:sp>
          <p:nvSpPr>
            <p:cNvPr id="4" name="object 4"/>
            <p:cNvSpPr/>
            <p:nvPr/>
          </p:nvSpPr>
          <p:spPr>
            <a:xfrm>
              <a:off x="11526108" y="0"/>
              <a:ext cx="6762115" cy="5150485"/>
            </a:xfrm>
            <a:custGeom>
              <a:avLst/>
              <a:gdLst/>
              <a:ahLst/>
              <a:cxnLst/>
              <a:rect l="l" t="t" r="r" b="b"/>
              <a:pathLst>
                <a:path w="6762115" h="5150485">
                  <a:moveTo>
                    <a:pt x="6761892" y="924842"/>
                  </a:moveTo>
                  <a:lnTo>
                    <a:pt x="3003743" y="4682991"/>
                  </a:lnTo>
                  <a:lnTo>
                    <a:pt x="2994823" y="4674071"/>
                  </a:lnTo>
                  <a:lnTo>
                    <a:pt x="2958985" y="4706285"/>
                  </a:lnTo>
                  <a:lnTo>
                    <a:pt x="2922479" y="4737375"/>
                  </a:lnTo>
                  <a:lnTo>
                    <a:pt x="2885331" y="4767340"/>
                  </a:lnTo>
                  <a:lnTo>
                    <a:pt x="2847563" y="4796181"/>
                  </a:lnTo>
                  <a:lnTo>
                    <a:pt x="2809201" y="4823896"/>
                  </a:lnTo>
                  <a:lnTo>
                    <a:pt x="2770267" y="4850486"/>
                  </a:lnTo>
                  <a:lnTo>
                    <a:pt x="2730786" y="4875949"/>
                  </a:lnTo>
                  <a:lnTo>
                    <a:pt x="2690782" y="4900285"/>
                  </a:lnTo>
                  <a:lnTo>
                    <a:pt x="2650280" y="4923493"/>
                  </a:lnTo>
                  <a:lnTo>
                    <a:pt x="2609302" y="4945573"/>
                  </a:lnTo>
                  <a:lnTo>
                    <a:pt x="2567873" y="4966524"/>
                  </a:lnTo>
                  <a:lnTo>
                    <a:pt x="2526018" y="4986346"/>
                  </a:lnTo>
                  <a:lnTo>
                    <a:pt x="2483759" y="5005038"/>
                  </a:lnTo>
                  <a:lnTo>
                    <a:pt x="2441122" y="5022599"/>
                  </a:lnTo>
                  <a:lnTo>
                    <a:pt x="2398129" y="5039030"/>
                  </a:lnTo>
                  <a:lnTo>
                    <a:pt x="2354806" y="5054328"/>
                  </a:lnTo>
                  <a:lnTo>
                    <a:pt x="2311176" y="5068495"/>
                  </a:lnTo>
                  <a:lnTo>
                    <a:pt x="2267263" y="5081529"/>
                  </a:lnTo>
                  <a:lnTo>
                    <a:pt x="2223091" y="5093430"/>
                  </a:lnTo>
                  <a:lnTo>
                    <a:pt x="2178685" y="5104196"/>
                  </a:lnTo>
                  <a:lnTo>
                    <a:pt x="2134067" y="5113829"/>
                  </a:lnTo>
                  <a:lnTo>
                    <a:pt x="2089263" y="5122326"/>
                  </a:lnTo>
                  <a:lnTo>
                    <a:pt x="2044296" y="5129688"/>
                  </a:lnTo>
                  <a:lnTo>
                    <a:pt x="1999191" y="5135914"/>
                  </a:lnTo>
                  <a:lnTo>
                    <a:pt x="1953970" y="5141003"/>
                  </a:lnTo>
                  <a:lnTo>
                    <a:pt x="1908659" y="5144955"/>
                  </a:lnTo>
                  <a:lnTo>
                    <a:pt x="1863282" y="5147769"/>
                  </a:lnTo>
                  <a:lnTo>
                    <a:pt x="1817861" y="5149444"/>
                  </a:lnTo>
                  <a:lnTo>
                    <a:pt x="1772422" y="5149981"/>
                  </a:lnTo>
                  <a:lnTo>
                    <a:pt x="1726989" y="5149378"/>
                  </a:lnTo>
                  <a:lnTo>
                    <a:pt x="1681584" y="5147636"/>
                  </a:lnTo>
                  <a:lnTo>
                    <a:pt x="1636233" y="5144752"/>
                  </a:lnTo>
                  <a:lnTo>
                    <a:pt x="1590960" y="5140728"/>
                  </a:lnTo>
                  <a:lnTo>
                    <a:pt x="1545788" y="5135561"/>
                  </a:lnTo>
                  <a:lnTo>
                    <a:pt x="1500741" y="5129253"/>
                  </a:lnTo>
                  <a:lnTo>
                    <a:pt x="1455844" y="5121801"/>
                  </a:lnTo>
                  <a:lnTo>
                    <a:pt x="1411121" y="5113206"/>
                  </a:lnTo>
                  <a:lnTo>
                    <a:pt x="1366595" y="5103467"/>
                  </a:lnTo>
                  <a:lnTo>
                    <a:pt x="1322290" y="5092584"/>
                  </a:lnTo>
                  <a:lnTo>
                    <a:pt x="1278231" y="5080555"/>
                  </a:lnTo>
                  <a:lnTo>
                    <a:pt x="1234442" y="5067381"/>
                  </a:lnTo>
                  <a:lnTo>
                    <a:pt x="1190946" y="5053060"/>
                  </a:lnTo>
                  <a:lnTo>
                    <a:pt x="1147768" y="5037592"/>
                  </a:lnTo>
                  <a:lnTo>
                    <a:pt x="1104931" y="5020978"/>
                  </a:lnTo>
                  <a:lnTo>
                    <a:pt x="1062460" y="5003215"/>
                  </a:lnTo>
                  <a:lnTo>
                    <a:pt x="1020379" y="4984304"/>
                  </a:lnTo>
                  <a:lnTo>
                    <a:pt x="978711" y="4964243"/>
                  </a:lnTo>
                  <a:lnTo>
                    <a:pt x="937481" y="4943033"/>
                  </a:lnTo>
                  <a:lnTo>
                    <a:pt x="896713" y="4920673"/>
                  </a:lnTo>
                  <a:lnTo>
                    <a:pt x="856430" y="4897162"/>
                  </a:lnTo>
                  <a:lnTo>
                    <a:pt x="816657" y="4872500"/>
                  </a:lnTo>
                  <a:lnTo>
                    <a:pt x="777418" y="4846686"/>
                  </a:lnTo>
                  <a:lnTo>
                    <a:pt x="738737" y="4819719"/>
                  </a:lnTo>
                  <a:lnTo>
                    <a:pt x="700637" y="4791599"/>
                  </a:lnTo>
                  <a:lnTo>
                    <a:pt x="663144" y="4762326"/>
                  </a:lnTo>
                  <a:lnTo>
                    <a:pt x="626280" y="4731899"/>
                  </a:lnTo>
                  <a:lnTo>
                    <a:pt x="590070" y="4700316"/>
                  </a:lnTo>
                  <a:lnTo>
                    <a:pt x="554538" y="4667579"/>
                  </a:lnTo>
                  <a:lnTo>
                    <a:pt x="519707" y="4633686"/>
                  </a:lnTo>
                  <a:lnTo>
                    <a:pt x="485807" y="4598863"/>
                  </a:lnTo>
                  <a:lnTo>
                    <a:pt x="453047" y="4563353"/>
                  </a:lnTo>
                  <a:lnTo>
                    <a:pt x="421429" y="4527179"/>
                  </a:lnTo>
                  <a:lnTo>
                    <a:pt x="390952" y="4490365"/>
                  </a:lnTo>
                  <a:lnTo>
                    <a:pt x="361618" y="4452932"/>
                  </a:lnTo>
                  <a:lnTo>
                    <a:pt x="333425" y="4414906"/>
                  </a:lnTo>
                  <a:lnTo>
                    <a:pt x="306375" y="4376308"/>
                  </a:lnTo>
                  <a:lnTo>
                    <a:pt x="280467" y="4337163"/>
                  </a:lnTo>
                  <a:lnTo>
                    <a:pt x="255702" y="4297493"/>
                  </a:lnTo>
                  <a:lnTo>
                    <a:pt x="232080" y="4257321"/>
                  </a:lnTo>
                  <a:lnTo>
                    <a:pt x="209601" y="4216672"/>
                  </a:lnTo>
                  <a:lnTo>
                    <a:pt x="188265" y="4175567"/>
                  </a:lnTo>
                  <a:lnTo>
                    <a:pt x="168073" y="4134031"/>
                  </a:lnTo>
                  <a:lnTo>
                    <a:pt x="149025" y="4092086"/>
                  </a:lnTo>
                  <a:lnTo>
                    <a:pt x="131121" y="4049757"/>
                  </a:lnTo>
                  <a:lnTo>
                    <a:pt x="114362" y="4007065"/>
                  </a:lnTo>
                  <a:lnTo>
                    <a:pt x="98746" y="3964034"/>
                  </a:lnTo>
                  <a:lnTo>
                    <a:pt x="84276" y="3920688"/>
                  </a:lnTo>
                  <a:lnTo>
                    <a:pt x="70950" y="3877050"/>
                  </a:lnTo>
                  <a:lnTo>
                    <a:pt x="58770" y="3833143"/>
                  </a:lnTo>
                  <a:lnTo>
                    <a:pt x="47735" y="3788990"/>
                  </a:lnTo>
                  <a:lnTo>
                    <a:pt x="37846" y="3744614"/>
                  </a:lnTo>
                  <a:lnTo>
                    <a:pt x="29102" y="3700039"/>
                  </a:lnTo>
                  <a:lnTo>
                    <a:pt x="21505" y="3655288"/>
                  </a:lnTo>
                  <a:lnTo>
                    <a:pt x="15054" y="3610384"/>
                  </a:lnTo>
                  <a:lnTo>
                    <a:pt x="9749" y="3565350"/>
                  </a:lnTo>
                  <a:lnTo>
                    <a:pt x="5591" y="3520210"/>
                  </a:lnTo>
                  <a:lnTo>
                    <a:pt x="2580" y="3474987"/>
                  </a:lnTo>
                  <a:lnTo>
                    <a:pt x="716" y="3429704"/>
                  </a:lnTo>
                  <a:lnTo>
                    <a:pt x="0" y="3384384"/>
                  </a:lnTo>
                  <a:lnTo>
                    <a:pt x="431" y="3339050"/>
                  </a:lnTo>
                  <a:lnTo>
                    <a:pt x="2010" y="3293727"/>
                  </a:lnTo>
                  <a:lnTo>
                    <a:pt x="4736" y="3248436"/>
                  </a:lnTo>
                  <a:lnTo>
                    <a:pt x="8612" y="3203202"/>
                  </a:lnTo>
                  <a:lnTo>
                    <a:pt x="13635" y="3158047"/>
                  </a:lnTo>
                  <a:lnTo>
                    <a:pt x="19808" y="3112994"/>
                  </a:lnTo>
                  <a:lnTo>
                    <a:pt x="27129" y="3068068"/>
                  </a:lnTo>
                  <a:lnTo>
                    <a:pt x="35600" y="3023291"/>
                  </a:lnTo>
                  <a:lnTo>
                    <a:pt x="45219" y="2978686"/>
                  </a:lnTo>
                  <a:lnTo>
                    <a:pt x="55989" y="2934277"/>
                  </a:lnTo>
                  <a:lnTo>
                    <a:pt x="67908" y="2890087"/>
                  </a:lnTo>
                  <a:lnTo>
                    <a:pt x="80977" y="2846138"/>
                  </a:lnTo>
                  <a:lnTo>
                    <a:pt x="95197" y="2802455"/>
                  </a:lnTo>
                  <a:lnTo>
                    <a:pt x="110567" y="2759061"/>
                  </a:lnTo>
                  <a:lnTo>
                    <a:pt x="127087" y="2715979"/>
                  </a:lnTo>
                  <a:lnTo>
                    <a:pt x="144759" y="2673231"/>
                  </a:lnTo>
                  <a:lnTo>
                    <a:pt x="163582" y="2630842"/>
                  </a:lnTo>
                  <a:lnTo>
                    <a:pt x="183556" y="2588834"/>
                  </a:lnTo>
                  <a:lnTo>
                    <a:pt x="204681" y="2547231"/>
                  </a:lnTo>
                  <a:lnTo>
                    <a:pt x="226959" y="2506056"/>
                  </a:lnTo>
                  <a:lnTo>
                    <a:pt x="250388" y="2465332"/>
                  </a:lnTo>
                  <a:lnTo>
                    <a:pt x="274970" y="2425082"/>
                  </a:lnTo>
                  <a:lnTo>
                    <a:pt x="300704" y="2385330"/>
                  </a:lnTo>
                  <a:lnTo>
                    <a:pt x="327591" y="2346099"/>
                  </a:lnTo>
                  <a:lnTo>
                    <a:pt x="355630" y="2307412"/>
                  </a:lnTo>
                  <a:lnTo>
                    <a:pt x="384823" y="2269293"/>
                  </a:lnTo>
                  <a:lnTo>
                    <a:pt x="415169" y="2231764"/>
                  </a:lnTo>
                  <a:lnTo>
                    <a:pt x="446669" y="2194848"/>
                  </a:lnTo>
                  <a:lnTo>
                    <a:pt x="479322" y="2158570"/>
                  </a:lnTo>
                  <a:lnTo>
                    <a:pt x="470402" y="2149650"/>
                  </a:lnTo>
                  <a:lnTo>
                    <a:pt x="2620053" y="0"/>
                  </a:lnTo>
                  <a:lnTo>
                    <a:pt x="6761892" y="0"/>
                  </a:lnTo>
                  <a:lnTo>
                    <a:pt x="6761892" y="924842"/>
                  </a:lnTo>
                  <a:close/>
                </a:path>
              </a:pathLst>
            </a:custGeom>
            <a:solidFill>
              <a:srgbClr val="61C2A2">
                <a:alpha val="14898"/>
              </a:srgbClr>
            </a:solidFill>
          </p:spPr>
          <p:txBody>
            <a:bodyPr wrap="square" lIns="0" tIns="0" rIns="0" bIns="0" rtlCol="0"/>
            <a:lstStyle/>
            <a:p>
              <a:endParaRPr dirty="0"/>
            </a:p>
          </p:txBody>
        </p:sp>
      </p:grpSp>
      <p:grpSp>
        <p:nvGrpSpPr>
          <p:cNvPr id="5" name="object 5"/>
          <p:cNvGrpSpPr/>
          <p:nvPr/>
        </p:nvGrpSpPr>
        <p:grpSpPr>
          <a:xfrm>
            <a:off x="0" y="5919989"/>
            <a:ext cx="3458210" cy="4367530"/>
            <a:chOff x="0" y="5919989"/>
            <a:chExt cx="3458210" cy="4367530"/>
          </a:xfrm>
        </p:grpSpPr>
        <p:sp>
          <p:nvSpPr>
            <p:cNvPr id="6" name="object 6"/>
            <p:cNvSpPr/>
            <p:nvPr/>
          </p:nvSpPr>
          <p:spPr>
            <a:xfrm>
              <a:off x="0" y="5919989"/>
              <a:ext cx="3458210" cy="4241165"/>
            </a:xfrm>
            <a:custGeom>
              <a:avLst/>
              <a:gdLst/>
              <a:ahLst/>
              <a:cxnLst/>
              <a:rect l="l" t="t" r="r" b="b"/>
              <a:pathLst>
                <a:path w="3458210" h="4241165">
                  <a:moveTo>
                    <a:pt x="3195689" y="1534128"/>
                  </a:moveTo>
                  <a:lnTo>
                    <a:pt x="722646" y="4007172"/>
                  </a:lnTo>
                  <a:lnTo>
                    <a:pt x="718173" y="4002699"/>
                  </a:lnTo>
                  <a:lnTo>
                    <a:pt x="682568" y="4033877"/>
                  </a:lnTo>
                  <a:lnTo>
                    <a:pt x="645713" y="4062875"/>
                  </a:lnTo>
                  <a:lnTo>
                    <a:pt x="607701" y="4089691"/>
                  </a:lnTo>
                  <a:lnTo>
                    <a:pt x="568622" y="4114324"/>
                  </a:lnTo>
                  <a:lnTo>
                    <a:pt x="528568" y="4136771"/>
                  </a:lnTo>
                  <a:lnTo>
                    <a:pt x="487631" y="4157030"/>
                  </a:lnTo>
                  <a:lnTo>
                    <a:pt x="445902" y="4175100"/>
                  </a:lnTo>
                  <a:lnTo>
                    <a:pt x="403473" y="4190977"/>
                  </a:lnTo>
                  <a:lnTo>
                    <a:pt x="360435" y="4204661"/>
                  </a:lnTo>
                  <a:lnTo>
                    <a:pt x="316880" y="4216148"/>
                  </a:lnTo>
                  <a:lnTo>
                    <a:pt x="272900" y="4225437"/>
                  </a:lnTo>
                  <a:lnTo>
                    <a:pt x="228585" y="4232526"/>
                  </a:lnTo>
                  <a:lnTo>
                    <a:pt x="184028" y="4237412"/>
                  </a:lnTo>
                  <a:lnTo>
                    <a:pt x="139319" y="4240094"/>
                  </a:lnTo>
                  <a:lnTo>
                    <a:pt x="94551" y="4240570"/>
                  </a:lnTo>
                  <a:lnTo>
                    <a:pt x="49815" y="4238837"/>
                  </a:lnTo>
                  <a:lnTo>
                    <a:pt x="5202" y="4234893"/>
                  </a:lnTo>
                  <a:lnTo>
                    <a:pt x="0" y="4234172"/>
                  </a:lnTo>
                  <a:lnTo>
                    <a:pt x="0" y="2189448"/>
                  </a:lnTo>
                  <a:lnTo>
                    <a:pt x="1925504" y="263943"/>
                  </a:lnTo>
                  <a:lnTo>
                    <a:pt x="1960418" y="230801"/>
                  </a:lnTo>
                  <a:lnTo>
                    <a:pt x="1996584" y="199892"/>
                  </a:lnTo>
                  <a:lnTo>
                    <a:pt x="2033914" y="171212"/>
                  </a:lnTo>
                  <a:lnTo>
                    <a:pt x="2072322" y="144758"/>
                  </a:lnTo>
                  <a:lnTo>
                    <a:pt x="2111720" y="120529"/>
                  </a:lnTo>
                  <a:lnTo>
                    <a:pt x="2152019" y="98522"/>
                  </a:lnTo>
                  <a:lnTo>
                    <a:pt x="2193133" y="78734"/>
                  </a:lnTo>
                  <a:lnTo>
                    <a:pt x="2234975" y="61162"/>
                  </a:lnTo>
                  <a:lnTo>
                    <a:pt x="2277456" y="45804"/>
                  </a:lnTo>
                  <a:lnTo>
                    <a:pt x="2320490" y="32657"/>
                  </a:lnTo>
                  <a:lnTo>
                    <a:pt x="2363989" y="21719"/>
                  </a:lnTo>
                  <a:lnTo>
                    <a:pt x="2407865" y="12987"/>
                  </a:lnTo>
                  <a:lnTo>
                    <a:pt x="2452031" y="6458"/>
                  </a:lnTo>
                  <a:lnTo>
                    <a:pt x="2496400" y="2130"/>
                  </a:lnTo>
                  <a:lnTo>
                    <a:pt x="2540884" y="0"/>
                  </a:lnTo>
                  <a:lnTo>
                    <a:pt x="2585395" y="65"/>
                  </a:lnTo>
                  <a:lnTo>
                    <a:pt x="2629847" y="2323"/>
                  </a:lnTo>
                  <a:lnTo>
                    <a:pt x="2674151" y="6771"/>
                  </a:lnTo>
                  <a:lnTo>
                    <a:pt x="2718221" y="13407"/>
                  </a:lnTo>
                  <a:lnTo>
                    <a:pt x="2761969" y="22228"/>
                  </a:lnTo>
                  <a:lnTo>
                    <a:pt x="2805306" y="33232"/>
                  </a:lnTo>
                  <a:lnTo>
                    <a:pt x="2848147" y="46415"/>
                  </a:lnTo>
                  <a:lnTo>
                    <a:pt x="2890403" y="61775"/>
                  </a:lnTo>
                  <a:lnTo>
                    <a:pt x="2931988" y="79310"/>
                  </a:lnTo>
                  <a:lnTo>
                    <a:pt x="2972812" y="99016"/>
                  </a:lnTo>
                  <a:lnTo>
                    <a:pt x="3012790" y="120892"/>
                  </a:lnTo>
                  <a:lnTo>
                    <a:pt x="3051833" y="144935"/>
                  </a:lnTo>
                  <a:lnTo>
                    <a:pt x="3089855" y="171141"/>
                  </a:lnTo>
                  <a:lnTo>
                    <a:pt x="3126767" y="199509"/>
                  </a:lnTo>
                  <a:lnTo>
                    <a:pt x="3162483" y="230036"/>
                  </a:lnTo>
                  <a:lnTo>
                    <a:pt x="3196914" y="262718"/>
                  </a:lnTo>
                  <a:lnTo>
                    <a:pt x="3229583" y="297163"/>
                  </a:lnTo>
                  <a:lnTo>
                    <a:pt x="3260071" y="332918"/>
                  </a:lnTo>
                  <a:lnTo>
                    <a:pt x="3288378" y="369891"/>
                  </a:lnTo>
                  <a:lnTo>
                    <a:pt x="3314503" y="407994"/>
                  </a:lnTo>
                  <a:lnTo>
                    <a:pt x="3338447" y="447136"/>
                  </a:lnTo>
                  <a:lnTo>
                    <a:pt x="3360210" y="487226"/>
                  </a:lnTo>
                  <a:lnTo>
                    <a:pt x="3379792" y="528176"/>
                  </a:lnTo>
                  <a:lnTo>
                    <a:pt x="3397193" y="569893"/>
                  </a:lnTo>
                  <a:lnTo>
                    <a:pt x="3412413" y="612289"/>
                  </a:lnTo>
                  <a:lnTo>
                    <a:pt x="3425453" y="655274"/>
                  </a:lnTo>
                  <a:lnTo>
                    <a:pt x="3436312" y="698756"/>
                  </a:lnTo>
                  <a:lnTo>
                    <a:pt x="3444990" y="742646"/>
                  </a:lnTo>
                  <a:lnTo>
                    <a:pt x="3451488" y="786854"/>
                  </a:lnTo>
                  <a:lnTo>
                    <a:pt x="3455806" y="831289"/>
                  </a:lnTo>
                  <a:lnTo>
                    <a:pt x="3457943" y="875861"/>
                  </a:lnTo>
                  <a:lnTo>
                    <a:pt x="3457900" y="920481"/>
                  </a:lnTo>
                  <a:lnTo>
                    <a:pt x="3455677" y="965058"/>
                  </a:lnTo>
                  <a:lnTo>
                    <a:pt x="3451274" y="1009502"/>
                  </a:lnTo>
                  <a:lnTo>
                    <a:pt x="3444691" y="1053722"/>
                  </a:lnTo>
                  <a:lnTo>
                    <a:pt x="3435928" y="1097629"/>
                  </a:lnTo>
                  <a:lnTo>
                    <a:pt x="3424985" y="1141132"/>
                  </a:lnTo>
                  <a:lnTo>
                    <a:pt x="3411863" y="1184142"/>
                  </a:lnTo>
                  <a:lnTo>
                    <a:pt x="3396561" y="1226567"/>
                  </a:lnTo>
                  <a:lnTo>
                    <a:pt x="3379079" y="1268318"/>
                  </a:lnTo>
                  <a:lnTo>
                    <a:pt x="3359418" y="1309306"/>
                  </a:lnTo>
                  <a:lnTo>
                    <a:pt x="3337578" y="1349438"/>
                  </a:lnTo>
                  <a:lnTo>
                    <a:pt x="3313558" y="1388626"/>
                  </a:lnTo>
                  <a:lnTo>
                    <a:pt x="3287359" y="1426779"/>
                  </a:lnTo>
                  <a:lnTo>
                    <a:pt x="3258982" y="1463807"/>
                  </a:lnTo>
                  <a:lnTo>
                    <a:pt x="3228425" y="1499621"/>
                  </a:lnTo>
                  <a:lnTo>
                    <a:pt x="3195689" y="1534128"/>
                  </a:lnTo>
                  <a:close/>
                </a:path>
              </a:pathLst>
            </a:custGeom>
            <a:solidFill>
              <a:srgbClr val="61C2A2">
                <a:alpha val="14898"/>
              </a:srgbClr>
            </a:solidFill>
          </p:spPr>
          <p:txBody>
            <a:bodyPr wrap="square" lIns="0" tIns="0" rIns="0" bIns="0" rtlCol="0"/>
            <a:lstStyle/>
            <a:p>
              <a:endParaRPr/>
            </a:p>
          </p:txBody>
        </p:sp>
        <p:sp>
          <p:nvSpPr>
            <p:cNvPr id="7" name="object 7"/>
            <p:cNvSpPr/>
            <p:nvPr/>
          </p:nvSpPr>
          <p:spPr>
            <a:xfrm>
              <a:off x="0" y="8017510"/>
              <a:ext cx="2544445" cy="2269490"/>
            </a:xfrm>
            <a:custGeom>
              <a:avLst/>
              <a:gdLst/>
              <a:ahLst/>
              <a:cxnLst/>
              <a:rect l="l" t="t" r="r" b="b"/>
              <a:pathLst>
                <a:path w="2544445" h="2269490">
                  <a:moveTo>
                    <a:pt x="2281058" y="1530887"/>
                  </a:moveTo>
                  <a:lnTo>
                    <a:pt x="1542456" y="2269489"/>
                  </a:lnTo>
                  <a:lnTo>
                    <a:pt x="0" y="2269489"/>
                  </a:lnTo>
                  <a:lnTo>
                    <a:pt x="0" y="1279037"/>
                  </a:lnTo>
                  <a:lnTo>
                    <a:pt x="1014604" y="264432"/>
                  </a:lnTo>
                  <a:lnTo>
                    <a:pt x="1049513" y="231290"/>
                  </a:lnTo>
                  <a:lnTo>
                    <a:pt x="1085669" y="200375"/>
                  </a:lnTo>
                  <a:lnTo>
                    <a:pt x="1122985" y="171684"/>
                  </a:lnTo>
                  <a:lnTo>
                    <a:pt x="1161373" y="145215"/>
                  </a:lnTo>
                  <a:lnTo>
                    <a:pt x="1200747" y="120966"/>
                  </a:lnTo>
                  <a:lnTo>
                    <a:pt x="1241017" y="98934"/>
                  </a:lnTo>
                  <a:lnTo>
                    <a:pt x="1282098" y="79116"/>
                  </a:lnTo>
                  <a:lnTo>
                    <a:pt x="1323903" y="61510"/>
                  </a:lnTo>
                  <a:lnTo>
                    <a:pt x="1366342" y="46114"/>
                  </a:lnTo>
                  <a:lnTo>
                    <a:pt x="1409331" y="32925"/>
                  </a:lnTo>
                  <a:lnTo>
                    <a:pt x="1452780" y="21941"/>
                  </a:lnTo>
                  <a:lnTo>
                    <a:pt x="1496603" y="13159"/>
                  </a:lnTo>
                  <a:lnTo>
                    <a:pt x="1540712" y="6576"/>
                  </a:lnTo>
                  <a:lnTo>
                    <a:pt x="1585021" y="2190"/>
                  </a:lnTo>
                  <a:lnTo>
                    <a:pt x="1629441" y="0"/>
                  </a:lnTo>
                  <a:lnTo>
                    <a:pt x="1673886" y="1"/>
                  </a:lnTo>
                  <a:lnTo>
                    <a:pt x="1718267" y="2192"/>
                  </a:lnTo>
                  <a:lnTo>
                    <a:pt x="1762499" y="6570"/>
                  </a:lnTo>
                  <a:lnTo>
                    <a:pt x="1806493" y="13132"/>
                  </a:lnTo>
                  <a:lnTo>
                    <a:pt x="1850162" y="21877"/>
                  </a:lnTo>
                  <a:lnTo>
                    <a:pt x="1893419" y="32802"/>
                  </a:lnTo>
                  <a:lnTo>
                    <a:pt x="1936177" y="45903"/>
                  </a:lnTo>
                  <a:lnTo>
                    <a:pt x="1978347" y="61180"/>
                  </a:lnTo>
                  <a:lnTo>
                    <a:pt x="2019844" y="78628"/>
                  </a:lnTo>
                  <a:lnTo>
                    <a:pt x="2060579" y="98247"/>
                  </a:lnTo>
                  <a:lnTo>
                    <a:pt x="2100466" y="120032"/>
                  </a:lnTo>
                  <a:lnTo>
                    <a:pt x="2139416" y="143982"/>
                  </a:lnTo>
                  <a:lnTo>
                    <a:pt x="2177343" y="170095"/>
                  </a:lnTo>
                  <a:lnTo>
                    <a:pt x="2214159" y="198367"/>
                  </a:lnTo>
                  <a:lnTo>
                    <a:pt x="2249777" y="228797"/>
                  </a:lnTo>
                  <a:lnTo>
                    <a:pt x="2284110" y="261381"/>
                  </a:lnTo>
                  <a:lnTo>
                    <a:pt x="2316680" y="295727"/>
                  </a:lnTo>
                  <a:lnTo>
                    <a:pt x="2347071" y="331384"/>
                  </a:lnTo>
                  <a:lnTo>
                    <a:pt x="2375282" y="368262"/>
                  </a:lnTo>
                  <a:lnTo>
                    <a:pt x="2401313" y="406270"/>
                  </a:lnTo>
                  <a:lnTo>
                    <a:pt x="2425165" y="445318"/>
                  </a:lnTo>
                  <a:lnTo>
                    <a:pt x="2446838" y="485318"/>
                  </a:lnTo>
                  <a:lnTo>
                    <a:pt x="2466332" y="526177"/>
                  </a:lnTo>
                  <a:lnTo>
                    <a:pt x="2483647" y="567807"/>
                  </a:lnTo>
                  <a:lnTo>
                    <a:pt x="2498783" y="610118"/>
                  </a:lnTo>
                  <a:lnTo>
                    <a:pt x="2511742" y="653019"/>
                  </a:lnTo>
                  <a:lnTo>
                    <a:pt x="2522522" y="696421"/>
                  </a:lnTo>
                  <a:lnTo>
                    <a:pt x="2531124" y="740232"/>
                  </a:lnTo>
                  <a:lnTo>
                    <a:pt x="2537549" y="784364"/>
                  </a:lnTo>
                  <a:lnTo>
                    <a:pt x="2541796" y="828727"/>
                  </a:lnTo>
                  <a:lnTo>
                    <a:pt x="2543866" y="873230"/>
                  </a:lnTo>
                  <a:lnTo>
                    <a:pt x="2543759" y="917783"/>
                  </a:lnTo>
                  <a:lnTo>
                    <a:pt x="2541475" y="962296"/>
                  </a:lnTo>
                  <a:lnTo>
                    <a:pt x="2537014" y="1006679"/>
                  </a:lnTo>
                  <a:lnTo>
                    <a:pt x="2530377" y="1050843"/>
                  </a:lnTo>
                  <a:lnTo>
                    <a:pt x="2521564" y="1094696"/>
                  </a:lnTo>
                  <a:lnTo>
                    <a:pt x="2510576" y="1138150"/>
                  </a:lnTo>
                  <a:lnTo>
                    <a:pt x="2497411" y="1181114"/>
                  </a:lnTo>
                  <a:lnTo>
                    <a:pt x="2482071" y="1223498"/>
                  </a:lnTo>
                  <a:lnTo>
                    <a:pt x="2464555" y="1265212"/>
                  </a:lnTo>
                  <a:lnTo>
                    <a:pt x="2444865" y="1306165"/>
                  </a:lnTo>
                  <a:lnTo>
                    <a:pt x="2423000" y="1346269"/>
                  </a:lnTo>
                  <a:lnTo>
                    <a:pt x="2398960" y="1385433"/>
                  </a:lnTo>
                  <a:lnTo>
                    <a:pt x="2372746" y="1423567"/>
                  </a:lnTo>
                  <a:lnTo>
                    <a:pt x="2344357" y="1460580"/>
                  </a:lnTo>
                  <a:lnTo>
                    <a:pt x="2313794" y="1496384"/>
                  </a:lnTo>
                  <a:lnTo>
                    <a:pt x="2281058" y="1530887"/>
                  </a:lnTo>
                  <a:close/>
                </a:path>
              </a:pathLst>
            </a:custGeom>
            <a:solidFill>
              <a:srgbClr val="1C6179">
                <a:alpha val="14898"/>
              </a:srgbClr>
            </a:solidFill>
          </p:spPr>
          <p:txBody>
            <a:bodyPr wrap="square" lIns="0" tIns="0" rIns="0" bIns="0" rtlCol="0"/>
            <a:lstStyle/>
            <a:p>
              <a:endParaRPr/>
            </a:p>
          </p:txBody>
        </p:sp>
      </p:grpSp>
      <p:sp>
        <p:nvSpPr>
          <p:cNvPr id="8" name="Rectangle 7">
            <a:extLst>
              <a:ext uri="{FF2B5EF4-FFF2-40B4-BE49-F238E27FC236}">
                <a16:creationId xmlns:a16="http://schemas.microsoft.com/office/drawing/2014/main" id="{971E719C-383B-45DC-AD2C-C638F61FC469}"/>
              </a:ext>
            </a:extLst>
          </p:cNvPr>
          <p:cNvSpPr/>
          <p:nvPr/>
        </p:nvSpPr>
        <p:spPr>
          <a:xfrm>
            <a:off x="152400" y="125845"/>
            <a:ext cx="17907000" cy="9756517"/>
          </a:xfrm>
          <a:prstGeom prst="rect">
            <a:avLst/>
          </a:prstGeom>
        </p:spPr>
        <p:txBody>
          <a:bodyPr wrap="square">
            <a:spAutoFit/>
          </a:bodyPr>
          <a:lstStyle/>
          <a:p>
            <a:r>
              <a:rPr lang="en-IN" sz="3200" b="1" dirty="0">
                <a:latin typeface="Aparajita" panose="02020603050405020304" pitchFamily="18" charset="0"/>
                <a:cs typeface="Aparajita" panose="02020603050405020304" pitchFamily="18" charset="0"/>
              </a:rPr>
              <a:t>Test of Homogeneity of Variances </a:t>
            </a:r>
            <a:r>
              <a:rPr lang="en-IN" sz="3200" dirty="0">
                <a:latin typeface="Aparajita" panose="02020603050405020304" pitchFamily="18" charset="0"/>
                <a:cs typeface="Aparajita" panose="02020603050405020304" pitchFamily="18" charset="0"/>
              </a:rPr>
              <a:t>	</a:t>
            </a:r>
          </a:p>
          <a:p>
            <a:endParaRPr lang="en-IN" sz="3200" dirty="0">
              <a:latin typeface="Aparajita" panose="02020603050405020304" pitchFamily="18" charset="0"/>
              <a:cs typeface="Aparajita" panose="02020603050405020304" pitchFamily="18" charset="0"/>
            </a:endParaRPr>
          </a:p>
          <a:p>
            <a:endParaRPr lang="en-IN" sz="3200" dirty="0">
              <a:latin typeface="Aparajita" panose="02020603050405020304" pitchFamily="18" charset="0"/>
              <a:cs typeface="Aparajita" panose="02020603050405020304" pitchFamily="18" charset="0"/>
            </a:endParaRPr>
          </a:p>
          <a:p>
            <a:endParaRPr lang="en-IN" sz="3200" dirty="0">
              <a:latin typeface="Aparajita" panose="02020603050405020304" pitchFamily="18" charset="0"/>
              <a:cs typeface="Aparajita" panose="02020603050405020304" pitchFamily="18" charset="0"/>
            </a:endParaRPr>
          </a:p>
          <a:p>
            <a:endParaRPr lang="en-IN" sz="3200" dirty="0">
              <a:latin typeface="Aparajita" panose="02020603050405020304" pitchFamily="18" charset="0"/>
              <a:cs typeface="Aparajita" panose="02020603050405020304" pitchFamily="18" charset="0"/>
            </a:endParaRPr>
          </a:p>
          <a:p>
            <a:r>
              <a:rPr lang="en-IN" sz="3200" dirty="0">
                <a:latin typeface="Aparajita" panose="02020603050405020304" pitchFamily="18" charset="0"/>
                <a:cs typeface="Aparajita" panose="02020603050405020304" pitchFamily="18" charset="0"/>
              </a:rPr>
              <a:t>In the above table it is performed the </a:t>
            </a:r>
            <a:r>
              <a:rPr lang="en-IN" sz="3200" dirty="0" err="1">
                <a:latin typeface="Aparajita" panose="02020603050405020304" pitchFamily="18" charset="0"/>
                <a:cs typeface="Aparajita" panose="02020603050405020304" pitchFamily="18" charset="0"/>
              </a:rPr>
              <a:t>Levene’s</a:t>
            </a:r>
            <a:r>
              <a:rPr lang="en-IN" sz="3200" dirty="0">
                <a:latin typeface="Aparajita" panose="02020603050405020304" pitchFamily="18" charset="0"/>
                <a:cs typeface="Aparajita" panose="02020603050405020304" pitchFamily="18" charset="0"/>
              </a:rPr>
              <a:t> Test of Homogeneity of Variances, </a:t>
            </a:r>
            <a:r>
              <a:rPr lang="en-IN" sz="3200" i="1" dirty="0">
                <a:latin typeface="Aparajita" panose="02020603050405020304" pitchFamily="18" charset="0"/>
                <a:cs typeface="Aparajita" panose="02020603050405020304" pitchFamily="18" charset="0"/>
              </a:rPr>
              <a:t>F </a:t>
            </a:r>
            <a:r>
              <a:rPr lang="en-IN" sz="3200" dirty="0">
                <a:latin typeface="Aparajita" panose="02020603050405020304" pitchFamily="18" charset="0"/>
                <a:cs typeface="Aparajita" panose="02020603050405020304" pitchFamily="18" charset="0"/>
              </a:rPr>
              <a:t>(2, 272) =1.158, </a:t>
            </a:r>
            <a:r>
              <a:rPr lang="en-IN" sz="3200" i="1" dirty="0">
                <a:latin typeface="Aparajita" panose="02020603050405020304" pitchFamily="18" charset="0"/>
                <a:cs typeface="Aparajita" panose="02020603050405020304" pitchFamily="18" charset="0"/>
              </a:rPr>
              <a:t>p </a:t>
            </a:r>
            <a:r>
              <a:rPr lang="en-IN" sz="3200" dirty="0">
                <a:latin typeface="Aparajita" panose="02020603050405020304" pitchFamily="18" charset="0"/>
                <a:cs typeface="Aparajita" panose="02020603050405020304" pitchFamily="18" charset="0"/>
              </a:rPr>
              <a:t>= .316 With an alpha level of .05, here, </a:t>
            </a:r>
            <a:r>
              <a:rPr lang="en-IN" sz="3200" i="1" dirty="0">
                <a:latin typeface="Aparajita" panose="02020603050405020304" pitchFamily="18" charset="0"/>
                <a:cs typeface="Aparajita" panose="02020603050405020304" pitchFamily="18" charset="0"/>
              </a:rPr>
              <a:t>p </a:t>
            </a:r>
            <a:r>
              <a:rPr lang="en-IN" sz="3200" dirty="0">
                <a:latin typeface="Aparajita" panose="02020603050405020304" pitchFamily="18" charset="0"/>
                <a:cs typeface="Aparajita" panose="02020603050405020304" pitchFamily="18" charset="0"/>
              </a:rPr>
              <a:t>(.316) &gt; a (.05), we do not reject H0 at 0.05 % level of significance. That means variance of all three groups are same. Assumptions of homogeneity of variance is full fill. All assumptions of one -way ANOVA is full fill. Therefor we use one-way ANOVA to compare mean of career satisfaction score for working people in government, private and business sectors. </a:t>
            </a:r>
          </a:p>
          <a:p>
            <a:r>
              <a:rPr lang="en-IN" sz="3200" b="1" dirty="0">
                <a:latin typeface="Aparajita" panose="02020603050405020304" pitchFamily="18" charset="0"/>
                <a:cs typeface="Aparajita" panose="02020603050405020304" pitchFamily="18" charset="0"/>
              </a:rPr>
              <a:t>ANOVA </a:t>
            </a:r>
            <a:r>
              <a:rPr lang="en-IN" sz="3200" dirty="0">
                <a:latin typeface="Aparajita" panose="02020603050405020304" pitchFamily="18" charset="0"/>
                <a:cs typeface="Aparajita" panose="02020603050405020304" pitchFamily="18" charset="0"/>
              </a:rPr>
              <a:t>	</a:t>
            </a:r>
          </a:p>
          <a:p>
            <a:r>
              <a:rPr lang="en-IN" sz="3200" dirty="0">
                <a:latin typeface="Aparajita" panose="02020603050405020304" pitchFamily="18" charset="0"/>
                <a:cs typeface="Aparajita" panose="02020603050405020304" pitchFamily="18" charset="0"/>
              </a:rPr>
              <a:t>career satisfaction score </a:t>
            </a:r>
            <a:r>
              <a:rPr lang="en-IN" sz="3200" dirty="0"/>
              <a:t>	</a:t>
            </a:r>
          </a:p>
          <a:p>
            <a:endParaRPr lang="en-IN" sz="3200" dirty="0"/>
          </a:p>
          <a:p>
            <a:endParaRPr lang="en-IN" sz="3200" dirty="0"/>
          </a:p>
          <a:p>
            <a:endParaRPr lang="en-IN" sz="3200" dirty="0"/>
          </a:p>
          <a:p>
            <a:endParaRPr lang="en-IN" sz="3600" dirty="0"/>
          </a:p>
          <a:p>
            <a:r>
              <a:rPr lang="en-IN" sz="3600" i="1" dirty="0">
                <a:latin typeface="Aparajita" panose="02020603050405020304" pitchFamily="18" charset="0"/>
                <a:cs typeface="Aparajita" panose="02020603050405020304" pitchFamily="18" charset="0"/>
              </a:rPr>
              <a:t>F </a:t>
            </a:r>
            <a:r>
              <a:rPr lang="en-IN" sz="3600" dirty="0">
                <a:latin typeface="Aparajita" panose="02020603050405020304" pitchFamily="18" charset="0"/>
                <a:cs typeface="Aparajita" panose="02020603050405020304" pitchFamily="18" charset="0"/>
              </a:rPr>
              <a:t>(2, 272) =4.062, </a:t>
            </a:r>
            <a:r>
              <a:rPr lang="en-IN" sz="3600" i="1" dirty="0">
                <a:latin typeface="Aparajita" panose="02020603050405020304" pitchFamily="18" charset="0"/>
                <a:cs typeface="Aparajita" panose="02020603050405020304" pitchFamily="18" charset="0"/>
              </a:rPr>
              <a:t>p </a:t>
            </a:r>
            <a:r>
              <a:rPr lang="en-IN" sz="3600" dirty="0">
                <a:latin typeface="Aparajita" panose="02020603050405020304" pitchFamily="18" charset="0"/>
                <a:cs typeface="Aparajita" panose="02020603050405020304" pitchFamily="18" charset="0"/>
              </a:rPr>
              <a:t>= 0.018 With an alpha level of .05, here, </a:t>
            </a:r>
            <a:r>
              <a:rPr lang="en-IN" sz="3600" i="1" dirty="0">
                <a:latin typeface="Aparajita" panose="02020603050405020304" pitchFamily="18" charset="0"/>
                <a:cs typeface="Aparajita" panose="02020603050405020304" pitchFamily="18" charset="0"/>
              </a:rPr>
              <a:t>p </a:t>
            </a:r>
            <a:r>
              <a:rPr lang="en-IN" sz="3600" dirty="0">
                <a:latin typeface="Aparajita" panose="02020603050405020304" pitchFamily="18" charset="0"/>
                <a:cs typeface="Aparajita" panose="02020603050405020304" pitchFamily="18" charset="0"/>
              </a:rPr>
              <a:t>(0.018) &lt; a (.05), we reject H0 at 0.05 % level of significance. There is significance difference between mean score of career satisfaction of at least one group. That means levels of career satisfaction between people that are working in government, private and business sectors are difference. </a:t>
            </a:r>
          </a:p>
        </p:txBody>
      </p:sp>
      <p:sp>
        <p:nvSpPr>
          <p:cNvPr id="12" name="Rectangle 2">
            <a:extLst>
              <a:ext uri="{FF2B5EF4-FFF2-40B4-BE49-F238E27FC236}">
                <a16:creationId xmlns:a16="http://schemas.microsoft.com/office/drawing/2014/main" id="{3C2C02AE-4E28-4ED8-9E90-06A267995C85}"/>
              </a:ext>
            </a:extLst>
          </p:cNvPr>
          <p:cNvSpPr>
            <a:spLocks noChangeArrowheads="1"/>
          </p:cNvSpPr>
          <p:nvPr/>
        </p:nvSpPr>
        <p:spPr bwMode="auto">
          <a:xfrm>
            <a:off x="4800599" y="674475"/>
            <a:ext cx="50432573"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16" name="Picture 15">
            <a:extLst>
              <a:ext uri="{FF2B5EF4-FFF2-40B4-BE49-F238E27FC236}">
                <a16:creationId xmlns:a16="http://schemas.microsoft.com/office/drawing/2014/main" id="{59154685-EB3E-4651-B940-55A81B00D31B}"/>
              </a:ext>
            </a:extLst>
          </p:cNvPr>
          <p:cNvPicPr>
            <a:picLocks noChangeAspect="1"/>
          </p:cNvPicPr>
          <p:nvPr/>
        </p:nvPicPr>
        <p:blipFill>
          <a:blip r:embed="rId3"/>
          <a:stretch>
            <a:fillRect/>
          </a:stretch>
        </p:blipFill>
        <p:spPr>
          <a:xfrm>
            <a:off x="372360" y="681104"/>
            <a:ext cx="5347018" cy="1561209"/>
          </a:xfrm>
          <a:prstGeom prst="rect">
            <a:avLst/>
          </a:prstGeom>
        </p:spPr>
      </p:pic>
      <p:pic>
        <p:nvPicPr>
          <p:cNvPr id="18" name="Picture 17">
            <a:extLst>
              <a:ext uri="{FF2B5EF4-FFF2-40B4-BE49-F238E27FC236}">
                <a16:creationId xmlns:a16="http://schemas.microsoft.com/office/drawing/2014/main" id="{CEB5BDC0-DEDB-4323-AB74-D22EE721C875}"/>
              </a:ext>
            </a:extLst>
          </p:cNvPr>
          <p:cNvPicPr>
            <a:picLocks noChangeAspect="1"/>
          </p:cNvPicPr>
          <p:nvPr/>
        </p:nvPicPr>
        <p:blipFill>
          <a:blip r:embed="rId4"/>
          <a:stretch>
            <a:fillRect/>
          </a:stretch>
        </p:blipFill>
        <p:spPr>
          <a:xfrm>
            <a:off x="228600" y="5600700"/>
            <a:ext cx="7825724" cy="1981200"/>
          </a:xfrm>
          <a:prstGeom prst="rect">
            <a:avLst/>
          </a:prstGeom>
        </p:spPr>
      </p:pic>
      <p:graphicFrame>
        <p:nvGraphicFramePr>
          <p:cNvPr id="13" name="Object 12">
            <a:extLst>
              <a:ext uri="{FF2B5EF4-FFF2-40B4-BE49-F238E27FC236}">
                <a16:creationId xmlns:a16="http://schemas.microsoft.com/office/drawing/2014/main" id="{7711CFC7-A678-413F-8F74-1D2BFA94BA63}"/>
              </a:ext>
            </a:extLst>
          </p:cNvPr>
          <p:cNvGraphicFramePr>
            <a:graphicFrameLocks noChangeAspect="1"/>
          </p:cNvGraphicFramePr>
          <p:nvPr/>
        </p:nvGraphicFramePr>
        <p:xfrm>
          <a:off x="8836025" y="5048250"/>
          <a:ext cx="615950" cy="190500"/>
        </p:xfrm>
        <a:graphic>
          <a:graphicData uri="http://schemas.openxmlformats.org/presentationml/2006/ole">
            <mc:AlternateContent xmlns:mc="http://schemas.openxmlformats.org/markup-compatibility/2006">
              <mc:Choice xmlns:v="urn:schemas-microsoft-com:vml" Requires="v">
                <p:oleObj spid="_x0000_s10318" name="Worksheet" r:id="rId5" imgW="615913" imgH="190676" progId="Excel.Sheet.12">
                  <p:embed/>
                </p:oleObj>
              </mc:Choice>
              <mc:Fallback>
                <p:oleObj name="Worksheet" r:id="rId5" imgW="615913" imgH="190676" progId="Excel.Sheet.12">
                  <p:embed/>
                  <p:pic>
                    <p:nvPicPr>
                      <p:cNvPr id="13" name="Object 12">
                        <a:extLst>
                          <a:ext uri="{FF2B5EF4-FFF2-40B4-BE49-F238E27FC236}">
                            <a16:creationId xmlns:a16="http://schemas.microsoft.com/office/drawing/2014/main" id="{7711CFC7-A678-413F-8F74-1D2BFA94BA63}"/>
                          </a:ext>
                        </a:extLst>
                      </p:cNvPr>
                      <p:cNvPicPr/>
                      <p:nvPr/>
                    </p:nvPicPr>
                    <p:blipFill>
                      <a:blip r:embed="rId6"/>
                      <a:stretch>
                        <a:fillRect/>
                      </a:stretch>
                    </p:blipFill>
                    <p:spPr>
                      <a:xfrm>
                        <a:off x="8836025" y="5048250"/>
                        <a:ext cx="615950" cy="190500"/>
                      </a:xfrm>
                      <a:prstGeom prst="rect">
                        <a:avLst/>
                      </a:prstGeom>
                    </p:spPr>
                  </p:pic>
                </p:oleObj>
              </mc:Fallback>
            </mc:AlternateContent>
          </a:graphicData>
        </a:graphic>
      </p:graphicFrame>
    </p:spTree>
    <p:extLst>
      <p:ext uri="{BB962C8B-B14F-4D97-AF65-F5344CB8AC3E}">
        <p14:creationId xmlns:p14="http://schemas.microsoft.com/office/powerpoint/2010/main" val="40200454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1018436" y="0"/>
            <a:ext cx="7269564" cy="8475980"/>
            <a:chOff x="11018659" y="0"/>
            <a:chExt cx="7269564" cy="8475980"/>
          </a:xfrm>
        </p:grpSpPr>
        <p:sp>
          <p:nvSpPr>
            <p:cNvPr id="3" name="object 3"/>
            <p:cNvSpPr/>
            <p:nvPr/>
          </p:nvSpPr>
          <p:spPr>
            <a:xfrm>
              <a:off x="11018659" y="0"/>
              <a:ext cx="7269480" cy="8475980"/>
            </a:xfrm>
            <a:custGeom>
              <a:avLst/>
              <a:gdLst/>
              <a:ahLst/>
              <a:cxnLst/>
              <a:rect l="l" t="t" r="r" b="b"/>
              <a:pathLst>
                <a:path w="7269480" h="8475980">
                  <a:moveTo>
                    <a:pt x="7269340" y="3739718"/>
                  </a:moveTo>
                  <a:lnTo>
                    <a:pt x="3000879" y="8008178"/>
                  </a:lnTo>
                  <a:lnTo>
                    <a:pt x="2991971" y="7999270"/>
                  </a:lnTo>
                  <a:lnTo>
                    <a:pt x="2956135" y="8031486"/>
                  </a:lnTo>
                  <a:lnTo>
                    <a:pt x="2919633" y="8062580"/>
                  </a:lnTo>
                  <a:lnTo>
                    <a:pt x="2882489" y="8092550"/>
                  </a:lnTo>
                  <a:lnTo>
                    <a:pt x="2844728" y="8121397"/>
                  </a:lnTo>
                  <a:lnTo>
                    <a:pt x="2806372" y="8149120"/>
                  </a:lnTo>
                  <a:lnTo>
                    <a:pt x="2767446" y="8175718"/>
                  </a:lnTo>
                  <a:lnTo>
                    <a:pt x="2727975" y="8201190"/>
                  </a:lnTo>
                  <a:lnTo>
                    <a:pt x="2687982" y="8225536"/>
                  </a:lnTo>
                  <a:lnTo>
                    <a:pt x="2647490" y="8248756"/>
                  </a:lnTo>
                  <a:lnTo>
                    <a:pt x="2606525" y="8270849"/>
                  </a:lnTo>
                  <a:lnTo>
                    <a:pt x="2565110" y="8291814"/>
                  </a:lnTo>
                  <a:lnTo>
                    <a:pt x="2523269" y="8311650"/>
                  </a:lnTo>
                  <a:lnTo>
                    <a:pt x="2481026" y="8330358"/>
                  </a:lnTo>
                  <a:lnTo>
                    <a:pt x="2438405" y="8347936"/>
                  </a:lnTo>
                  <a:lnTo>
                    <a:pt x="2395430" y="8364385"/>
                  </a:lnTo>
                  <a:lnTo>
                    <a:pt x="2352126" y="8379702"/>
                  </a:lnTo>
                  <a:lnTo>
                    <a:pt x="2308515" y="8393889"/>
                  </a:lnTo>
                  <a:lnTo>
                    <a:pt x="2264623" y="8406943"/>
                  </a:lnTo>
                  <a:lnTo>
                    <a:pt x="2220472" y="8418866"/>
                  </a:lnTo>
                  <a:lnTo>
                    <a:pt x="2176088" y="8429655"/>
                  </a:lnTo>
                  <a:lnTo>
                    <a:pt x="2131494" y="8439311"/>
                  </a:lnTo>
                  <a:lnTo>
                    <a:pt x="2086714" y="8447832"/>
                  </a:lnTo>
                  <a:lnTo>
                    <a:pt x="2041772" y="8455219"/>
                  </a:lnTo>
                  <a:lnTo>
                    <a:pt x="1996692" y="8461471"/>
                  </a:lnTo>
                  <a:lnTo>
                    <a:pt x="1951498" y="8466587"/>
                  </a:lnTo>
                  <a:lnTo>
                    <a:pt x="1906215" y="8470566"/>
                  </a:lnTo>
                  <a:lnTo>
                    <a:pt x="1860865" y="8473409"/>
                  </a:lnTo>
                  <a:lnTo>
                    <a:pt x="1815474" y="8475114"/>
                  </a:lnTo>
                  <a:lnTo>
                    <a:pt x="1770065" y="8475680"/>
                  </a:lnTo>
                  <a:lnTo>
                    <a:pt x="1724662" y="8475108"/>
                  </a:lnTo>
                  <a:lnTo>
                    <a:pt x="1679289" y="8473397"/>
                  </a:lnTo>
                  <a:lnTo>
                    <a:pt x="1633970" y="8470546"/>
                  </a:lnTo>
                  <a:lnTo>
                    <a:pt x="1588729" y="8466554"/>
                  </a:lnTo>
                  <a:lnTo>
                    <a:pt x="1543591" y="8461421"/>
                  </a:lnTo>
                  <a:lnTo>
                    <a:pt x="1498579" y="8455147"/>
                  </a:lnTo>
                  <a:lnTo>
                    <a:pt x="1453716" y="8447731"/>
                  </a:lnTo>
                  <a:lnTo>
                    <a:pt x="1409028" y="8439171"/>
                  </a:lnTo>
                  <a:lnTo>
                    <a:pt x="1364538" y="8429468"/>
                  </a:lnTo>
                  <a:lnTo>
                    <a:pt x="1320270" y="8418622"/>
                  </a:lnTo>
                  <a:lnTo>
                    <a:pt x="1276249" y="8406630"/>
                  </a:lnTo>
                  <a:lnTo>
                    <a:pt x="1232497" y="8393494"/>
                  </a:lnTo>
                  <a:lnTo>
                    <a:pt x="1189040" y="8379212"/>
                  </a:lnTo>
                  <a:lnTo>
                    <a:pt x="1145901" y="8363784"/>
                  </a:lnTo>
                  <a:lnTo>
                    <a:pt x="1103104" y="8347209"/>
                  </a:lnTo>
                  <a:lnTo>
                    <a:pt x="1060673" y="8329486"/>
                  </a:lnTo>
                  <a:lnTo>
                    <a:pt x="1018632" y="8310615"/>
                  </a:lnTo>
                  <a:lnTo>
                    <a:pt x="977005" y="8290596"/>
                  </a:lnTo>
                  <a:lnTo>
                    <a:pt x="935817" y="8269428"/>
                  </a:lnTo>
                  <a:lnTo>
                    <a:pt x="895091" y="8247110"/>
                  </a:lnTo>
                  <a:lnTo>
                    <a:pt x="854851" y="8223641"/>
                  </a:lnTo>
                  <a:lnTo>
                    <a:pt x="815121" y="8199022"/>
                  </a:lnTo>
                  <a:lnTo>
                    <a:pt x="775925" y="8173251"/>
                  </a:lnTo>
                  <a:lnTo>
                    <a:pt x="737287" y="8146328"/>
                  </a:lnTo>
                  <a:lnTo>
                    <a:pt x="699232" y="8118253"/>
                  </a:lnTo>
                  <a:lnTo>
                    <a:pt x="661783" y="8089024"/>
                  </a:lnTo>
                  <a:lnTo>
                    <a:pt x="624964" y="8058641"/>
                  </a:lnTo>
                  <a:lnTo>
                    <a:pt x="588799" y="8027104"/>
                  </a:lnTo>
                  <a:lnTo>
                    <a:pt x="553312" y="7994412"/>
                  </a:lnTo>
                  <a:lnTo>
                    <a:pt x="518528" y="7960565"/>
                  </a:lnTo>
                  <a:lnTo>
                    <a:pt x="484673" y="7925788"/>
                  </a:lnTo>
                  <a:lnTo>
                    <a:pt x="451958" y="7890324"/>
                  </a:lnTo>
                  <a:lnTo>
                    <a:pt x="420385" y="7854195"/>
                  </a:lnTo>
                  <a:lnTo>
                    <a:pt x="389954" y="7817425"/>
                  </a:lnTo>
                  <a:lnTo>
                    <a:pt x="360663" y="7780037"/>
                  </a:lnTo>
                  <a:lnTo>
                    <a:pt x="332515" y="7742055"/>
                  </a:lnTo>
                  <a:lnTo>
                    <a:pt x="305508" y="7703501"/>
                  </a:lnTo>
                  <a:lnTo>
                    <a:pt x="279644" y="7664399"/>
                  </a:lnTo>
                  <a:lnTo>
                    <a:pt x="254922" y="7624772"/>
                  </a:lnTo>
                  <a:lnTo>
                    <a:pt x="231342" y="7584643"/>
                  </a:lnTo>
                  <a:lnTo>
                    <a:pt x="208905" y="7544035"/>
                  </a:lnTo>
                  <a:lnTo>
                    <a:pt x="187612" y="7502972"/>
                  </a:lnTo>
                  <a:lnTo>
                    <a:pt x="167461" y="7461477"/>
                  </a:lnTo>
                  <a:lnTo>
                    <a:pt x="148453" y="7419573"/>
                  </a:lnTo>
                  <a:lnTo>
                    <a:pt x="130590" y="7377284"/>
                  </a:lnTo>
                  <a:lnTo>
                    <a:pt x="113870" y="7334631"/>
                  </a:lnTo>
                  <a:lnTo>
                    <a:pt x="98294" y="7291640"/>
                  </a:lnTo>
                  <a:lnTo>
                    <a:pt x="83862" y="7248332"/>
                  </a:lnTo>
                  <a:lnTo>
                    <a:pt x="70574" y="7204732"/>
                  </a:lnTo>
                  <a:lnTo>
                    <a:pt x="58431" y="7160862"/>
                  </a:lnTo>
                  <a:lnTo>
                    <a:pt x="47433" y="7116746"/>
                  </a:lnTo>
                  <a:lnTo>
                    <a:pt x="37580" y="7072406"/>
                  </a:lnTo>
                  <a:lnTo>
                    <a:pt x="28872" y="7027866"/>
                  </a:lnTo>
                  <a:lnTo>
                    <a:pt x="21310" y="6983150"/>
                  </a:lnTo>
                  <a:lnTo>
                    <a:pt x="14893" y="6938280"/>
                  </a:lnTo>
                  <a:lnTo>
                    <a:pt x="9622" y="6893280"/>
                  </a:lnTo>
                  <a:lnTo>
                    <a:pt x="5496" y="6848173"/>
                  </a:lnTo>
                  <a:lnTo>
                    <a:pt x="2518" y="6802981"/>
                  </a:lnTo>
                  <a:lnTo>
                    <a:pt x="685" y="6757730"/>
                  </a:lnTo>
                  <a:lnTo>
                    <a:pt x="0" y="6712440"/>
                  </a:lnTo>
                  <a:lnTo>
                    <a:pt x="461" y="6667137"/>
                  </a:lnTo>
                  <a:lnTo>
                    <a:pt x="2069" y="6621842"/>
                  </a:lnTo>
                  <a:lnTo>
                    <a:pt x="4824" y="6576580"/>
                  </a:lnTo>
                  <a:lnTo>
                    <a:pt x="8727" y="6531373"/>
                  </a:lnTo>
                  <a:lnTo>
                    <a:pt x="13777" y="6486245"/>
                  </a:lnTo>
                  <a:lnTo>
                    <a:pt x="19976" y="6441218"/>
                  </a:lnTo>
                  <a:lnTo>
                    <a:pt x="27322" y="6396317"/>
                  </a:lnTo>
                  <a:lnTo>
                    <a:pt x="35817" y="6351564"/>
                  </a:lnTo>
                  <a:lnTo>
                    <a:pt x="45460" y="6306982"/>
                  </a:lnTo>
                  <a:lnTo>
                    <a:pt x="56252" y="6262595"/>
                  </a:lnTo>
                  <a:lnTo>
                    <a:pt x="68193" y="6218426"/>
                  </a:lnTo>
                  <a:lnTo>
                    <a:pt x="81283" y="6174499"/>
                  </a:lnTo>
                  <a:lnTo>
                    <a:pt x="95522" y="6130835"/>
                  </a:lnTo>
                  <a:lnTo>
                    <a:pt x="110911" y="6087459"/>
                  </a:lnTo>
                  <a:lnTo>
                    <a:pt x="127449" y="6044394"/>
                  </a:lnTo>
                  <a:lnTo>
                    <a:pt x="145138" y="6001663"/>
                  </a:lnTo>
                  <a:lnTo>
                    <a:pt x="163976" y="5959290"/>
                  </a:lnTo>
                  <a:lnTo>
                    <a:pt x="183965" y="5917297"/>
                  </a:lnTo>
                  <a:lnTo>
                    <a:pt x="205104" y="5875707"/>
                  </a:lnTo>
                  <a:lnTo>
                    <a:pt x="227394" y="5834544"/>
                  </a:lnTo>
                  <a:lnTo>
                    <a:pt x="250835" y="5793832"/>
                  </a:lnTo>
                  <a:lnTo>
                    <a:pt x="275428" y="5753592"/>
                  </a:lnTo>
                  <a:lnTo>
                    <a:pt x="301171" y="5713850"/>
                  </a:lnTo>
                  <a:lnTo>
                    <a:pt x="328066" y="5674627"/>
                  </a:lnTo>
                  <a:lnTo>
                    <a:pt x="356113" y="5635947"/>
                  </a:lnTo>
                  <a:lnTo>
                    <a:pt x="385312" y="5597833"/>
                  </a:lnTo>
                  <a:lnTo>
                    <a:pt x="415663" y="5560309"/>
                  </a:lnTo>
                  <a:lnTo>
                    <a:pt x="447166" y="5523397"/>
                  </a:lnTo>
                  <a:lnTo>
                    <a:pt x="479822" y="5487121"/>
                  </a:lnTo>
                  <a:lnTo>
                    <a:pt x="470914" y="5478213"/>
                  </a:lnTo>
                  <a:lnTo>
                    <a:pt x="5949128" y="0"/>
                  </a:lnTo>
                  <a:lnTo>
                    <a:pt x="7269340" y="0"/>
                  </a:lnTo>
                  <a:lnTo>
                    <a:pt x="7269340" y="3739718"/>
                  </a:lnTo>
                  <a:close/>
                </a:path>
              </a:pathLst>
            </a:custGeom>
            <a:solidFill>
              <a:srgbClr val="1C6179">
                <a:alpha val="14898"/>
              </a:srgbClr>
            </a:solidFill>
          </p:spPr>
          <p:txBody>
            <a:bodyPr wrap="square" lIns="0" tIns="0" rIns="0" bIns="0" rtlCol="0"/>
            <a:lstStyle/>
            <a:p>
              <a:endParaRPr/>
            </a:p>
          </p:txBody>
        </p:sp>
        <p:sp>
          <p:nvSpPr>
            <p:cNvPr id="4" name="object 4"/>
            <p:cNvSpPr/>
            <p:nvPr/>
          </p:nvSpPr>
          <p:spPr>
            <a:xfrm>
              <a:off x="11526108" y="0"/>
              <a:ext cx="6762115" cy="5150485"/>
            </a:xfrm>
            <a:custGeom>
              <a:avLst/>
              <a:gdLst/>
              <a:ahLst/>
              <a:cxnLst/>
              <a:rect l="l" t="t" r="r" b="b"/>
              <a:pathLst>
                <a:path w="6762115" h="5150485">
                  <a:moveTo>
                    <a:pt x="6761892" y="924842"/>
                  </a:moveTo>
                  <a:lnTo>
                    <a:pt x="3003743" y="4682991"/>
                  </a:lnTo>
                  <a:lnTo>
                    <a:pt x="2994823" y="4674071"/>
                  </a:lnTo>
                  <a:lnTo>
                    <a:pt x="2958985" y="4706285"/>
                  </a:lnTo>
                  <a:lnTo>
                    <a:pt x="2922479" y="4737375"/>
                  </a:lnTo>
                  <a:lnTo>
                    <a:pt x="2885331" y="4767340"/>
                  </a:lnTo>
                  <a:lnTo>
                    <a:pt x="2847563" y="4796181"/>
                  </a:lnTo>
                  <a:lnTo>
                    <a:pt x="2809201" y="4823896"/>
                  </a:lnTo>
                  <a:lnTo>
                    <a:pt x="2770267" y="4850486"/>
                  </a:lnTo>
                  <a:lnTo>
                    <a:pt x="2730786" y="4875949"/>
                  </a:lnTo>
                  <a:lnTo>
                    <a:pt x="2690782" y="4900285"/>
                  </a:lnTo>
                  <a:lnTo>
                    <a:pt x="2650280" y="4923493"/>
                  </a:lnTo>
                  <a:lnTo>
                    <a:pt x="2609302" y="4945573"/>
                  </a:lnTo>
                  <a:lnTo>
                    <a:pt x="2567873" y="4966524"/>
                  </a:lnTo>
                  <a:lnTo>
                    <a:pt x="2526018" y="4986346"/>
                  </a:lnTo>
                  <a:lnTo>
                    <a:pt x="2483759" y="5005038"/>
                  </a:lnTo>
                  <a:lnTo>
                    <a:pt x="2441122" y="5022599"/>
                  </a:lnTo>
                  <a:lnTo>
                    <a:pt x="2398129" y="5039030"/>
                  </a:lnTo>
                  <a:lnTo>
                    <a:pt x="2354806" y="5054328"/>
                  </a:lnTo>
                  <a:lnTo>
                    <a:pt x="2311176" y="5068495"/>
                  </a:lnTo>
                  <a:lnTo>
                    <a:pt x="2267263" y="5081529"/>
                  </a:lnTo>
                  <a:lnTo>
                    <a:pt x="2223091" y="5093430"/>
                  </a:lnTo>
                  <a:lnTo>
                    <a:pt x="2178685" y="5104196"/>
                  </a:lnTo>
                  <a:lnTo>
                    <a:pt x="2134067" y="5113829"/>
                  </a:lnTo>
                  <a:lnTo>
                    <a:pt x="2089263" y="5122326"/>
                  </a:lnTo>
                  <a:lnTo>
                    <a:pt x="2044296" y="5129688"/>
                  </a:lnTo>
                  <a:lnTo>
                    <a:pt x="1999191" y="5135914"/>
                  </a:lnTo>
                  <a:lnTo>
                    <a:pt x="1953970" y="5141003"/>
                  </a:lnTo>
                  <a:lnTo>
                    <a:pt x="1908659" y="5144955"/>
                  </a:lnTo>
                  <a:lnTo>
                    <a:pt x="1863282" y="5147769"/>
                  </a:lnTo>
                  <a:lnTo>
                    <a:pt x="1817861" y="5149444"/>
                  </a:lnTo>
                  <a:lnTo>
                    <a:pt x="1772422" y="5149981"/>
                  </a:lnTo>
                  <a:lnTo>
                    <a:pt x="1726989" y="5149378"/>
                  </a:lnTo>
                  <a:lnTo>
                    <a:pt x="1681584" y="5147636"/>
                  </a:lnTo>
                  <a:lnTo>
                    <a:pt x="1636233" y="5144752"/>
                  </a:lnTo>
                  <a:lnTo>
                    <a:pt x="1590960" y="5140728"/>
                  </a:lnTo>
                  <a:lnTo>
                    <a:pt x="1545788" y="5135561"/>
                  </a:lnTo>
                  <a:lnTo>
                    <a:pt x="1500741" y="5129253"/>
                  </a:lnTo>
                  <a:lnTo>
                    <a:pt x="1455844" y="5121801"/>
                  </a:lnTo>
                  <a:lnTo>
                    <a:pt x="1411121" y="5113206"/>
                  </a:lnTo>
                  <a:lnTo>
                    <a:pt x="1366595" y="5103467"/>
                  </a:lnTo>
                  <a:lnTo>
                    <a:pt x="1322290" y="5092584"/>
                  </a:lnTo>
                  <a:lnTo>
                    <a:pt x="1278231" y="5080555"/>
                  </a:lnTo>
                  <a:lnTo>
                    <a:pt x="1234442" y="5067381"/>
                  </a:lnTo>
                  <a:lnTo>
                    <a:pt x="1190946" y="5053060"/>
                  </a:lnTo>
                  <a:lnTo>
                    <a:pt x="1147768" y="5037592"/>
                  </a:lnTo>
                  <a:lnTo>
                    <a:pt x="1104931" y="5020978"/>
                  </a:lnTo>
                  <a:lnTo>
                    <a:pt x="1062460" y="5003215"/>
                  </a:lnTo>
                  <a:lnTo>
                    <a:pt x="1020379" y="4984304"/>
                  </a:lnTo>
                  <a:lnTo>
                    <a:pt x="978711" y="4964243"/>
                  </a:lnTo>
                  <a:lnTo>
                    <a:pt x="937481" y="4943033"/>
                  </a:lnTo>
                  <a:lnTo>
                    <a:pt x="896713" y="4920673"/>
                  </a:lnTo>
                  <a:lnTo>
                    <a:pt x="856430" y="4897162"/>
                  </a:lnTo>
                  <a:lnTo>
                    <a:pt x="816657" y="4872500"/>
                  </a:lnTo>
                  <a:lnTo>
                    <a:pt x="777418" y="4846686"/>
                  </a:lnTo>
                  <a:lnTo>
                    <a:pt x="738737" y="4819719"/>
                  </a:lnTo>
                  <a:lnTo>
                    <a:pt x="700637" y="4791599"/>
                  </a:lnTo>
                  <a:lnTo>
                    <a:pt x="663144" y="4762326"/>
                  </a:lnTo>
                  <a:lnTo>
                    <a:pt x="626280" y="4731899"/>
                  </a:lnTo>
                  <a:lnTo>
                    <a:pt x="590070" y="4700316"/>
                  </a:lnTo>
                  <a:lnTo>
                    <a:pt x="554538" y="4667579"/>
                  </a:lnTo>
                  <a:lnTo>
                    <a:pt x="519707" y="4633686"/>
                  </a:lnTo>
                  <a:lnTo>
                    <a:pt x="485807" y="4598863"/>
                  </a:lnTo>
                  <a:lnTo>
                    <a:pt x="453047" y="4563353"/>
                  </a:lnTo>
                  <a:lnTo>
                    <a:pt x="421429" y="4527179"/>
                  </a:lnTo>
                  <a:lnTo>
                    <a:pt x="390952" y="4490365"/>
                  </a:lnTo>
                  <a:lnTo>
                    <a:pt x="361618" y="4452932"/>
                  </a:lnTo>
                  <a:lnTo>
                    <a:pt x="333425" y="4414906"/>
                  </a:lnTo>
                  <a:lnTo>
                    <a:pt x="306375" y="4376308"/>
                  </a:lnTo>
                  <a:lnTo>
                    <a:pt x="280467" y="4337163"/>
                  </a:lnTo>
                  <a:lnTo>
                    <a:pt x="255702" y="4297493"/>
                  </a:lnTo>
                  <a:lnTo>
                    <a:pt x="232080" y="4257321"/>
                  </a:lnTo>
                  <a:lnTo>
                    <a:pt x="209601" y="4216672"/>
                  </a:lnTo>
                  <a:lnTo>
                    <a:pt x="188265" y="4175567"/>
                  </a:lnTo>
                  <a:lnTo>
                    <a:pt x="168073" y="4134031"/>
                  </a:lnTo>
                  <a:lnTo>
                    <a:pt x="149025" y="4092086"/>
                  </a:lnTo>
                  <a:lnTo>
                    <a:pt x="131121" y="4049757"/>
                  </a:lnTo>
                  <a:lnTo>
                    <a:pt x="114362" y="4007065"/>
                  </a:lnTo>
                  <a:lnTo>
                    <a:pt x="98746" y="3964034"/>
                  </a:lnTo>
                  <a:lnTo>
                    <a:pt x="84276" y="3920688"/>
                  </a:lnTo>
                  <a:lnTo>
                    <a:pt x="70950" y="3877050"/>
                  </a:lnTo>
                  <a:lnTo>
                    <a:pt x="58770" y="3833143"/>
                  </a:lnTo>
                  <a:lnTo>
                    <a:pt x="47735" y="3788990"/>
                  </a:lnTo>
                  <a:lnTo>
                    <a:pt x="37846" y="3744614"/>
                  </a:lnTo>
                  <a:lnTo>
                    <a:pt x="29102" y="3700039"/>
                  </a:lnTo>
                  <a:lnTo>
                    <a:pt x="21505" y="3655288"/>
                  </a:lnTo>
                  <a:lnTo>
                    <a:pt x="15054" y="3610384"/>
                  </a:lnTo>
                  <a:lnTo>
                    <a:pt x="9749" y="3565350"/>
                  </a:lnTo>
                  <a:lnTo>
                    <a:pt x="5591" y="3520210"/>
                  </a:lnTo>
                  <a:lnTo>
                    <a:pt x="2580" y="3474987"/>
                  </a:lnTo>
                  <a:lnTo>
                    <a:pt x="716" y="3429704"/>
                  </a:lnTo>
                  <a:lnTo>
                    <a:pt x="0" y="3384384"/>
                  </a:lnTo>
                  <a:lnTo>
                    <a:pt x="431" y="3339050"/>
                  </a:lnTo>
                  <a:lnTo>
                    <a:pt x="2010" y="3293727"/>
                  </a:lnTo>
                  <a:lnTo>
                    <a:pt x="4736" y="3248436"/>
                  </a:lnTo>
                  <a:lnTo>
                    <a:pt x="8612" y="3203202"/>
                  </a:lnTo>
                  <a:lnTo>
                    <a:pt x="13635" y="3158047"/>
                  </a:lnTo>
                  <a:lnTo>
                    <a:pt x="19808" y="3112994"/>
                  </a:lnTo>
                  <a:lnTo>
                    <a:pt x="27129" y="3068068"/>
                  </a:lnTo>
                  <a:lnTo>
                    <a:pt x="35600" y="3023291"/>
                  </a:lnTo>
                  <a:lnTo>
                    <a:pt x="45219" y="2978686"/>
                  </a:lnTo>
                  <a:lnTo>
                    <a:pt x="55989" y="2934277"/>
                  </a:lnTo>
                  <a:lnTo>
                    <a:pt x="67908" y="2890087"/>
                  </a:lnTo>
                  <a:lnTo>
                    <a:pt x="80977" y="2846138"/>
                  </a:lnTo>
                  <a:lnTo>
                    <a:pt x="95197" y="2802455"/>
                  </a:lnTo>
                  <a:lnTo>
                    <a:pt x="110567" y="2759061"/>
                  </a:lnTo>
                  <a:lnTo>
                    <a:pt x="127087" y="2715979"/>
                  </a:lnTo>
                  <a:lnTo>
                    <a:pt x="144759" y="2673231"/>
                  </a:lnTo>
                  <a:lnTo>
                    <a:pt x="163582" y="2630842"/>
                  </a:lnTo>
                  <a:lnTo>
                    <a:pt x="183556" y="2588834"/>
                  </a:lnTo>
                  <a:lnTo>
                    <a:pt x="204681" y="2547231"/>
                  </a:lnTo>
                  <a:lnTo>
                    <a:pt x="226959" y="2506056"/>
                  </a:lnTo>
                  <a:lnTo>
                    <a:pt x="250388" y="2465332"/>
                  </a:lnTo>
                  <a:lnTo>
                    <a:pt x="274970" y="2425082"/>
                  </a:lnTo>
                  <a:lnTo>
                    <a:pt x="300704" y="2385330"/>
                  </a:lnTo>
                  <a:lnTo>
                    <a:pt x="327591" y="2346099"/>
                  </a:lnTo>
                  <a:lnTo>
                    <a:pt x="355630" y="2307412"/>
                  </a:lnTo>
                  <a:lnTo>
                    <a:pt x="384823" y="2269293"/>
                  </a:lnTo>
                  <a:lnTo>
                    <a:pt x="415169" y="2231764"/>
                  </a:lnTo>
                  <a:lnTo>
                    <a:pt x="446669" y="2194848"/>
                  </a:lnTo>
                  <a:lnTo>
                    <a:pt x="479322" y="2158570"/>
                  </a:lnTo>
                  <a:lnTo>
                    <a:pt x="470402" y="2149650"/>
                  </a:lnTo>
                  <a:lnTo>
                    <a:pt x="2620053" y="0"/>
                  </a:lnTo>
                  <a:lnTo>
                    <a:pt x="6761892" y="0"/>
                  </a:lnTo>
                  <a:lnTo>
                    <a:pt x="6761892" y="924842"/>
                  </a:lnTo>
                  <a:close/>
                </a:path>
              </a:pathLst>
            </a:custGeom>
            <a:solidFill>
              <a:srgbClr val="61C2A2">
                <a:alpha val="14898"/>
              </a:srgbClr>
            </a:solidFill>
          </p:spPr>
          <p:txBody>
            <a:bodyPr wrap="square" lIns="0" tIns="0" rIns="0" bIns="0" rtlCol="0"/>
            <a:lstStyle/>
            <a:p>
              <a:endParaRPr dirty="0"/>
            </a:p>
          </p:txBody>
        </p:sp>
      </p:grpSp>
      <p:grpSp>
        <p:nvGrpSpPr>
          <p:cNvPr id="5" name="object 5"/>
          <p:cNvGrpSpPr/>
          <p:nvPr/>
        </p:nvGrpSpPr>
        <p:grpSpPr>
          <a:xfrm>
            <a:off x="0" y="5919989"/>
            <a:ext cx="3458210" cy="4367530"/>
            <a:chOff x="0" y="5919989"/>
            <a:chExt cx="3458210" cy="4367530"/>
          </a:xfrm>
        </p:grpSpPr>
        <p:sp>
          <p:nvSpPr>
            <p:cNvPr id="6" name="object 6"/>
            <p:cNvSpPr/>
            <p:nvPr/>
          </p:nvSpPr>
          <p:spPr>
            <a:xfrm>
              <a:off x="0" y="5919989"/>
              <a:ext cx="3458210" cy="4241165"/>
            </a:xfrm>
            <a:custGeom>
              <a:avLst/>
              <a:gdLst/>
              <a:ahLst/>
              <a:cxnLst/>
              <a:rect l="l" t="t" r="r" b="b"/>
              <a:pathLst>
                <a:path w="3458210" h="4241165">
                  <a:moveTo>
                    <a:pt x="3195689" y="1534128"/>
                  </a:moveTo>
                  <a:lnTo>
                    <a:pt x="722646" y="4007172"/>
                  </a:lnTo>
                  <a:lnTo>
                    <a:pt x="718173" y="4002699"/>
                  </a:lnTo>
                  <a:lnTo>
                    <a:pt x="682568" y="4033877"/>
                  </a:lnTo>
                  <a:lnTo>
                    <a:pt x="645713" y="4062875"/>
                  </a:lnTo>
                  <a:lnTo>
                    <a:pt x="607701" y="4089691"/>
                  </a:lnTo>
                  <a:lnTo>
                    <a:pt x="568622" y="4114324"/>
                  </a:lnTo>
                  <a:lnTo>
                    <a:pt x="528568" y="4136771"/>
                  </a:lnTo>
                  <a:lnTo>
                    <a:pt x="487631" y="4157030"/>
                  </a:lnTo>
                  <a:lnTo>
                    <a:pt x="445902" y="4175100"/>
                  </a:lnTo>
                  <a:lnTo>
                    <a:pt x="403473" y="4190977"/>
                  </a:lnTo>
                  <a:lnTo>
                    <a:pt x="360435" y="4204661"/>
                  </a:lnTo>
                  <a:lnTo>
                    <a:pt x="316880" y="4216148"/>
                  </a:lnTo>
                  <a:lnTo>
                    <a:pt x="272900" y="4225437"/>
                  </a:lnTo>
                  <a:lnTo>
                    <a:pt x="228585" y="4232526"/>
                  </a:lnTo>
                  <a:lnTo>
                    <a:pt x="184028" y="4237412"/>
                  </a:lnTo>
                  <a:lnTo>
                    <a:pt x="139319" y="4240094"/>
                  </a:lnTo>
                  <a:lnTo>
                    <a:pt x="94551" y="4240570"/>
                  </a:lnTo>
                  <a:lnTo>
                    <a:pt x="49815" y="4238837"/>
                  </a:lnTo>
                  <a:lnTo>
                    <a:pt x="5202" y="4234893"/>
                  </a:lnTo>
                  <a:lnTo>
                    <a:pt x="0" y="4234172"/>
                  </a:lnTo>
                  <a:lnTo>
                    <a:pt x="0" y="2189448"/>
                  </a:lnTo>
                  <a:lnTo>
                    <a:pt x="1925504" y="263943"/>
                  </a:lnTo>
                  <a:lnTo>
                    <a:pt x="1960418" y="230801"/>
                  </a:lnTo>
                  <a:lnTo>
                    <a:pt x="1996584" y="199892"/>
                  </a:lnTo>
                  <a:lnTo>
                    <a:pt x="2033914" y="171212"/>
                  </a:lnTo>
                  <a:lnTo>
                    <a:pt x="2072322" y="144758"/>
                  </a:lnTo>
                  <a:lnTo>
                    <a:pt x="2111720" y="120529"/>
                  </a:lnTo>
                  <a:lnTo>
                    <a:pt x="2152019" y="98522"/>
                  </a:lnTo>
                  <a:lnTo>
                    <a:pt x="2193133" y="78734"/>
                  </a:lnTo>
                  <a:lnTo>
                    <a:pt x="2234975" y="61162"/>
                  </a:lnTo>
                  <a:lnTo>
                    <a:pt x="2277456" y="45804"/>
                  </a:lnTo>
                  <a:lnTo>
                    <a:pt x="2320490" y="32657"/>
                  </a:lnTo>
                  <a:lnTo>
                    <a:pt x="2363989" y="21719"/>
                  </a:lnTo>
                  <a:lnTo>
                    <a:pt x="2407865" y="12987"/>
                  </a:lnTo>
                  <a:lnTo>
                    <a:pt x="2452031" y="6458"/>
                  </a:lnTo>
                  <a:lnTo>
                    <a:pt x="2496400" y="2130"/>
                  </a:lnTo>
                  <a:lnTo>
                    <a:pt x="2540884" y="0"/>
                  </a:lnTo>
                  <a:lnTo>
                    <a:pt x="2585395" y="65"/>
                  </a:lnTo>
                  <a:lnTo>
                    <a:pt x="2629847" y="2323"/>
                  </a:lnTo>
                  <a:lnTo>
                    <a:pt x="2674151" y="6771"/>
                  </a:lnTo>
                  <a:lnTo>
                    <a:pt x="2718221" y="13407"/>
                  </a:lnTo>
                  <a:lnTo>
                    <a:pt x="2761969" y="22228"/>
                  </a:lnTo>
                  <a:lnTo>
                    <a:pt x="2805306" y="33232"/>
                  </a:lnTo>
                  <a:lnTo>
                    <a:pt x="2848147" y="46415"/>
                  </a:lnTo>
                  <a:lnTo>
                    <a:pt x="2890403" y="61775"/>
                  </a:lnTo>
                  <a:lnTo>
                    <a:pt x="2931988" y="79310"/>
                  </a:lnTo>
                  <a:lnTo>
                    <a:pt x="2972812" y="99016"/>
                  </a:lnTo>
                  <a:lnTo>
                    <a:pt x="3012790" y="120892"/>
                  </a:lnTo>
                  <a:lnTo>
                    <a:pt x="3051833" y="144935"/>
                  </a:lnTo>
                  <a:lnTo>
                    <a:pt x="3089855" y="171141"/>
                  </a:lnTo>
                  <a:lnTo>
                    <a:pt x="3126767" y="199509"/>
                  </a:lnTo>
                  <a:lnTo>
                    <a:pt x="3162483" y="230036"/>
                  </a:lnTo>
                  <a:lnTo>
                    <a:pt x="3196914" y="262718"/>
                  </a:lnTo>
                  <a:lnTo>
                    <a:pt x="3229583" y="297163"/>
                  </a:lnTo>
                  <a:lnTo>
                    <a:pt x="3260071" y="332918"/>
                  </a:lnTo>
                  <a:lnTo>
                    <a:pt x="3288378" y="369891"/>
                  </a:lnTo>
                  <a:lnTo>
                    <a:pt x="3314503" y="407994"/>
                  </a:lnTo>
                  <a:lnTo>
                    <a:pt x="3338447" y="447136"/>
                  </a:lnTo>
                  <a:lnTo>
                    <a:pt x="3360210" y="487226"/>
                  </a:lnTo>
                  <a:lnTo>
                    <a:pt x="3379792" y="528176"/>
                  </a:lnTo>
                  <a:lnTo>
                    <a:pt x="3397193" y="569893"/>
                  </a:lnTo>
                  <a:lnTo>
                    <a:pt x="3412413" y="612289"/>
                  </a:lnTo>
                  <a:lnTo>
                    <a:pt x="3425453" y="655274"/>
                  </a:lnTo>
                  <a:lnTo>
                    <a:pt x="3436312" y="698756"/>
                  </a:lnTo>
                  <a:lnTo>
                    <a:pt x="3444990" y="742646"/>
                  </a:lnTo>
                  <a:lnTo>
                    <a:pt x="3451488" y="786854"/>
                  </a:lnTo>
                  <a:lnTo>
                    <a:pt x="3455806" y="831289"/>
                  </a:lnTo>
                  <a:lnTo>
                    <a:pt x="3457943" y="875861"/>
                  </a:lnTo>
                  <a:lnTo>
                    <a:pt x="3457900" y="920481"/>
                  </a:lnTo>
                  <a:lnTo>
                    <a:pt x="3455677" y="965058"/>
                  </a:lnTo>
                  <a:lnTo>
                    <a:pt x="3451274" y="1009502"/>
                  </a:lnTo>
                  <a:lnTo>
                    <a:pt x="3444691" y="1053722"/>
                  </a:lnTo>
                  <a:lnTo>
                    <a:pt x="3435928" y="1097629"/>
                  </a:lnTo>
                  <a:lnTo>
                    <a:pt x="3424985" y="1141132"/>
                  </a:lnTo>
                  <a:lnTo>
                    <a:pt x="3411863" y="1184142"/>
                  </a:lnTo>
                  <a:lnTo>
                    <a:pt x="3396561" y="1226567"/>
                  </a:lnTo>
                  <a:lnTo>
                    <a:pt x="3379079" y="1268318"/>
                  </a:lnTo>
                  <a:lnTo>
                    <a:pt x="3359418" y="1309306"/>
                  </a:lnTo>
                  <a:lnTo>
                    <a:pt x="3337578" y="1349438"/>
                  </a:lnTo>
                  <a:lnTo>
                    <a:pt x="3313558" y="1388626"/>
                  </a:lnTo>
                  <a:lnTo>
                    <a:pt x="3287359" y="1426779"/>
                  </a:lnTo>
                  <a:lnTo>
                    <a:pt x="3258982" y="1463807"/>
                  </a:lnTo>
                  <a:lnTo>
                    <a:pt x="3228425" y="1499621"/>
                  </a:lnTo>
                  <a:lnTo>
                    <a:pt x="3195689" y="1534128"/>
                  </a:lnTo>
                  <a:close/>
                </a:path>
              </a:pathLst>
            </a:custGeom>
            <a:solidFill>
              <a:srgbClr val="61C2A2">
                <a:alpha val="14898"/>
              </a:srgbClr>
            </a:solidFill>
          </p:spPr>
          <p:txBody>
            <a:bodyPr wrap="square" lIns="0" tIns="0" rIns="0" bIns="0" rtlCol="0"/>
            <a:lstStyle/>
            <a:p>
              <a:endParaRPr/>
            </a:p>
          </p:txBody>
        </p:sp>
        <p:sp>
          <p:nvSpPr>
            <p:cNvPr id="7" name="object 7"/>
            <p:cNvSpPr/>
            <p:nvPr/>
          </p:nvSpPr>
          <p:spPr>
            <a:xfrm>
              <a:off x="0" y="8017510"/>
              <a:ext cx="2544445" cy="2269490"/>
            </a:xfrm>
            <a:custGeom>
              <a:avLst/>
              <a:gdLst/>
              <a:ahLst/>
              <a:cxnLst/>
              <a:rect l="l" t="t" r="r" b="b"/>
              <a:pathLst>
                <a:path w="2544445" h="2269490">
                  <a:moveTo>
                    <a:pt x="2281058" y="1530887"/>
                  </a:moveTo>
                  <a:lnTo>
                    <a:pt x="1542456" y="2269489"/>
                  </a:lnTo>
                  <a:lnTo>
                    <a:pt x="0" y="2269489"/>
                  </a:lnTo>
                  <a:lnTo>
                    <a:pt x="0" y="1279037"/>
                  </a:lnTo>
                  <a:lnTo>
                    <a:pt x="1014604" y="264432"/>
                  </a:lnTo>
                  <a:lnTo>
                    <a:pt x="1049513" y="231290"/>
                  </a:lnTo>
                  <a:lnTo>
                    <a:pt x="1085669" y="200375"/>
                  </a:lnTo>
                  <a:lnTo>
                    <a:pt x="1122985" y="171684"/>
                  </a:lnTo>
                  <a:lnTo>
                    <a:pt x="1161373" y="145215"/>
                  </a:lnTo>
                  <a:lnTo>
                    <a:pt x="1200747" y="120966"/>
                  </a:lnTo>
                  <a:lnTo>
                    <a:pt x="1241017" y="98934"/>
                  </a:lnTo>
                  <a:lnTo>
                    <a:pt x="1282098" y="79116"/>
                  </a:lnTo>
                  <a:lnTo>
                    <a:pt x="1323903" y="61510"/>
                  </a:lnTo>
                  <a:lnTo>
                    <a:pt x="1366342" y="46114"/>
                  </a:lnTo>
                  <a:lnTo>
                    <a:pt x="1409331" y="32925"/>
                  </a:lnTo>
                  <a:lnTo>
                    <a:pt x="1452780" y="21941"/>
                  </a:lnTo>
                  <a:lnTo>
                    <a:pt x="1496603" y="13159"/>
                  </a:lnTo>
                  <a:lnTo>
                    <a:pt x="1540712" y="6576"/>
                  </a:lnTo>
                  <a:lnTo>
                    <a:pt x="1585021" y="2190"/>
                  </a:lnTo>
                  <a:lnTo>
                    <a:pt x="1629441" y="0"/>
                  </a:lnTo>
                  <a:lnTo>
                    <a:pt x="1673886" y="1"/>
                  </a:lnTo>
                  <a:lnTo>
                    <a:pt x="1718267" y="2192"/>
                  </a:lnTo>
                  <a:lnTo>
                    <a:pt x="1762499" y="6570"/>
                  </a:lnTo>
                  <a:lnTo>
                    <a:pt x="1806493" y="13132"/>
                  </a:lnTo>
                  <a:lnTo>
                    <a:pt x="1850162" y="21877"/>
                  </a:lnTo>
                  <a:lnTo>
                    <a:pt x="1893419" y="32802"/>
                  </a:lnTo>
                  <a:lnTo>
                    <a:pt x="1936177" y="45903"/>
                  </a:lnTo>
                  <a:lnTo>
                    <a:pt x="1978347" y="61180"/>
                  </a:lnTo>
                  <a:lnTo>
                    <a:pt x="2019844" y="78628"/>
                  </a:lnTo>
                  <a:lnTo>
                    <a:pt x="2060579" y="98247"/>
                  </a:lnTo>
                  <a:lnTo>
                    <a:pt x="2100466" y="120032"/>
                  </a:lnTo>
                  <a:lnTo>
                    <a:pt x="2139416" y="143982"/>
                  </a:lnTo>
                  <a:lnTo>
                    <a:pt x="2177343" y="170095"/>
                  </a:lnTo>
                  <a:lnTo>
                    <a:pt x="2214159" y="198367"/>
                  </a:lnTo>
                  <a:lnTo>
                    <a:pt x="2249777" y="228797"/>
                  </a:lnTo>
                  <a:lnTo>
                    <a:pt x="2284110" y="261381"/>
                  </a:lnTo>
                  <a:lnTo>
                    <a:pt x="2316680" y="295727"/>
                  </a:lnTo>
                  <a:lnTo>
                    <a:pt x="2347071" y="331384"/>
                  </a:lnTo>
                  <a:lnTo>
                    <a:pt x="2375282" y="368262"/>
                  </a:lnTo>
                  <a:lnTo>
                    <a:pt x="2401313" y="406270"/>
                  </a:lnTo>
                  <a:lnTo>
                    <a:pt x="2425165" y="445318"/>
                  </a:lnTo>
                  <a:lnTo>
                    <a:pt x="2446838" y="485318"/>
                  </a:lnTo>
                  <a:lnTo>
                    <a:pt x="2466332" y="526177"/>
                  </a:lnTo>
                  <a:lnTo>
                    <a:pt x="2483647" y="567807"/>
                  </a:lnTo>
                  <a:lnTo>
                    <a:pt x="2498783" y="610118"/>
                  </a:lnTo>
                  <a:lnTo>
                    <a:pt x="2511742" y="653019"/>
                  </a:lnTo>
                  <a:lnTo>
                    <a:pt x="2522522" y="696421"/>
                  </a:lnTo>
                  <a:lnTo>
                    <a:pt x="2531124" y="740232"/>
                  </a:lnTo>
                  <a:lnTo>
                    <a:pt x="2537549" y="784364"/>
                  </a:lnTo>
                  <a:lnTo>
                    <a:pt x="2541796" y="828727"/>
                  </a:lnTo>
                  <a:lnTo>
                    <a:pt x="2543866" y="873230"/>
                  </a:lnTo>
                  <a:lnTo>
                    <a:pt x="2543759" y="917783"/>
                  </a:lnTo>
                  <a:lnTo>
                    <a:pt x="2541475" y="962296"/>
                  </a:lnTo>
                  <a:lnTo>
                    <a:pt x="2537014" y="1006679"/>
                  </a:lnTo>
                  <a:lnTo>
                    <a:pt x="2530377" y="1050843"/>
                  </a:lnTo>
                  <a:lnTo>
                    <a:pt x="2521564" y="1094696"/>
                  </a:lnTo>
                  <a:lnTo>
                    <a:pt x="2510576" y="1138150"/>
                  </a:lnTo>
                  <a:lnTo>
                    <a:pt x="2497411" y="1181114"/>
                  </a:lnTo>
                  <a:lnTo>
                    <a:pt x="2482071" y="1223498"/>
                  </a:lnTo>
                  <a:lnTo>
                    <a:pt x="2464555" y="1265212"/>
                  </a:lnTo>
                  <a:lnTo>
                    <a:pt x="2444865" y="1306165"/>
                  </a:lnTo>
                  <a:lnTo>
                    <a:pt x="2423000" y="1346269"/>
                  </a:lnTo>
                  <a:lnTo>
                    <a:pt x="2398960" y="1385433"/>
                  </a:lnTo>
                  <a:lnTo>
                    <a:pt x="2372746" y="1423567"/>
                  </a:lnTo>
                  <a:lnTo>
                    <a:pt x="2344357" y="1460580"/>
                  </a:lnTo>
                  <a:lnTo>
                    <a:pt x="2313794" y="1496384"/>
                  </a:lnTo>
                  <a:lnTo>
                    <a:pt x="2281058" y="1530887"/>
                  </a:lnTo>
                  <a:close/>
                </a:path>
              </a:pathLst>
            </a:custGeom>
            <a:solidFill>
              <a:srgbClr val="1C6179">
                <a:alpha val="14898"/>
              </a:srgbClr>
            </a:solidFill>
          </p:spPr>
          <p:txBody>
            <a:bodyPr wrap="square" lIns="0" tIns="0" rIns="0" bIns="0" rtlCol="0"/>
            <a:lstStyle/>
            <a:p>
              <a:endParaRPr/>
            </a:p>
          </p:txBody>
        </p:sp>
      </p:grpSp>
      <p:sp>
        <p:nvSpPr>
          <p:cNvPr id="12" name="Rectangle 2">
            <a:extLst>
              <a:ext uri="{FF2B5EF4-FFF2-40B4-BE49-F238E27FC236}">
                <a16:creationId xmlns:a16="http://schemas.microsoft.com/office/drawing/2014/main" id="{3C2C02AE-4E28-4ED8-9E90-06A267995C85}"/>
              </a:ext>
            </a:extLst>
          </p:cNvPr>
          <p:cNvSpPr>
            <a:spLocks noChangeArrowheads="1"/>
          </p:cNvSpPr>
          <p:nvPr/>
        </p:nvSpPr>
        <p:spPr bwMode="auto">
          <a:xfrm>
            <a:off x="4800599" y="674475"/>
            <a:ext cx="50432573"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13" name="Object 12">
            <a:extLst>
              <a:ext uri="{FF2B5EF4-FFF2-40B4-BE49-F238E27FC236}">
                <a16:creationId xmlns:a16="http://schemas.microsoft.com/office/drawing/2014/main" id="{7711CFC7-A678-413F-8F74-1D2BFA94BA63}"/>
              </a:ext>
            </a:extLst>
          </p:cNvPr>
          <p:cNvGraphicFramePr>
            <a:graphicFrameLocks noChangeAspect="1"/>
          </p:cNvGraphicFramePr>
          <p:nvPr/>
        </p:nvGraphicFramePr>
        <p:xfrm>
          <a:off x="8836025" y="5048250"/>
          <a:ext cx="615950" cy="190500"/>
        </p:xfrm>
        <a:graphic>
          <a:graphicData uri="http://schemas.openxmlformats.org/presentationml/2006/ole">
            <mc:AlternateContent xmlns:mc="http://schemas.openxmlformats.org/markup-compatibility/2006">
              <mc:Choice xmlns:v="urn:schemas-microsoft-com:vml" Requires="v">
                <p:oleObj spid="_x0000_s12307" name="Worksheet" r:id="rId3" imgW="615913" imgH="190676" progId="Excel.Sheet.12">
                  <p:embed/>
                </p:oleObj>
              </mc:Choice>
              <mc:Fallback>
                <p:oleObj name="Worksheet" r:id="rId3" imgW="615913" imgH="190676" progId="Excel.Sheet.12">
                  <p:embed/>
                  <p:pic>
                    <p:nvPicPr>
                      <p:cNvPr id="13" name="Object 12">
                        <a:extLst>
                          <a:ext uri="{FF2B5EF4-FFF2-40B4-BE49-F238E27FC236}">
                            <a16:creationId xmlns:a16="http://schemas.microsoft.com/office/drawing/2014/main" id="{7711CFC7-A678-413F-8F74-1D2BFA94BA63}"/>
                          </a:ext>
                        </a:extLst>
                      </p:cNvPr>
                      <p:cNvPicPr/>
                      <p:nvPr/>
                    </p:nvPicPr>
                    <p:blipFill>
                      <a:blip r:embed="rId4"/>
                      <a:stretch>
                        <a:fillRect/>
                      </a:stretch>
                    </p:blipFill>
                    <p:spPr>
                      <a:xfrm>
                        <a:off x="8836025" y="5048250"/>
                        <a:ext cx="615950" cy="190500"/>
                      </a:xfrm>
                      <a:prstGeom prst="rect">
                        <a:avLst/>
                      </a:prstGeom>
                    </p:spPr>
                  </p:pic>
                </p:oleObj>
              </mc:Fallback>
            </mc:AlternateContent>
          </a:graphicData>
        </a:graphic>
      </p:graphicFrame>
      <p:sp>
        <p:nvSpPr>
          <p:cNvPr id="14" name="Content Placeholder 2">
            <a:extLst>
              <a:ext uri="{FF2B5EF4-FFF2-40B4-BE49-F238E27FC236}">
                <a16:creationId xmlns:a16="http://schemas.microsoft.com/office/drawing/2014/main" id="{654DF3ED-4150-40B2-A619-D78600327FFD}"/>
              </a:ext>
            </a:extLst>
          </p:cNvPr>
          <p:cNvSpPr txBox="1">
            <a:spLocks/>
          </p:cNvSpPr>
          <p:nvPr/>
        </p:nvSpPr>
        <p:spPr>
          <a:xfrm>
            <a:off x="990600" y="148706"/>
            <a:ext cx="16230600" cy="9642994"/>
          </a:xfrm>
          <a:prstGeom prst="rect">
            <a:avLst/>
          </a:prstGeom>
        </p:spPr>
        <p:txBody>
          <a:bodyPr wrap="square" lIns="0" tIns="0" rIns="0" bIns="0">
            <a:normAutofit lnSpcReduction="10000"/>
          </a:bodyPr>
          <a:lstStyle>
            <a:lvl1pPr marL="0">
              <a:defRPr sz="3600" b="0" i="0">
                <a:solidFill>
                  <a:srgbClr val="61C2A2"/>
                </a:solidFill>
                <a:latin typeface="Arial"/>
                <a:ea typeface="+mn-ea"/>
                <a:cs typeface="Arial"/>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r>
              <a:rPr lang="en-IN" sz="4000" b="1" dirty="0">
                <a:solidFill>
                  <a:schemeClr val="tx1"/>
                </a:solidFill>
                <a:latin typeface="Times New Roman" panose="02020603050405020304" pitchFamily="18" charset="0"/>
                <a:cs typeface="Times New Roman" panose="02020603050405020304" pitchFamily="18" charset="0"/>
              </a:rPr>
              <a:t>4</a:t>
            </a:r>
            <a:r>
              <a:rPr lang="en-IN" sz="3200" b="1" dirty="0">
                <a:solidFill>
                  <a:schemeClr val="tx1"/>
                </a:solidFill>
                <a:latin typeface="Times New Roman" panose="02020603050405020304" pitchFamily="18" charset="0"/>
                <a:cs typeface="Times New Roman" panose="02020603050405020304" pitchFamily="18" charset="0"/>
              </a:rPr>
              <a:t>. </a:t>
            </a:r>
            <a:r>
              <a:rPr lang="en-IN" sz="4000" b="1" dirty="0">
                <a:solidFill>
                  <a:schemeClr val="tx1"/>
                </a:solidFill>
                <a:latin typeface="Times New Roman" panose="02020603050405020304" pitchFamily="18" charset="0"/>
                <a:cs typeface="Times New Roman" panose="02020603050405020304" pitchFamily="18" charset="0"/>
              </a:rPr>
              <a:t>Factor Analysis</a:t>
            </a:r>
            <a:endParaRPr lang="en-IN" sz="4000" dirty="0">
              <a:solidFill>
                <a:schemeClr val="tx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IN" sz="3200" dirty="0">
              <a:solidFill>
                <a:schemeClr val="tx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IN" sz="3200" dirty="0">
                <a:solidFill>
                  <a:schemeClr val="tx1"/>
                </a:solidFill>
                <a:latin typeface="Times New Roman" panose="02020603050405020304" pitchFamily="18" charset="0"/>
                <a:cs typeface="Times New Roman" panose="02020603050405020304" pitchFamily="18" charset="0"/>
              </a:rPr>
              <a:t>According to data, Kaiser-Meyer-Olkin measure of sample adequacy is 0.863 which is good and acceptable.</a:t>
            </a:r>
          </a:p>
          <a:p>
            <a:pPr marL="0" lvl="0" indent="0">
              <a:buNone/>
            </a:pPr>
            <a:r>
              <a:rPr lang="en-IN" sz="3200" dirty="0">
                <a:solidFill>
                  <a:schemeClr val="tx1"/>
                </a:solidFill>
                <a:latin typeface="Times New Roman" panose="02020603050405020304" pitchFamily="18" charset="0"/>
                <a:cs typeface="Times New Roman" panose="02020603050405020304" pitchFamily="18" charset="0"/>
              </a:rPr>
              <a:t>      Data is suitable for factor analysis.</a:t>
            </a:r>
          </a:p>
          <a:p>
            <a:pPr marL="0" lvl="0" indent="0">
              <a:buNone/>
            </a:pPr>
            <a:endParaRPr lang="en-IN" sz="3200" dirty="0">
              <a:solidFill>
                <a:schemeClr val="tx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sz="3200" b="1" dirty="0">
                <a:solidFill>
                  <a:schemeClr val="tx1"/>
                </a:solidFill>
                <a:latin typeface="Times New Roman" panose="02020603050405020304" pitchFamily="18" charset="0"/>
                <a:cs typeface="Times New Roman" panose="02020603050405020304" pitchFamily="18" charset="0"/>
              </a:rPr>
              <a:t>Communalities Table</a:t>
            </a:r>
          </a:p>
          <a:p>
            <a:pPr>
              <a:buFont typeface="Wingdings" panose="05000000000000000000" pitchFamily="2" charset="2"/>
              <a:buChar char="§"/>
            </a:pPr>
            <a:r>
              <a:rPr lang="en-IN" sz="3200" dirty="0">
                <a:solidFill>
                  <a:schemeClr val="tx1"/>
                </a:solidFill>
                <a:latin typeface="Times New Roman" panose="02020603050405020304" pitchFamily="18" charset="0"/>
                <a:cs typeface="Times New Roman" panose="02020603050405020304" pitchFamily="18" charset="0"/>
              </a:rPr>
              <a:t>Total 22 variables have high extraction value between 0.40 to 0.70.</a:t>
            </a:r>
          </a:p>
          <a:p>
            <a:pPr marL="0" indent="0">
              <a:buNone/>
            </a:pPr>
            <a:endParaRPr lang="en-IN" sz="3200" dirty="0">
              <a:solidFill>
                <a:schemeClr val="tx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sz="3200" b="1" dirty="0">
                <a:solidFill>
                  <a:schemeClr val="tx1"/>
                </a:solidFill>
                <a:latin typeface="Times New Roman" panose="02020603050405020304" pitchFamily="18" charset="0"/>
                <a:cs typeface="Times New Roman" panose="02020603050405020304" pitchFamily="18" charset="0"/>
              </a:rPr>
              <a:t>Rotated Component Matrix    </a:t>
            </a:r>
          </a:p>
          <a:p>
            <a:pPr>
              <a:buFont typeface="Wingdings" panose="05000000000000000000" pitchFamily="2" charset="2"/>
              <a:buChar char="§"/>
            </a:pPr>
            <a:r>
              <a:rPr lang="en-US" sz="3200" dirty="0">
                <a:solidFill>
                  <a:schemeClr val="tx1"/>
                </a:solidFill>
                <a:latin typeface="Times New Roman" panose="02020603050405020304" pitchFamily="18" charset="0"/>
                <a:cs typeface="Times New Roman" panose="02020603050405020304" pitchFamily="18" charset="0"/>
              </a:rPr>
              <a:t>Rotated component matrix minimizes the number of variables which have high loading on a factor and lead to good interpretation of factors.</a:t>
            </a:r>
          </a:p>
          <a:p>
            <a:pPr>
              <a:buNone/>
            </a:pPr>
            <a:endParaRPr lang="en-IN" sz="3200" dirty="0">
              <a:solidFill>
                <a:schemeClr val="tx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sz="3200" b="1" dirty="0">
                <a:solidFill>
                  <a:schemeClr val="tx1"/>
                </a:solidFill>
                <a:latin typeface="Times New Roman" panose="02020603050405020304" pitchFamily="18" charset="0"/>
                <a:cs typeface="Times New Roman" panose="02020603050405020304" pitchFamily="18" charset="0"/>
              </a:rPr>
              <a:t>Total variance explained</a:t>
            </a:r>
          </a:p>
          <a:p>
            <a:pPr>
              <a:buFont typeface="Wingdings" panose="05000000000000000000" pitchFamily="2" charset="2"/>
              <a:buChar char="§"/>
            </a:pPr>
            <a:r>
              <a:rPr lang="en-IN" sz="3200" dirty="0">
                <a:solidFill>
                  <a:schemeClr val="tx1"/>
                </a:solidFill>
                <a:latin typeface="Times New Roman" panose="02020603050405020304" pitchFamily="18" charset="0"/>
                <a:cs typeface="Times New Roman" panose="02020603050405020304" pitchFamily="18" charset="0"/>
              </a:rPr>
              <a:t>Six components extract 59.26% of the variance from the total information. </a:t>
            </a:r>
          </a:p>
          <a:p>
            <a:pPr marL="0" indent="0">
              <a:buNone/>
            </a:pPr>
            <a:endParaRPr lang="en-IN" sz="3200" dirty="0">
              <a:solidFill>
                <a:schemeClr val="tx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sz="3200" b="1" dirty="0">
                <a:solidFill>
                  <a:schemeClr val="tx1"/>
                </a:solidFill>
                <a:latin typeface="Times New Roman" panose="02020603050405020304" pitchFamily="18" charset="0"/>
                <a:cs typeface="Times New Roman" panose="02020603050405020304" pitchFamily="18" charset="0"/>
              </a:rPr>
              <a:t>Scree plot</a:t>
            </a:r>
          </a:p>
          <a:p>
            <a:pPr>
              <a:buFont typeface="Wingdings" panose="05000000000000000000" pitchFamily="2" charset="2"/>
              <a:buChar char="§"/>
            </a:pPr>
            <a:r>
              <a:rPr lang="en-IN" sz="3200" dirty="0">
                <a:solidFill>
                  <a:schemeClr val="tx1"/>
                </a:solidFill>
                <a:latin typeface="Times New Roman" panose="02020603050405020304" pitchFamily="18" charset="0"/>
                <a:cs typeface="Times New Roman" panose="02020603050405020304" pitchFamily="18" charset="0"/>
              </a:rPr>
              <a:t>With the help of  Scree plot, there are 6 components which are extracted form 23 variable and having greater than 1 eigen value</a:t>
            </a:r>
            <a:r>
              <a:rPr lang="en-IN" sz="3200" b="1" u="sng" dirty="0">
                <a:solidFill>
                  <a:schemeClr val="tx1"/>
                </a:solidFill>
                <a:latin typeface="Times New Roman" panose="02020603050405020304" pitchFamily="18" charset="0"/>
                <a:cs typeface="Times New Roman" panose="02020603050405020304" pitchFamily="18" charset="0"/>
              </a:rPr>
              <a:t>                                      </a:t>
            </a:r>
            <a:endParaRPr lang="en-IN" sz="3200" dirty="0">
              <a:solidFill>
                <a:schemeClr val="tx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3200" b="1" u="sng" dirty="0">
                <a:latin typeface="Times New Roman" panose="02020603050405020304" pitchFamily="18" charset="0"/>
                <a:cs typeface="Times New Roman" panose="02020603050405020304" pitchFamily="18" charset="0"/>
                <a:hlinkClick r:id="rId5" action="ppaction://hlinkfile"/>
              </a:rPr>
              <a:t>CS factor analysis (common question and working).docx</a:t>
            </a:r>
            <a:endParaRPr lang="en-IN" sz="2400" b="1" u="sng" kern="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5941758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1018436" y="0"/>
            <a:ext cx="7269564" cy="8475980"/>
            <a:chOff x="11018659" y="0"/>
            <a:chExt cx="7269564" cy="8475980"/>
          </a:xfrm>
        </p:grpSpPr>
        <p:sp>
          <p:nvSpPr>
            <p:cNvPr id="3" name="object 3"/>
            <p:cNvSpPr/>
            <p:nvPr/>
          </p:nvSpPr>
          <p:spPr>
            <a:xfrm>
              <a:off x="11018659" y="0"/>
              <a:ext cx="7269480" cy="8475980"/>
            </a:xfrm>
            <a:custGeom>
              <a:avLst/>
              <a:gdLst/>
              <a:ahLst/>
              <a:cxnLst/>
              <a:rect l="l" t="t" r="r" b="b"/>
              <a:pathLst>
                <a:path w="7269480" h="8475980">
                  <a:moveTo>
                    <a:pt x="7269340" y="3739718"/>
                  </a:moveTo>
                  <a:lnTo>
                    <a:pt x="3000879" y="8008178"/>
                  </a:lnTo>
                  <a:lnTo>
                    <a:pt x="2991971" y="7999270"/>
                  </a:lnTo>
                  <a:lnTo>
                    <a:pt x="2956135" y="8031486"/>
                  </a:lnTo>
                  <a:lnTo>
                    <a:pt x="2919633" y="8062580"/>
                  </a:lnTo>
                  <a:lnTo>
                    <a:pt x="2882489" y="8092550"/>
                  </a:lnTo>
                  <a:lnTo>
                    <a:pt x="2844728" y="8121397"/>
                  </a:lnTo>
                  <a:lnTo>
                    <a:pt x="2806372" y="8149120"/>
                  </a:lnTo>
                  <a:lnTo>
                    <a:pt x="2767446" y="8175718"/>
                  </a:lnTo>
                  <a:lnTo>
                    <a:pt x="2727975" y="8201190"/>
                  </a:lnTo>
                  <a:lnTo>
                    <a:pt x="2687982" y="8225536"/>
                  </a:lnTo>
                  <a:lnTo>
                    <a:pt x="2647490" y="8248756"/>
                  </a:lnTo>
                  <a:lnTo>
                    <a:pt x="2606525" y="8270849"/>
                  </a:lnTo>
                  <a:lnTo>
                    <a:pt x="2565110" y="8291814"/>
                  </a:lnTo>
                  <a:lnTo>
                    <a:pt x="2523269" y="8311650"/>
                  </a:lnTo>
                  <a:lnTo>
                    <a:pt x="2481026" y="8330358"/>
                  </a:lnTo>
                  <a:lnTo>
                    <a:pt x="2438405" y="8347936"/>
                  </a:lnTo>
                  <a:lnTo>
                    <a:pt x="2395430" y="8364385"/>
                  </a:lnTo>
                  <a:lnTo>
                    <a:pt x="2352126" y="8379702"/>
                  </a:lnTo>
                  <a:lnTo>
                    <a:pt x="2308515" y="8393889"/>
                  </a:lnTo>
                  <a:lnTo>
                    <a:pt x="2264623" y="8406943"/>
                  </a:lnTo>
                  <a:lnTo>
                    <a:pt x="2220472" y="8418866"/>
                  </a:lnTo>
                  <a:lnTo>
                    <a:pt x="2176088" y="8429655"/>
                  </a:lnTo>
                  <a:lnTo>
                    <a:pt x="2131494" y="8439311"/>
                  </a:lnTo>
                  <a:lnTo>
                    <a:pt x="2086714" y="8447832"/>
                  </a:lnTo>
                  <a:lnTo>
                    <a:pt x="2041772" y="8455219"/>
                  </a:lnTo>
                  <a:lnTo>
                    <a:pt x="1996692" y="8461471"/>
                  </a:lnTo>
                  <a:lnTo>
                    <a:pt x="1951498" y="8466587"/>
                  </a:lnTo>
                  <a:lnTo>
                    <a:pt x="1906215" y="8470566"/>
                  </a:lnTo>
                  <a:lnTo>
                    <a:pt x="1860865" y="8473409"/>
                  </a:lnTo>
                  <a:lnTo>
                    <a:pt x="1815474" y="8475114"/>
                  </a:lnTo>
                  <a:lnTo>
                    <a:pt x="1770065" y="8475680"/>
                  </a:lnTo>
                  <a:lnTo>
                    <a:pt x="1724662" y="8475108"/>
                  </a:lnTo>
                  <a:lnTo>
                    <a:pt x="1679289" y="8473397"/>
                  </a:lnTo>
                  <a:lnTo>
                    <a:pt x="1633970" y="8470546"/>
                  </a:lnTo>
                  <a:lnTo>
                    <a:pt x="1588729" y="8466554"/>
                  </a:lnTo>
                  <a:lnTo>
                    <a:pt x="1543591" y="8461421"/>
                  </a:lnTo>
                  <a:lnTo>
                    <a:pt x="1498579" y="8455147"/>
                  </a:lnTo>
                  <a:lnTo>
                    <a:pt x="1453716" y="8447731"/>
                  </a:lnTo>
                  <a:lnTo>
                    <a:pt x="1409028" y="8439171"/>
                  </a:lnTo>
                  <a:lnTo>
                    <a:pt x="1364538" y="8429468"/>
                  </a:lnTo>
                  <a:lnTo>
                    <a:pt x="1320270" y="8418622"/>
                  </a:lnTo>
                  <a:lnTo>
                    <a:pt x="1276249" y="8406630"/>
                  </a:lnTo>
                  <a:lnTo>
                    <a:pt x="1232497" y="8393494"/>
                  </a:lnTo>
                  <a:lnTo>
                    <a:pt x="1189040" y="8379212"/>
                  </a:lnTo>
                  <a:lnTo>
                    <a:pt x="1145901" y="8363784"/>
                  </a:lnTo>
                  <a:lnTo>
                    <a:pt x="1103104" y="8347209"/>
                  </a:lnTo>
                  <a:lnTo>
                    <a:pt x="1060673" y="8329486"/>
                  </a:lnTo>
                  <a:lnTo>
                    <a:pt x="1018632" y="8310615"/>
                  </a:lnTo>
                  <a:lnTo>
                    <a:pt x="977005" y="8290596"/>
                  </a:lnTo>
                  <a:lnTo>
                    <a:pt x="935817" y="8269428"/>
                  </a:lnTo>
                  <a:lnTo>
                    <a:pt x="895091" y="8247110"/>
                  </a:lnTo>
                  <a:lnTo>
                    <a:pt x="854851" y="8223641"/>
                  </a:lnTo>
                  <a:lnTo>
                    <a:pt x="815121" y="8199022"/>
                  </a:lnTo>
                  <a:lnTo>
                    <a:pt x="775925" y="8173251"/>
                  </a:lnTo>
                  <a:lnTo>
                    <a:pt x="737287" y="8146328"/>
                  </a:lnTo>
                  <a:lnTo>
                    <a:pt x="699232" y="8118253"/>
                  </a:lnTo>
                  <a:lnTo>
                    <a:pt x="661783" y="8089024"/>
                  </a:lnTo>
                  <a:lnTo>
                    <a:pt x="624964" y="8058641"/>
                  </a:lnTo>
                  <a:lnTo>
                    <a:pt x="588799" y="8027104"/>
                  </a:lnTo>
                  <a:lnTo>
                    <a:pt x="553312" y="7994412"/>
                  </a:lnTo>
                  <a:lnTo>
                    <a:pt x="518528" y="7960565"/>
                  </a:lnTo>
                  <a:lnTo>
                    <a:pt x="484673" y="7925788"/>
                  </a:lnTo>
                  <a:lnTo>
                    <a:pt x="451958" y="7890324"/>
                  </a:lnTo>
                  <a:lnTo>
                    <a:pt x="420385" y="7854195"/>
                  </a:lnTo>
                  <a:lnTo>
                    <a:pt x="389954" y="7817425"/>
                  </a:lnTo>
                  <a:lnTo>
                    <a:pt x="360663" y="7780037"/>
                  </a:lnTo>
                  <a:lnTo>
                    <a:pt x="332515" y="7742055"/>
                  </a:lnTo>
                  <a:lnTo>
                    <a:pt x="305508" y="7703501"/>
                  </a:lnTo>
                  <a:lnTo>
                    <a:pt x="279644" y="7664399"/>
                  </a:lnTo>
                  <a:lnTo>
                    <a:pt x="254922" y="7624772"/>
                  </a:lnTo>
                  <a:lnTo>
                    <a:pt x="231342" y="7584643"/>
                  </a:lnTo>
                  <a:lnTo>
                    <a:pt x="208905" y="7544035"/>
                  </a:lnTo>
                  <a:lnTo>
                    <a:pt x="187612" y="7502972"/>
                  </a:lnTo>
                  <a:lnTo>
                    <a:pt x="167461" y="7461477"/>
                  </a:lnTo>
                  <a:lnTo>
                    <a:pt x="148453" y="7419573"/>
                  </a:lnTo>
                  <a:lnTo>
                    <a:pt x="130590" y="7377284"/>
                  </a:lnTo>
                  <a:lnTo>
                    <a:pt x="113870" y="7334631"/>
                  </a:lnTo>
                  <a:lnTo>
                    <a:pt x="98294" y="7291640"/>
                  </a:lnTo>
                  <a:lnTo>
                    <a:pt x="83862" y="7248332"/>
                  </a:lnTo>
                  <a:lnTo>
                    <a:pt x="70574" y="7204732"/>
                  </a:lnTo>
                  <a:lnTo>
                    <a:pt x="58431" y="7160862"/>
                  </a:lnTo>
                  <a:lnTo>
                    <a:pt x="47433" y="7116746"/>
                  </a:lnTo>
                  <a:lnTo>
                    <a:pt x="37580" y="7072406"/>
                  </a:lnTo>
                  <a:lnTo>
                    <a:pt x="28872" y="7027866"/>
                  </a:lnTo>
                  <a:lnTo>
                    <a:pt x="21310" y="6983150"/>
                  </a:lnTo>
                  <a:lnTo>
                    <a:pt x="14893" y="6938280"/>
                  </a:lnTo>
                  <a:lnTo>
                    <a:pt x="9622" y="6893280"/>
                  </a:lnTo>
                  <a:lnTo>
                    <a:pt x="5496" y="6848173"/>
                  </a:lnTo>
                  <a:lnTo>
                    <a:pt x="2518" y="6802981"/>
                  </a:lnTo>
                  <a:lnTo>
                    <a:pt x="685" y="6757730"/>
                  </a:lnTo>
                  <a:lnTo>
                    <a:pt x="0" y="6712440"/>
                  </a:lnTo>
                  <a:lnTo>
                    <a:pt x="461" y="6667137"/>
                  </a:lnTo>
                  <a:lnTo>
                    <a:pt x="2069" y="6621842"/>
                  </a:lnTo>
                  <a:lnTo>
                    <a:pt x="4824" y="6576580"/>
                  </a:lnTo>
                  <a:lnTo>
                    <a:pt x="8727" y="6531373"/>
                  </a:lnTo>
                  <a:lnTo>
                    <a:pt x="13777" y="6486245"/>
                  </a:lnTo>
                  <a:lnTo>
                    <a:pt x="19976" y="6441218"/>
                  </a:lnTo>
                  <a:lnTo>
                    <a:pt x="27322" y="6396317"/>
                  </a:lnTo>
                  <a:lnTo>
                    <a:pt x="35817" y="6351564"/>
                  </a:lnTo>
                  <a:lnTo>
                    <a:pt x="45460" y="6306982"/>
                  </a:lnTo>
                  <a:lnTo>
                    <a:pt x="56252" y="6262595"/>
                  </a:lnTo>
                  <a:lnTo>
                    <a:pt x="68193" y="6218426"/>
                  </a:lnTo>
                  <a:lnTo>
                    <a:pt x="81283" y="6174499"/>
                  </a:lnTo>
                  <a:lnTo>
                    <a:pt x="95522" y="6130835"/>
                  </a:lnTo>
                  <a:lnTo>
                    <a:pt x="110911" y="6087459"/>
                  </a:lnTo>
                  <a:lnTo>
                    <a:pt x="127449" y="6044394"/>
                  </a:lnTo>
                  <a:lnTo>
                    <a:pt x="145138" y="6001663"/>
                  </a:lnTo>
                  <a:lnTo>
                    <a:pt x="163976" y="5959290"/>
                  </a:lnTo>
                  <a:lnTo>
                    <a:pt x="183965" y="5917297"/>
                  </a:lnTo>
                  <a:lnTo>
                    <a:pt x="205104" y="5875707"/>
                  </a:lnTo>
                  <a:lnTo>
                    <a:pt x="227394" y="5834544"/>
                  </a:lnTo>
                  <a:lnTo>
                    <a:pt x="250835" y="5793832"/>
                  </a:lnTo>
                  <a:lnTo>
                    <a:pt x="275428" y="5753592"/>
                  </a:lnTo>
                  <a:lnTo>
                    <a:pt x="301171" y="5713850"/>
                  </a:lnTo>
                  <a:lnTo>
                    <a:pt x="328066" y="5674627"/>
                  </a:lnTo>
                  <a:lnTo>
                    <a:pt x="356113" y="5635947"/>
                  </a:lnTo>
                  <a:lnTo>
                    <a:pt x="385312" y="5597833"/>
                  </a:lnTo>
                  <a:lnTo>
                    <a:pt x="415663" y="5560309"/>
                  </a:lnTo>
                  <a:lnTo>
                    <a:pt x="447166" y="5523397"/>
                  </a:lnTo>
                  <a:lnTo>
                    <a:pt x="479822" y="5487121"/>
                  </a:lnTo>
                  <a:lnTo>
                    <a:pt x="470914" y="5478213"/>
                  </a:lnTo>
                  <a:lnTo>
                    <a:pt x="5949128" y="0"/>
                  </a:lnTo>
                  <a:lnTo>
                    <a:pt x="7269340" y="0"/>
                  </a:lnTo>
                  <a:lnTo>
                    <a:pt x="7269340" y="3739718"/>
                  </a:lnTo>
                  <a:close/>
                </a:path>
              </a:pathLst>
            </a:custGeom>
            <a:solidFill>
              <a:srgbClr val="1C6179">
                <a:alpha val="14898"/>
              </a:srgbClr>
            </a:solidFill>
          </p:spPr>
          <p:txBody>
            <a:bodyPr wrap="square" lIns="0" tIns="0" rIns="0" bIns="0" rtlCol="0"/>
            <a:lstStyle/>
            <a:p>
              <a:endParaRPr/>
            </a:p>
          </p:txBody>
        </p:sp>
        <p:sp>
          <p:nvSpPr>
            <p:cNvPr id="4" name="object 4"/>
            <p:cNvSpPr/>
            <p:nvPr/>
          </p:nvSpPr>
          <p:spPr>
            <a:xfrm>
              <a:off x="11526108" y="0"/>
              <a:ext cx="6762115" cy="5150485"/>
            </a:xfrm>
            <a:custGeom>
              <a:avLst/>
              <a:gdLst/>
              <a:ahLst/>
              <a:cxnLst/>
              <a:rect l="l" t="t" r="r" b="b"/>
              <a:pathLst>
                <a:path w="6762115" h="5150485">
                  <a:moveTo>
                    <a:pt x="6761892" y="924842"/>
                  </a:moveTo>
                  <a:lnTo>
                    <a:pt x="3003743" y="4682991"/>
                  </a:lnTo>
                  <a:lnTo>
                    <a:pt x="2994823" y="4674071"/>
                  </a:lnTo>
                  <a:lnTo>
                    <a:pt x="2958985" y="4706285"/>
                  </a:lnTo>
                  <a:lnTo>
                    <a:pt x="2922479" y="4737375"/>
                  </a:lnTo>
                  <a:lnTo>
                    <a:pt x="2885331" y="4767340"/>
                  </a:lnTo>
                  <a:lnTo>
                    <a:pt x="2847563" y="4796181"/>
                  </a:lnTo>
                  <a:lnTo>
                    <a:pt x="2809201" y="4823896"/>
                  </a:lnTo>
                  <a:lnTo>
                    <a:pt x="2770267" y="4850486"/>
                  </a:lnTo>
                  <a:lnTo>
                    <a:pt x="2730786" y="4875949"/>
                  </a:lnTo>
                  <a:lnTo>
                    <a:pt x="2690782" y="4900285"/>
                  </a:lnTo>
                  <a:lnTo>
                    <a:pt x="2650280" y="4923493"/>
                  </a:lnTo>
                  <a:lnTo>
                    <a:pt x="2609302" y="4945573"/>
                  </a:lnTo>
                  <a:lnTo>
                    <a:pt x="2567873" y="4966524"/>
                  </a:lnTo>
                  <a:lnTo>
                    <a:pt x="2526018" y="4986346"/>
                  </a:lnTo>
                  <a:lnTo>
                    <a:pt x="2483759" y="5005038"/>
                  </a:lnTo>
                  <a:lnTo>
                    <a:pt x="2441122" y="5022599"/>
                  </a:lnTo>
                  <a:lnTo>
                    <a:pt x="2398129" y="5039030"/>
                  </a:lnTo>
                  <a:lnTo>
                    <a:pt x="2354806" y="5054328"/>
                  </a:lnTo>
                  <a:lnTo>
                    <a:pt x="2311176" y="5068495"/>
                  </a:lnTo>
                  <a:lnTo>
                    <a:pt x="2267263" y="5081529"/>
                  </a:lnTo>
                  <a:lnTo>
                    <a:pt x="2223091" y="5093430"/>
                  </a:lnTo>
                  <a:lnTo>
                    <a:pt x="2178685" y="5104196"/>
                  </a:lnTo>
                  <a:lnTo>
                    <a:pt x="2134067" y="5113829"/>
                  </a:lnTo>
                  <a:lnTo>
                    <a:pt x="2089263" y="5122326"/>
                  </a:lnTo>
                  <a:lnTo>
                    <a:pt x="2044296" y="5129688"/>
                  </a:lnTo>
                  <a:lnTo>
                    <a:pt x="1999191" y="5135914"/>
                  </a:lnTo>
                  <a:lnTo>
                    <a:pt x="1953970" y="5141003"/>
                  </a:lnTo>
                  <a:lnTo>
                    <a:pt x="1908659" y="5144955"/>
                  </a:lnTo>
                  <a:lnTo>
                    <a:pt x="1863282" y="5147769"/>
                  </a:lnTo>
                  <a:lnTo>
                    <a:pt x="1817861" y="5149444"/>
                  </a:lnTo>
                  <a:lnTo>
                    <a:pt x="1772422" y="5149981"/>
                  </a:lnTo>
                  <a:lnTo>
                    <a:pt x="1726989" y="5149378"/>
                  </a:lnTo>
                  <a:lnTo>
                    <a:pt x="1681584" y="5147636"/>
                  </a:lnTo>
                  <a:lnTo>
                    <a:pt x="1636233" y="5144752"/>
                  </a:lnTo>
                  <a:lnTo>
                    <a:pt x="1590960" y="5140728"/>
                  </a:lnTo>
                  <a:lnTo>
                    <a:pt x="1545788" y="5135561"/>
                  </a:lnTo>
                  <a:lnTo>
                    <a:pt x="1500741" y="5129253"/>
                  </a:lnTo>
                  <a:lnTo>
                    <a:pt x="1455844" y="5121801"/>
                  </a:lnTo>
                  <a:lnTo>
                    <a:pt x="1411121" y="5113206"/>
                  </a:lnTo>
                  <a:lnTo>
                    <a:pt x="1366595" y="5103467"/>
                  </a:lnTo>
                  <a:lnTo>
                    <a:pt x="1322290" y="5092584"/>
                  </a:lnTo>
                  <a:lnTo>
                    <a:pt x="1278231" y="5080555"/>
                  </a:lnTo>
                  <a:lnTo>
                    <a:pt x="1234442" y="5067381"/>
                  </a:lnTo>
                  <a:lnTo>
                    <a:pt x="1190946" y="5053060"/>
                  </a:lnTo>
                  <a:lnTo>
                    <a:pt x="1147768" y="5037592"/>
                  </a:lnTo>
                  <a:lnTo>
                    <a:pt x="1104931" y="5020978"/>
                  </a:lnTo>
                  <a:lnTo>
                    <a:pt x="1062460" y="5003215"/>
                  </a:lnTo>
                  <a:lnTo>
                    <a:pt x="1020379" y="4984304"/>
                  </a:lnTo>
                  <a:lnTo>
                    <a:pt x="978711" y="4964243"/>
                  </a:lnTo>
                  <a:lnTo>
                    <a:pt x="937481" y="4943033"/>
                  </a:lnTo>
                  <a:lnTo>
                    <a:pt x="896713" y="4920673"/>
                  </a:lnTo>
                  <a:lnTo>
                    <a:pt x="856430" y="4897162"/>
                  </a:lnTo>
                  <a:lnTo>
                    <a:pt x="816657" y="4872500"/>
                  </a:lnTo>
                  <a:lnTo>
                    <a:pt x="777418" y="4846686"/>
                  </a:lnTo>
                  <a:lnTo>
                    <a:pt x="738737" y="4819719"/>
                  </a:lnTo>
                  <a:lnTo>
                    <a:pt x="700637" y="4791599"/>
                  </a:lnTo>
                  <a:lnTo>
                    <a:pt x="663144" y="4762326"/>
                  </a:lnTo>
                  <a:lnTo>
                    <a:pt x="626280" y="4731899"/>
                  </a:lnTo>
                  <a:lnTo>
                    <a:pt x="590070" y="4700316"/>
                  </a:lnTo>
                  <a:lnTo>
                    <a:pt x="554538" y="4667579"/>
                  </a:lnTo>
                  <a:lnTo>
                    <a:pt x="519707" y="4633686"/>
                  </a:lnTo>
                  <a:lnTo>
                    <a:pt x="485807" y="4598863"/>
                  </a:lnTo>
                  <a:lnTo>
                    <a:pt x="453047" y="4563353"/>
                  </a:lnTo>
                  <a:lnTo>
                    <a:pt x="421429" y="4527179"/>
                  </a:lnTo>
                  <a:lnTo>
                    <a:pt x="390952" y="4490365"/>
                  </a:lnTo>
                  <a:lnTo>
                    <a:pt x="361618" y="4452932"/>
                  </a:lnTo>
                  <a:lnTo>
                    <a:pt x="333425" y="4414906"/>
                  </a:lnTo>
                  <a:lnTo>
                    <a:pt x="306375" y="4376308"/>
                  </a:lnTo>
                  <a:lnTo>
                    <a:pt x="280467" y="4337163"/>
                  </a:lnTo>
                  <a:lnTo>
                    <a:pt x="255702" y="4297493"/>
                  </a:lnTo>
                  <a:lnTo>
                    <a:pt x="232080" y="4257321"/>
                  </a:lnTo>
                  <a:lnTo>
                    <a:pt x="209601" y="4216672"/>
                  </a:lnTo>
                  <a:lnTo>
                    <a:pt x="188265" y="4175567"/>
                  </a:lnTo>
                  <a:lnTo>
                    <a:pt x="168073" y="4134031"/>
                  </a:lnTo>
                  <a:lnTo>
                    <a:pt x="149025" y="4092086"/>
                  </a:lnTo>
                  <a:lnTo>
                    <a:pt x="131121" y="4049757"/>
                  </a:lnTo>
                  <a:lnTo>
                    <a:pt x="114362" y="4007065"/>
                  </a:lnTo>
                  <a:lnTo>
                    <a:pt x="98746" y="3964034"/>
                  </a:lnTo>
                  <a:lnTo>
                    <a:pt x="84276" y="3920688"/>
                  </a:lnTo>
                  <a:lnTo>
                    <a:pt x="70950" y="3877050"/>
                  </a:lnTo>
                  <a:lnTo>
                    <a:pt x="58770" y="3833143"/>
                  </a:lnTo>
                  <a:lnTo>
                    <a:pt x="47735" y="3788990"/>
                  </a:lnTo>
                  <a:lnTo>
                    <a:pt x="37846" y="3744614"/>
                  </a:lnTo>
                  <a:lnTo>
                    <a:pt x="29102" y="3700039"/>
                  </a:lnTo>
                  <a:lnTo>
                    <a:pt x="21505" y="3655288"/>
                  </a:lnTo>
                  <a:lnTo>
                    <a:pt x="15054" y="3610384"/>
                  </a:lnTo>
                  <a:lnTo>
                    <a:pt x="9749" y="3565350"/>
                  </a:lnTo>
                  <a:lnTo>
                    <a:pt x="5591" y="3520210"/>
                  </a:lnTo>
                  <a:lnTo>
                    <a:pt x="2580" y="3474987"/>
                  </a:lnTo>
                  <a:lnTo>
                    <a:pt x="716" y="3429704"/>
                  </a:lnTo>
                  <a:lnTo>
                    <a:pt x="0" y="3384384"/>
                  </a:lnTo>
                  <a:lnTo>
                    <a:pt x="431" y="3339050"/>
                  </a:lnTo>
                  <a:lnTo>
                    <a:pt x="2010" y="3293727"/>
                  </a:lnTo>
                  <a:lnTo>
                    <a:pt x="4736" y="3248436"/>
                  </a:lnTo>
                  <a:lnTo>
                    <a:pt x="8612" y="3203202"/>
                  </a:lnTo>
                  <a:lnTo>
                    <a:pt x="13635" y="3158047"/>
                  </a:lnTo>
                  <a:lnTo>
                    <a:pt x="19808" y="3112994"/>
                  </a:lnTo>
                  <a:lnTo>
                    <a:pt x="27129" y="3068068"/>
                  </a:lnTo>
                  <a:lnTo>
                    <a:pt x="35600" y="3023291"/>
                  </a:lnTo>
                  <a:lnTo>
                    <a:pt x="45219" y="2978686"/>
                  </a:lnTo>
                  <a:lnTo>
                    <a:pt x="55989" y="2934277"/>
                  </a:lnTo>
                  <a:lnTo>
                    <a:pt x="67908" y="2890087"/>
                  </a:lnTo>
                  <a:lnTo>
                    <a:pt x="80977" y="2846138"/>
                  </a:lnTo>
                  <a:lnTo>
                    <a:pt x="95197" y="2802455"/>
                  </a:lnTo>
                  <a:lnTo>
                    <a:pt x="110567" y="2759061"/>
                  </a:lnTo>
                  <a:lnTo>
                    <a:pt x="127087" y="2715979"/>
                  </a:lnTo>
                  <a:lnTo>
                    <a:pt x="144759" y="2673231"/>
                  </a:lnTo>
                  <a:lnTo>
                    <a:pt x="163582" y="2630842"/>
                  </a:lnTo>
                  <a:lnTo>
                    <a:pt x="183556" y="2588834"/>
                  </a:lnTo>
                  <a:lnTo>
                    <a:pt x="204681" y="2547231"/>
                  </a:lnTo>
                  <a:lnTo>
                    <a:pt x="226959" y="2506056"/>
                  </a:lnTo>
                  <a:lnTo>
                    <a:pt x="250388" y="2465332"/>
                  </a:lnTo>
                  <a:lnTo>
                    <a:pt x="274970" y="2425082"/>
                  </a:lnTo>
                  <a:lnTo>
                    <a:pt x="300704" y="2385330"/>
                  </a:lnTo>
                  <a:lnTo>
                    <a:pt x="327591" y="2346099"/>
                  </a:lnTo>
                  <a:lnTo>
                    <a:pt x="355630" y="2307412"/>
                  </a:lnTo>
                  <a:lnTo>
                    <a:pt x="384823" y="2269293"/>
                  </a:lnTo>
                  <a:lnTo>
                    <a:pt x="415169" y="2231764"/>
                  </a:lnTo>
                  <a:lnTo>
                    <a:pt x="446669" y="2194848"/>
                  </a:lnTo>
                  <a:lnTo>
                    <a:pt x="479322" y="2158570"/>
                  </a:lnTo>
                  <a:lnTo>
                    <a:pt x="470402" y="2149650"/>
                  </a:lnTo>
                  <a:lnTo>
                    <a:pt x="2620053" y="0"/>
                  </a:lnTo>
                  <a:lnTo>
                    <a:pt x="6761892" y="0"/>
                  </a:lnTo>
                  <a:lnTo>
                    <a:pt x="6761892" y="924842"/>
                  </a:lnTo>
                  <a:close/>
                </a:path>
              </a:pathLst>
            </a:custGeom>
            <a:solidFill>
              <a:srgbClr val="61C2A2">
                <a:alpha val="14898"/>
              </a:srgbClr>
            </a:solidFill>
          </p:spPr>
          <p:txBody>
            <a:bodyPr wrap="square" lIns="0" tIns="0" rIns="0" bIns="0" rtlCol="0"/>
            <a:lstStyle/>
            <a:p>
              <a:endParaRPr dirty="0"/>
            </a:p>
          </p:txBody>
        </p:sp>
      </p:grpSp>
      <p:grpSp>
        <p:nvGrpSpPr>
          <p:cNvPr id="5" name="object 5"/>
          <p:cNvGrpSpPr/>
          <p:nvPr/>
        </p:nvGrpSpPr>
        <p:grpSpPr>
          <a:xfrm>
            <a:off x="0" y="5919989"/>
            <a:ext cx="3458210" cy="4367530"/>
            <a:chOff x="0" y="5919989"/>
            <a:chExt cx="3458210" cy="4367530"/>
          </a:xfrm>
        </p:grpSpPr>
        <p:sp>
          <p:nvSpPr>
            <p:cNvPr id="6" name="object 6"/>
            <p:cNvSpPr/>
            <p:nvPr/>
          </p:nvSpPr>
          <p:spPr>
            <a:xfrm>
              <a:off x="0" y="5919989"/>
              <a:ext cx="3458210" cy="4241165"/>
            </a:xfrm>
            <a:custGeom>
              <a:avLst/>
              <a:gdLst/>
              <a:ahLst/>
              <a:cxnLst/>
              <a:rect l="l" t="t" r="r" b="b"/>
              <a:pathLst>
                <a:path w="3458210" h="4241165">
                  <a:moveTo>
                    <a:pt x="3195689" y="1534128"/>
                  </a:moveTo>
                  <a:lnTo>
                    <a:pt x="722646" y="4007172"/>
                  </a:lnTo>
                  <a:lnTo>
                    <a:pt x="718173" y="4002699"/>
                  </a:lnTo>
                  <a:lnTo>
                    <a:pt x="682568" y="4033877"/>
                  </a:lnTo>
                  <a:lnTo>
                    <a:pt x="645713" y="4062875"/>
                  </a:lnTo>
                  <a:lnTo>
                    <a:pt x="607701" y="4089691"/>
                  </a:lnTo>
                  <a:lnTo>
                    <a:pt x="568622" y="4114324"/>
                  </a:lnTo>
                  <a:lnTo>
                    <a:pt x="528568" y="4136771"/>
                  </a:lnTo>
                  <a:lnTo>
                    <a:pt x="487631" y="4157030"/>
                  </a:lnTo>
                  <a:lnTo>
                    <a:pt x="445902" y="4175100"/>
                  </a:lnTo>
                  <a:lnTo>
                    <a:pt x="403473" y="4190977"/>
                  </a:lnTo>
                  <a:lnTo>
                    <a:pt x="360435" y="4204661"/>
                  </a:lnTo>
                  <a:lnTo>
                    <a:pt x="316880" y="4216148"/>
                  </a:lnTo>
                  <a:lnTo>
                    <a:pt x="272900" y="4225437"/>
                  </a:lnTo>
                  <a:lnTo>
                    <a:pt x="228585" y="4232526"/>
                  </a:lnTo>
                  <a:lnTo>
                    <a:pt x="184028" y="4237412"/>
                  </a:lnTo>
                  <a:lnTo>
                    <a:pt x="139319" y="4240094"/>
                  </a:lnTo>
                  <a:lnTo>
                    <a:pt x="94551" y="4240570"/>
                  </a:lnTo>
                  <a:lnTo>
                    <a:pt x="49815" y="4238837"/>
                  </a:lnTo>
                  <a:lnTo>
                    <a:pt x="5202" y="4234893"/>
                  </a:lnTo>
                  <a:lnTo>
                    <a:pt x="0" y="4234172"/>
                  </a:lnTo>
                  <a:lnTo>
                    <a:pt x="0" y="2189448"/>
                  </a:lnTo>
                  <a:lnTo>
                    <a:pt x="1925504" y="263943"/>
                  </a:lnTo>
                  <a:lnTo>
                    <a:pt x="1960418" y="230801"/>
                  </a:lnTo>
                  <a:lnTo>
                    <a:pt x="1996584" y="199892"/>
                  </a:lnTo>
                  <a:lnTo>
                    <a:pt x="2033914" y="171212"/>
                  </a:lnTo>
                  <a:lnTo>
                    <a:pt x="2072322" y="144758"/>
                  </a:lnTo>
                  <a:lnTo>
                    <a:pt x="2111720" y="120529"/>
                  </a:lnTo>
                  <a:lnTo>
                    <a:pt x="2152019" y="98522"/>
                  </a:lnTo>
                  <a:lnTo>
                    <a:pt x="2193133" y="78734"/>
                  </a:lnTo>
                  <a:lnTo>
                    <a:pt x="2234975" y="61162"/>
                  </a:lnTo>
                  <a:lnTo>
                    <a:pt x="2277456" y="45804"/>
                  </a:lnTo>
                  <a:lnTo>
                    <a:pt x="2320490" y="32657"/>
                  </a:lnTo>
                  <a:lnTo>
                    <a:pt x="2363989" y="21719"/>
                  </a:lnTo>
                  <a:lnTo>
                    <a:pt x="2407865" y="12987"/>
                  </a:lnTo>
                  <a:lnTo>
                    <a:pt x="2452031" y="6458"/>
                  </a:lnTo>
                  <a:lnTo>
                    <a:pt x="2496400" y="2130"/>
                  </a:lnTo>
                  <a:lnTo>
                    <a:pt x="2540884" y="0"/>
                  </a:lnTo>
                  <a:lnTo>
                    <a:pt x="2585395" y="65"/>
                  </a:lnTo>
                  <a:lnTo>
                    <a:pt x="2629847" y="2323"/>
                  </a:lnTo>
                  <a:lnTo>
                    <a:pt x="2674151" y="6771"/>
                  </a:lnTo>
                  <a:lnTo>
                    <a:pt x="2718221" y="13407"/>
                  </a:lnTo>
                  <a:lnTo>
                    <a:pt x="2761969" y="22228"/>
                  </a:lnTo>
                  <a:lnTo>
                    <a:pt x="2805306" y="33232"/>
                  </a:lnTo>
                  <a:lnTo>
                    <a:pt x="2848147" y="46415"/>
                  </a:lnTo>
                  <a:lnTo>
                    <a:pt x="2890403" y="61775"/>
                  </a:lnTo>
                  <a:lnTo>
                    <a:pt x="2931988" y="79310"/>
                  </a:lnTo>
                  <a:lnTo>
                    <a:pt x="2972812" y="99016"/>
                  </a:lnTo>
                  <a:lnTo>
                    <a:pt x="3012790" y="120892"/>
                  </a:lnTo>
                  <a:lnTo>
                    <a:pt x="3051833" y="144935"/>
                  </a:lnTo>
                  <a:lnTo>
                    <a:pt x="3089855" y="171141"/>
                  </a:lnTo>
                  <a:lnTo>
                    <a:pt x="3126767" y="199509"/>
                  </a:lnTo>
                  <a:lnTo>
                    <a:pt x="3162483" y="230036"/>
                  </a:lnTo>
                  <a:lnTo>
                    <a:pt x="3196914" y="262718"/>
                  </a:lnTo>
                  <a:lnTo>
                    <a:pt x="3229583" y="297163"/>
                  </a:lnTo>
                  <a:lnTo>
                    <a:pt x="3260071" y="332918"/>
                  </a:lnTo>
                  <a:lnTo>
                    <a:pt x="3288378" y="369891"/>
                  </a:lnTo>
                  <a:lnTo>
                    <a:pt x="3314503" y="407994"/>
                  </a:lnTo>
                  <a:lnTo>
                    <a:pt x="3338447" y="447136"/>
                  </a:lnTo>
                  <a:lnTo>
                    <a:pt x="3360210" y="487226"/>
                  </a:lnTo>
                  <a:lnTo>
                    <a:pt x="3379792" y="528176"/>
                  </a:lnTo>
                  <a:lnTo>
                    <a:pt x="3397193" y="569893"/>
                  </a:lnTo>
                  <a:lnTo>
                    <a:pt x="3412413" y="612289"/>
                  </a:lnTo>
                  <a:lnTo>
                    <a:pt x="3425453" y="655274"/>
                  </a:lnTo>
                  <a:lnTo>
                    <a:pt x="3436312" y="698756"/>
                  </a:lnTo>
                  <a:lnTo>
                    <a:pt x="3444990" y="742646"/>
                  </a:lnTo>
                  <a:lnTo>
                    <a:pt x="3451488" y="786854"/>
                  </a:lnTo>
                  <a:lnTo>
                    <a:pt x="3455806" y="831289"/>
                  </a:lnTo>
                  <a:lnTo>
                    <a:pt x="3457943" y="875861"/>
                  </a:lnTo>
                  <a:lnTo>
                    <a:pt x="3457900" y="920481"/>
                  </a:lnTo>
                  <a:lnTo>
                    <a:pt x="3455677" y="965058"/>
                  </a:lnTo>
                  <a:lnTo>
                    <a:pt x="3451274" y="1009502"/>
                  </a:lnTo>
                  <a:lnTo>
                    <a:pt x="3444691" y="1053722"/>
                  </a:lnTo>
                  <a:lnTo>
                    <a:pt x="3435928" y="1097629"/>
                  </a:lnTo>
                  <a:lnTo>
                    <a:pt x="3424985" y="1141132"/>
                  </a:lnTo>
                  <a:lnTo>
                    <a:pt x="3411863" y="1184142"/>
                  </a:lnTo>
                  <a:lnTo>
                    <a:pt x="3396561" y="1226567"/>
                  </a:lnTo>
                  <a:lnTo>
                    <a:pt x="3379079" y="1268318"/>
                  </a:lnTo>
                  <a:lnTo>
                    <a:pt x="3359418" y="1309306"/>
                  </a:lnTo>
                  <a:lnTo>
                    <a:pt x="3337578" y="1349438"/>
                  </a:lnTo>
                  <a:lnTo>
                    <a:pt x="3313558" y="1388626"/>
                  </a:lnTo>
                  <a:lnTo>
                    <a:pt x="3287359" y="1426779"/>
                  </a:lnTo>
                  <a:lnTo>
                    <a:pt x="3258982" y="1463807"/>
                  </a:lnTo>
                  <a:lnTo>
                    <a:pt x="3228425" y="1499621"/>
                  </a:lnTo>
                  <a:lnTo>
                    <a:pt x="3195689" y="1534128"/>
                  </a:lnTo>
                  <a:close/>
                </a:path>
              </a:pathLst>
            </a:custGeom>
            <a:solidFill>
              <a:srgbClr val="61C2A2">
                <a:alpha val="14898"/>
              </a:srgbClr>
            </a:solidFill>
          </p:spPr>
          <p:txBody>
            <a:bodyPr wrap="square" lIns="0" tIns="0" rIns="0" bIns="0" rtlCol="0"/>
            <a:lstStyle/>
            <a:p>
              <a:endParaRPr/>
            </a:p>
          </p:txBody>
        </p:sp>
        <p:sp>
          <p:nvSpPr>
            <p:cNvPr id="7" name="object 7"/>
            <p:cNvSpPr/>
            <p:nvPr/>
          </p:nvSpPr>
          <p:spPr>
            <a:xfrm>
              <a:off x="0" y="8017510"/>
              <a:ext cx="2544445" cy="2269490"/>
            </a:xfrm>
            <a:custGeom>
              <a:avLst/>
              <a:gdLst/>
              <a:ahLst/>
              <a:cxnLst/>
              <a:rect l="l" t="t" r="r" b="b"/>
              <a:pathLst>
                <a:path w="2544445" h="2269490">
                  <a:moveTo>
                    <a:pt x="2281058" y="1530887"/>
                  </a:moveTo>
                  <a:lnTo>
                    <a:pt x="1542456" y="2269489"/>
                  </a:lnTo>
                  <a:lnTo>
                    <a:pt x="0" y="2269489"/>
                  </a:lnTo>
                  <a:lnTo>
                    <a:pt x="0" y="1279037"/>
                  </a:lnTo>
                  <a:lnTo>
                    <a:pt x="1014604" y="264432"/>
                  </a:lnTo>
                  <a:lnTo>
                    <a:pt x="1049513" y="231290"/>
                  </a:lnTo>
                  <a:lnTo>
                    <a:pt x="1085669" y="200375"/>
                  </a:lnTo>
                  <a:lnTo>
                    <a:pt x="1122985" y="171684"/>
                  </a:lnTo>
                  <a:lnTo>
                    <a:pt x="1161373" y="145215"/>
                  </a:lnTo>
                  <a:lnTo>
                    <a:pt x="1200747" y="120966"/>
                  </a:lnTo>
                  <a:lnTo>
                    <a:pt x="1241017" y="98934"/>
                  </a:lnTo>
                  <a:lnTo>
                    <a:pt x="1282098" y="79116"/>
                  </a:lnTo>
                  <a:lnTo>
                    <a:pt x="1323903" y="61510"/>
                  </a:lnTo>
                  <a:lnTo>
                    <a:pt x="1366342" y="46114"/>
                  </a:lnTo>
                  <a:lnTo>
                    <a:pt x="1409331" y="32925"/>
                  </a:lnTo>
                  <a:lnTo>
                    <a:pt x="1452780" y="21941"/>
                  </a:lnTo>
                  <a:lnTo>
                    <a:pt x="1496603" y="13159"/>
                  </a:lnTo>
                  <a:lnTo>
                    <a:pt x="1540712" y="6576"/>
                  </a:lnTo>
                  <a:lnTo>
                    <a:pt x="1585021" y="2190"/>
                  </a:lnTo>
                  <a:lnTo>
                    <a:pt x="1629441" y="0"/>
                  </a:lnTo>
                  <a:lnTo>
                    <a:pt x="1673886" y="1"/>
                  </a:lnTo>
                  <a:lnTo>
                    <a:pt x="1718267" y="2192"/>
                  </a:lnTo>
                  <a:lnTo>
                    <a:pt x="1762499" y="6570"/>
                  </a:lnTo>
                  <a:lnTo>
                    <a:pt x="1806493" y="13132"/>
                  </a:lnTo>
                  <a:lnTo>
                    <a:pt x="1850162" y="21877"/>
                  </a:lnTo>
                  <a:lnTo>
                    <a:pt x="1893419" y="32802"/>
                  </a:lnTo>
                  <a:lnTo>
                    <a:pt x="1936177" y="45903"/>
                  </a:lnTo>
                  <a:lnTo>
                    <a:pt x="1978347" y="61180"/>
                  </a:lnTo>
                  <a:lnTo>
                    <a:pt x="2019844" y="78628"/>
                  </a:lnTo>
                  <a:lnTo>
                    <a:pt x="2060579" y="98247"/>
                  </a:lnTo>
                  <a:lnTo>
                    <a:pt x="2100466" y="120032"/>
                  </a:lnTo>
                  <a:lnTo>
                    <a:pt x="2139416" y="143982"/>
                  </a:lnTo>
                  <a:lnTo>
                    <a:pt x="2177343" y="170095"/>
                  </a:lnTo>
                  <a:lnTo>
                    <a:pt x="2214159" y="198367"/>
                  </a:lnTo>
                  <a:lnTo>
                    <a:pt x="2249777" y="228797"/>
                  </a:lnTo>
                  <a:lnTo>
                    <a:pt x="2284110" y="261381"/>
                  </a:lnTo>
                  <a:lnTo>
                    <a:pt x="2316680" y="295727"/>
                  </a:lnTo>
                  <a:lnTo>
                    <a:pt x="2347071" y="331384"/>
                  </a:lnTo>
                  <a:lnTo>
                    <a:pt x="2375282" y="368262"/>
                  </a:lnTo>
                  <a:lnTo>
                    <a:pt x="2401313" y="406270"/>
                  </a:lnTo>
                  <a:lnTo>
                    <a:pt x="2425165" y="445318"/>
                  </a:lnTo>
                  <a:lnTo>
                    <a:pt x="2446838" y="485318"/>
                  </a:lnTo>
                  <a:lnTo>
                    <a:pt x="2466332" y="526177"/>
                  </a:lnTo>
                  <a:lnTo>
                    <a:pt x="2483647" y="567807"/>
                  </a:lnTo>
                  <a:lnTo>
                    <a:pt x="2498783" y="610118"/>
                  </a:lnTo>
                  <a:lnTo>
                    <a:pt x="2511742" y="653019"/>
                  </a:lnTo>
                  <a:lnTo>
                    <a:pt x="2522522" y="696421"/>
                  </a:lnTo>
                  <a:lnTo>
                    <a:pt x="2531124" y="740232"/>
                  </a:lnTo>
                  <a:lnTo>
                    <a:pt x="2537549" y="784364"/>
                  </a:lnTo>
                  <a:lnTo>
                    <a:pt x="2541796" y="828727"/>
                  </a:lnTo>
                  <a:lnTo>
                    <a:pt x="2543866" y="873230"/>
                  </a:lnTo>
                  <a:lnTo>
                    <a:pt x="2543759" y="917783"/>
                  </a:lnTo>
                  <a:lnTo>
                    <a:pt x="2541475" y="962296"/>
                  </a:lnTo>
                  <a:lnTo>
                    <a:pt x="2537014" y="1006679"/>
                  </a:lnTo>
                  <a:lnTo>
                    <a:pt x="2530377" y="1050843"/>
                  </a:lnTo>
                  <a:lnTo>
                    <a:pt x="2521564" y="1094696"/>
                  </a:lnTo>
                  <a:lnTo>
                    <a:pt x="2510576" y="1138150"/>
                  </a:lnTo>
                  <a:lnTo>
                    <a:pt x="2497411" y="1181114"/>
                  </a:lnTo>
                  <a:lnTo>
                    <a:pt x="2482071" y="1223498"/>
                  </a:lnTo>
                  <a:lnTo>
                    <a:pt x="2464555" y="1265212"/>
                  </a:lnTo>
                  <a:lnTo>
                    <a:pt x="2444865" y="1306165"/>
                  </a:lnTo>
                  <a:lnTo>
                    <a:pt x="2423000" y="1346269"/>
                  </a:lnTo>
                  <a:lnTo>
                    <a:pt x="2398960" y="1385433"/>
                  </a:lnTo>
                  <a:lnTo>
                    <a:pt x="2372746" y="1423567"/>
                  </a:lnTo>
                  <a:lnTo>
                    <a:pt x="2344357" y="1460580"/>
                  </a:lnTo>
                  <a:lnTo>
                    <a:pt x="2313794" y="1496384"/>
                  </a:lnTo>
                  <a:lnTo>
                    <a:pt x="2281058" y="1530887"/>
                  </a:lnTo>
                  <a:close/>
                </a:path>
              </a:pathLst>
            </a:custGeom>
            <a:solidFill>
              <a:srgbClr val="1C6179">
                <a:alpha val="14898"/>
              </a:srgbClr>
            </a:solidFill>
          </p:spPr>
          <p:txBody>
            <a:bodyPr wrap="square" lIns="0" tIns="0" rIns="0" bIns="0" rtlCol="0"/>
            <a:lstStyle/>
            <a:p>
              <a:endParaRPr/>
            </a:p>
          </p:txBody>
        </p:sp>
      </p:grpSp>
      <p:sp>
        <p:nvSpPr>
          <p:cNvPr id="12" name="Rectangle 2">
            <a:extLst>
              <a:ext uri="{FF2B5EF4-FFF2-40B4-BE49-F238E27FC236}">
                <a16:creationId xmlns:a16="http://schemas.microsoft.com/office/drawing/2014/main" id="{3C2C02AE-4E28-4ED8-9E90-06A267995C85}"/>
              </a:ext>
            </a:extLst>
          </p:cNvPr>
          <p:cNvSpPr>
            <a:spLocks noChangeArrowheads="1"/>
          </p:cNvSpPr>
          <p:nvPr/>
        </p:nvSpPr>
        <p:spPr bwMode="auto">
          <a:xfrm>
            <a:off x="4800599" y="674475"/>
            <a:ext cx="50432573"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13" name="Object 12">
            <a:extLst>
              <a:ext uri="{FF2B5EF4-FFF2-40B4-BE49-F238E27FC236}">
                <a16:creationId xmlns:a16="http://schemas.microsoft.com/office/drawing/2014/main" id="{7711CFC7-A678-413F-8F74-1D2BFA94BA63}"/>
              </a:ext>
            </a:extLst>
          </p:cNvPr>
          <p:cNvGraphicFramePr>
            <a:graphicFrameLocks noChangeAspect="1"/>
          </p:cNvGraphicFramePr>
          <p:nvPr/>
        </p:nvGraphicFramePr>
        <p:xfrm>
          <a:off x="8836025" y="5048250"/>
          <a:ext cx="615950" cy="190500"/>
        </p:xfrm>
        <a:graphic>
          <a:graphicData uri="http://schemas.openxmlformats.org/presentationml/2006/ole">
            <mc:AlternateContent xmlns:mc="http://schemas.openxmlformats.org/markup-compatibility/2006">
              <mc:Choice xmlns:v="urn:schemas-microsoft-com:vml" Requires="v">
                <p:oleObj spid="_x0000_s13330" name="Worksheet" r:id="rId3" imgW="615913" imgH="190676" progId="Excel.Sheet.12">
                  <p:embed/>
                </p:oleObj>
              </mc:Choice>
              <mc:Fallback>
                <p:oleObj name="Worksheet" r:id="rId3" imgW="615913" imgH="190676" progId="Excel.Sheet.12">
                  <p:embed/>
                  <p:pic>
                    <p:nvPicPr>
                      <p:cNvPr id="13" name="Object 12">
                        <a:extLst>
                          <a:ext uri="{FF2B5EF4-FFF2-40B4-BE49-F238E27FC236}">
                            <a16:creationId xmlns:a16="http://schemas.microsoft.com/office/drawing/2014/main" id="{7711CFC7-A678-413F-8F74-1D2BFA94BA63}"/>
                          </a:ext>
                        </a:extLst>
                      </p:cNvPr>
                      <p:cNvPicPr/>
                      <p:nvPr/>
                    </p:nvPicPr>
                    <p:blipFill>
                      <a:blip r:embed="rId4"/>
                      <a:stretch>
                        <a:fillRect/>
                      </a:stretch>
                    </p:blipFill>
                    <p:spPr>
                      <a:xfrm>
                        <a:off x="8836025" y="5048250"/>
                        <a:ext cx="615950" cy="190500"/>
                      </a:xfrm>
                      <a:prstGeom prst="rect">
                        <a:avLst/>
                      </a:prstGeom>
                    </p:spPr>
                  </p:pic>
                </p:oleObj>
              </mc:Fallback>
            </mc:AlternateContent>
          </a:graphicData>
        </a:graphic>
      </p:graphicFrame>
      <p:sp>
        <p:nvSpPr>
          <p:cNvPr id="14" name="Content Placeholder 2">
            <a:extLst>
              <a:ext uri="{FF2B5EF4-FFF2-40B4-BE49-F238E27FC236}">
                <a16:creationId xmlns:a16="http://schemas.microsoft.com/office/drawing/2014/main" id="{654DF3ED-4150-40B2-A619-D78600327FFD}"/>
              </a:ext>
            </a:extLst>
          </p:cNvPr>
          <p:cNvSpPr txBox="1">
            <a:spLocks/>
          </p:cNvSpPr>
          <p:nvPr/>
        </p:nvSpPr>
        <p:spPr>
          <a:xfrm>
            <a:off x="990600" y="148706"/>
            <a:ext cx="16230600" cy="9642994"/>
          </a:xfrm>
          <a:prstGeom prst="rect">
            <a:avLst/>
          </a:prstGeom>
        </p:spPr>
        <p:txBody>
          <a:bodyPr wrap="square" lIns="0" tIns="0" rIns="0" bIns="0">
            <a:normAutofit/>
          </a:bodyPr>
          <a:lstStyle>
            <a:lvl1pPr marL="0">
              <a:defRPr sz="3600" b="0" i="0">
                <a:solidFill>
                  <a:srgbClr val="61C2A2"/>
                </a:solidFill>
                <a:latin typeface="Arial"/>
                <a:ea typeface="+mn-ea"/>
                <a:cs typeface="Arial"/>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457200" indent="-457200" algn="l">
              <a:buFont typeface="Wingdings" panose="05000000000000000000" pitchFamily="2" charset="2"/>
              <a:buChar char="v"/>
            </a:pPr>
            <a:r>
              <a:rPr lang="en-IN" sz="4800" b="1" dirty="0">
                <a:solidFill>
                  <a:schemeClr val="tx1"/>
                </a:solidFill>
                <a:latin typeface="Times New Roman" panose="02020603050405020304" pitchFamily="18" charset="0"/>
                <a:cs typeface="Times New Roman" panose="02020603050405020304" pitchFamily="18" charset="0"/>
              </a:rPr>
              <a:t>Conclusion</a:t>
            </a:r>
          </a:p>
          <a:p>
            <a:pPr algn="l">
              <a:lnSpc>
                <a:spcPct val="150000"/>
              </a:lnSpc>
            </a:pPr>
            <a:endParaRPr lang="en-IN" sz="2800" b="1" u="sng" dirty="0">
              <a:solidFill>
                <a:schemeClr val="tx1"/>
              </a:solidFill>
              <a:latin typeface="Times New Roman" panose="02020603050405020304" pitchFamily="18" charset="0"/>
              <a:cs typeface="Times New Roman" panose="02020603050405020304" pitchFamily="18" charset="0"/>
            </a:endParaRPr>
          </a:p>
          <a:p>
            <a:pPr marL="457200" indent="-457200" algn="l">
              <a:lnSpc>
                <a:spcPct val="150000"/>
              </a:lnSpc>
              <a:buFont typeface="Wingdings" panose="05000000000000000000" pitchFamily="2" charset="2"/>
              <a:buChar char="Ø"/>
            </a:pPr>
            <a:r>
              <a:rPr lang="en-IN" sz="3200" dirty="0">
                <a:solidFill>
                  <a:schemeClr val="tx1"/>
                </a:solidFill>
                <a:latin typeface="Times New Roman" panose="02020603050405020304" pitchFamily="18" charset="0"/>
                <a:cs typeface="Times New Roman" panose="02020603050405020304" pitchFamily="18" charset="0"/>
              </a:rPr>
              <a:t>Statistics and Mechanical engineering department has the highest career satisfaction among all departments hence we can recommend students to choose their career in this field.</a:t>
            </a:r>
          </a:p>
          <a:p>
            <a:pPr marL="457200" indent="-457200" algn="l">
              <a:lnSpc>
                <a:spcPct val="150000"/>
              </a:lnSpc>
              <a:buFont typeface="Wingdings" panose="05000000000000000000" pitchFamily="2" charset="2"/>
              <a:buChar char="Ø"/>
            </a:pPr>
            <a:r>
              <a:rPr lang="en-IN" sz="3200" dirty="0">
                <a:solidFill>
                  <a:schemeClr val="tx1"/>
                </a:solidFill>
                <a:latin typeface="Times New Roman" panose="02020603050405020304" pitchFamily="18" charset="0"/>
                <a:cs typeface="Times New Roman" panose="02020603050405020304" pitchFamily="18" charset="0"/>
              </a:rPr>
              <a:t>Statistics is only the department in our sample study that has zero unemployed individuals.</a:t>
            </a:r>
          </a:p>
          <a:p>
            <a:pPr marL="457200" indent="-457200" algn="l">
              <a:lnSpc>
                <a:spcPct val="150000"/>
              </a:lnSpc>
              <a:buFont typeface="Wingdings" panose="05000000000000000000" pitchFamily="2" charset="2"/>
              <a:buChar char="Ø"/>
            </a:pPr>
            <a:r>
              <a:rPr lang="en-IN" sz="3200" dirty="0">
                <a:solidFill>
                  <a:schemeClr val="tx1"/>
                </a:solidFill>
                <a:latin typeface="Times New Roman" panose="02020603050405020304" pitchFamily="18" charset="0"/>
                <a:cs typeface="Times New Roman" panose="02020603050405020304" pitchFamily="18" charset="0"/>
              </a:rPr>
              <a:t>We can recommend amendment of “soft skills”, “application” “practical session”, better choices”, “interactive session” to the education authority.</a:t>
            </a:r>
          </a:p>
          <a:p>
            <a:pPr marL="457200" indent="-457200" algn="l">
              <a:lnSpc>
                <a:spcPct val="150000"/>
              </a:lnSpc>
              <a:buFont typeface="Wingdings" panose="05000000000000000000" pitchFamily="2" charset="2"/>
              <a:buChar char="Ø"/>
            </a:pPr>
            <a:r>
              <a:rPr lang="en-IN" sz="3200" dirty="0">
                <a:solidFill>
                  <a:schemeClr val="tx1"/>
                </a:solidFill>
                <a:latin typeface="Times New Roman" panose="02020603050405020304" pitchFamily="18" charset="0"/>
                <a:cs typeface="Times New Roman" panose="02020603050405020304" pitchFamily="18" charset="0"/>
              </a:rPr>
              <a:t>Career Satisfaction of working individuals is not same as well as career satisfaction for gender and occupations is also different.</a:t>
            </a:r>
          </a:p>
          <a:p>
            <a:pPr marL="457200" indent="-457200" algn="l">
              <a:lnSpc>
                <a:spcPct val="150000"/>
              </a:lnSpc>
              <a:buFont typeface="Wingdings" panose="05000000000000000000" pitchFamily="2" charset="2"/>
              <a:buChar char="Ø"/>
            </a:pPr>
            <a:r>
              <a:rPr lang="en-IN" sz="3200" dirty="0">
                <a:solidFill>
                  <a:schemeClr val="tx1"/>
                </a:solidFill>
                <a:latin typeface="Times New Roman" panose="02020603050405020304" pitchFamily="18" charset="0"/>
                <a:cs typeface="Times New Roman" panose="02020603050405020304" pitchFamily="18" charset="0"/>
              </a:rPr>
              <a:t>We have seen that Career Satisfaction  score of male is higher than female. Therefore Career Satisfaction  score of working people is dependent on gender.</a:t>
            </a:r>
          </a:p>
          <a:p>
            <a:pPr marL="457200" indent="-457200" algn="l">
              <a:lnSpc>
                <a:spcPct val="150000"/>
              </a:lnSpc>
              <a:buFont typeface="Wingdings" panose="05000000000000000000" pitchFamily="2" charset="2"/>
              <a:buChar char="Ø"/>
            </a:pPr>
            <a:r>
              <a:rPr lang="en-IN" sz="3200" dirty="0">
                <a:solidFill>
                  <a:schemeClr val="tx1"/>
                </a:solidFill>
                <a:latin typeface="Times New Roman" panose="02020603050405020304" pitchFamily="18" charset="0"/>
                <a:cs typeface="Times New Roman" panose="02020603050405020304" pitchFamily="18" charset="0"/>
              </a:rPr>
              <a:t>People those who are working in Government sector are more satisfied than the private sector.</a:t>
            </a:r>
          </a:p>
          <a:p>
            <a:pPr>
              <a:buFont typeface="Wingdings" panose="05000000000000000000" pitchFamily="2" charset="2"/>
              <a:buChar char="Ø"/>
            </a:pPr>
            <a:endParaRPr lang="en-IN" sz="2400" b="1" u="sng" kern="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6335662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2729148"/>
            <a:ext cx="2209800" cy="1181100"/>
            <a:chOff x="0" y="2729148"/>
            <a:chExt cx="2209800" cy="1181100"/>
          </a:xfrm>
        </p:grpSpPr>
        <p:sp>
          <p:nvSpPr>
            <p:cNvPr id="3" name="object 3"/>
            <p:cNvSpPr/>
            <p:nvPr/>
          </p:nvSpPr>
          <p:spPr>
            <a:xfrm>
              <a:off x="0" y="2783741"/>
              <a:ext cx="2188845" cy="1075690"/>
            </a:xfrm>
            <a:custGeom>
              <a:avLst/>
              <a:gdLst/>
              <a:ahLst/>
              <a:cxnLst/>
              <a:rect l="l" t="t" r="r" b="b"/>
              <a:pathLst>
                <a:path w="2188845" h="1075689">
                  <a:moveTo>
                    <a:pt x="1652377" y="1075694"/>
                  </a:moveTo>
                  <a:lnTo>
                    <a:pt x="0" y="1075694"/>
                  </a:lnTo>
                  <a:lnTo>
                    <a:pt x="0" y="0"/>
                  </a:lnTo>
                  <a:lnTo>
                    <a:pt x="1652377" y="0"/>
                  </a:lnTo>
                  <a:lnTo>
                    <a:pt x="1701531" y="2212"/>
                  </a:lnTo>
                  <a:lnTo>
                    <a:pt x="1749381" y="8718"/>
                  </a:lnTo>
                  <a:lnTo>
                    <a:pt x="1795748" y="19324"/>
                  </a:lnTo>
                  <a:lnTo>
                    <a:pt x="1840447" y="33834"/>
                  </a:lnTo>
                  <a:lnTo>
                    <a:pt x="1883295" y="52054"/>
                  </a:lnTo>
                  <a:lnTo>
                    <a:pt x="1924111" y="73789"/>
                  </a:lnTo>
                  <a:lnTo>
                    <a:pt x="1962712" y="98844"/>
                  </a:lnTo>
                  <a:lnTo>
                    <a:pt x="1998914" y="127024"/>
                  </a:lnTo>
                  <a:lnTo>
                    <a:pt x="2032535" y="158134"/>
                  </a:lnTo>
                  <a:lnTo>
                    <a:pt x="2063393" y="191980"/>
                  </a:lnTo>
                  <a:lnTo>
                    <a:pt x="2091305" y="228367"/>
                  </a:lnTo>
                  <a:lnTo>
                    <a:pt x="2116088" y="267100"/>
                  </a:lnTo>
                  <a:lnTo>
                    <a:pt x="2137559" y="307983"/>
                  </a:lnTo>
                  <a:lnTo>
                    <a:pt x="2155536" y="350823"/>
                  </a:lnTo>
                  <a:lnTo>
                    <a:pt x="2169836" y="395424"/>
                  </a:lnTo>
                  <a:lnTo>
                    <a:pt x="2180277" y="441592"/>
                  </a:lnTo>
                  <a:lnTo>
                    <a:pt x="2186675" y="489131"/>
                  </a:lnTo>
                  <a:lnTo>
                    <a:pt x="2188849" y="537847"/>
                  </a:lnTo>
                  <a:lnTo>
                    <a:pt x="2186642" y="586563"/>
                  </a:lnTo>
                  <a:lnTo>
                    <a:pt x="2180152" y="634102"/>
                  </a:lnTo>
                  <a:lnTo>
                    <a:pt x="2169574" y="680270"/>
                  </a:lnTo>
                  <a:lnTo>
                    <a:pt x="2155101" y="724871"/>
                  </a:lnTo>
                  <a:lnTo>
                    <a:pt x="2136927" y="767711"/>
                  </a:lnTo>
                  <a:lnTo>
                    <a:pt x="2115248" y="808594"/>
                  </a:lnTo>
                  <a:lnTo>
                    <a:pt x="2090257" y="847327"/>
                  </a:lnTo>
                  <a:lnTo>
                    <a:pt x="2062149" y="883714"/>
                  </a:lnTo>
                  <a:lnTo>
                    <a:pt x="2031118" y="917560"/>
                  </a:lnTo>
                  <a:lnTo>
                    <a:pt x="1997359" y="948670"/>
                  </a:lnTo>
                  <a:lnTo>
                    <a:pt x="1961065" y="976850"/>
                  </a:lnTo>
                  <a:lnTo>
                    <a:pt x="1922432" y="1001905"/>
                  </a:lnTo>
                  <a:lnTo>
                    <a:pt x="1881653" y="1023640"/>
                  </a:lnTo>
                  <a:lnTo>
                    <a:pt x="1838923" y="1041860"/>
                  </a:lnTo>
                  <a:lnTo>
                    <a:pt x="1794436" y="1056370"/>
                  </a:lnTo>
                  <a:lnTo>
                    <a:pt x="1748386" y="1066976"/>
                  </a:lnTo>
                  <a:lnTo>
                    <a:pt x="1700969" y="1073482"/>
                  </a:lnTo>
                  <a:lnTo>
                    <a:pt x="1652377" y="1075694"/>
                  </a:lnTo>
                  <a:close/>
                </a:path>
              </a:pathLst>
            </a:custGeom>
            <a:solidFill>
              <a:srgbClr val="61C2A2"/>
            </a:solidFill>
          </p:spPr>
          <p:txBody>
            <a:bodyPr wrap="square" lIns="0" tIns="0" rIns="0" bIns="0" rtlCol="0"/>
            <a:lstStyle/>
            <a:p>
              <a:endParaRPr/>
            </a:p>
          </p:txBody>
        </p:sp>
        <p:sp>
          <p:nvSpPr>
            <p:cNvPr id="4" name="object 4"/>
            <p:cNvSpPr/>
            <p:nvPr/>
          </p:nvSpPr>
          <p:spPr>
            <a:xfrm>
              <a:off x="1028700" y="2729148"/>
              <a:ext cx="1181099" cy="1181087"/>
            </a:xfrm>
            <a:prstGeom prst="rect">
              <a:avLst/>
            </a:prstGeom>
            <a:blipFill>
              <a:blip r:embed="rId2" cstate="print"/>
              <a:stretch>
                <a:fillRect/>
              </a:stretch>
            </a:blipFill>
          </p:spPr>
          <p:txBody>
            <a:bodyPr wrap="square" lIns="0" tIns="0" rIns="0" bIns="0" rtlCol="0"/>
            <a:lstStyle/>
            <a:p>
              <a:endParaRPr/>
            </a:p>
          </p:txBody>
        </p:sp>
      </p:grpSp>
      <p:grpSp>
        <p:nvGrpSpPr>
          <p:cNvPr id="5" name="object 5"/>
          <p:cNvGrpSpPr/>
          <p:nvPr/>
        </p:nvGrpSpPr>
        <p:grpSpPr>
          <a:xfrm>
            <a:off x="0" y="5663726"/>
            <a:ext cx="2188845" cy="1843405"/>
            <a:chOff x="0" y="5663726"/>
            <a:chExt cx="2188845" cy="1843405"/>
          </a:xfrm>
        </p:grpSpPr>
        <p:sp>
          <p:nvSpPr>
            <p:cNvPr id="6" name="object 6"/>
            <p:cNvSpPr/>
            <p:nvPr/>
          </p:nvSpPr>
          <p:spPr>
            <a:xfrm>
              <a:off x="0" y="6431365"/>
              <a:ext cx="2188845" cy="1075690"/>
            </a:xfrm>
            <a:custGeom>
              <a:avLst/>
              <a:gdLst/>
              <a:ahLst/>
              <a:cxnLst/>
              <a:rect l="l" t="t" r="r" b="b"/>
              <a:pathLst>
                <a:path w="2188845" h="1075690">
                  <a:moveTo>
                    <a:pt x="1652377" y="1075694"/>
                  </a:moveTo>
                  <a:lnTo>
                    <a:pt x="0" y="1075694"/>
                  </a:lnTo>
                  <a:lnTo>
                    <a:pt x="0" y="0"/>
                  </a:lnTo>
                  <a:lnTo>
                    <a:pt x="1652377" y="0"/>
                  </a:lnTo>
                  <a:lnTo>
                    <a:pt x="1701531" y="2212"/>
                  </a:lnTo>
                  <a:lnTo>
                    <a:pt x="1749381" y="8718"/>
                  </a:lnTo>
                  <a:lnTo>
                    <a:pt x="1795748" y="19324"/>
                  </a:lnTo>
                  <a:lnTo>
                    <a:pt x="1840447" y="33834"/>
                  </a:lnTo>
                  <a:lnTo>
                    <a:pt x="1883295" y="52054"/>
                  </a:lnTo>
                  <a:lnTo>
                    <a:pt x="1924111" y="73789"/>
                  </a:lnTo>
                  <a:lnTo>
                    <a:pt x="1962712" y="98844"/>
                  </a:lnTo>
                  <a:lnTo>
                    <a:pt x="1998914" y="127024"/>
                  </a:lnTo>
                  <a:lnTo>
                    <a:pt x="2032535" y="158134"/>
                  </a:lnTo>
                  <a:lnTo>
                    <a:pt x="2063393" y="191980"/>
                  </a:lnTo>
                  <a:lnTo>
                    <a:pt x="2091305" y="228367"/>
                  </a:lnTo>
                  <a:lnTo>
                    <a:pt x="2116088" y="267100"/>
                  </a:lnTo>
                  <a:lnTo>
                    <a:pt x="2137559" y="307983"/>
                  </a:lnTo>
                  <a:lnTo>
                    <a:pt x="2155536" y="350823"/>
                  </a:lnTo>
                  <a:lnTo>
                    <a:pt x="2169836" y="395424"/>
                  </a:lnTo>
                  <a:lnTo>
                    <a:pt x="2180277" y="441592"/>
                  </a:lnTo>
                  <a:lnTo>
                    <a:pt x="2186675" y="489131"/>
                  </a:lnTo>
                  <a:lnTo>
                    <a:pt x="2188849" y="537847"/>
                  </a:lnTo>
                  <a:lnTo>
                    <a:pt x="2186642" y="586563"/>
                  </a:lnTo>
                  <a:lnTo>
                    <a:pt x="2180152" y="634102"/>
                  </a:lnTo>
                  <a:lnTo>
                    <a:pt x="2169574" y="680270"/>
                  </a:lnTo>
                  <a:lnTo>
                    <a:pt x="2155101" y="724871"/>
                  </a:lnTo>
                  <a:lnTo>
                    <a:pt x="2136927" y="767711"/>
                  </a:lnTo>
                  <a:lnTo>
                    <a:pt x="2115248" y="808594"/>
                  </a:lnTo>
                  <a:lnTo>
                    <a:pt x="2090257" y="847327"/>
                  </a:lnTo>
                  <a:lnTo>
                    <a:pt x="2062149" y="883714"/>
                  </a:lnTo>
                  <a:lnTo>
                    <a:pt x="2031118" y="917560"/>
                  </a:lnTo>
                  <a:lnTo>
                    <a:pt x="1997359" y="948670"/>
                  </a:lnTo>
                  <a:lnTo>
                    <a:pt x="1961065" y="976850"/>
                  </a:lnTo>
                  <a:lnTo>
                    <a:pt x="1922432" y="1001905"/>
                  </a:lnTo>
                  <a:lnTo>
                    <a:pt x="1881653" y="1023640"/>
                  </a:lnTo>
                  <a:lnTo>
                    <a:pt x="1838923" y="1041860"/>
                  </a:lnTo>
                  <a:lnTo>
                    <a:pt x="1794436" y="1056370"/>
                  </a:lnTo>
                  <a:lnTo>
                    <a:pt x="1748386" y="1066976"/>
                  </a:lnTo>
                  <a:lnTo>
                    <a:pt x="1700969" y="1073482"/>
                  </a:lnTo>
                  <a:lnTo>
                    <a:pt x="1652377" y="1075694"/>
                  </a:lnTo>
                  <a:close/>
                </a:path>
              </a:pathLst>
            </a:custGeom>
            <a:solidFill>
              <a:srgbClr val="61C2A2"/>
            </a:solidFill>
          </p:spPr>
          <p:txBody>
            <a:bodyPr wrap="square" lIns="0" tIns="0" rIns="0" bIns="0" rtlCol="0"/>
            <a:lstStyle/>
            <a:p>
              <a:endParaRPr/>
            </a:p>
          </p:txBody>
        </p:sp>
        <p:sp>
          <p:nvSpPr>
            <p:cNvPr id="7" name="object 7"/>
            <p:cNvSpPr/>
            <p:nvPr/>
          </p:nvSpPr>
          <p:spPr>
            <a:xfrm>
              <a:off x="0" y="5663726"/>
              <a:ext cx="1426845" cy="1075690"/>
            </a:xfrm>
            <a:custGeom>
              <a:avLst/>
              <a:gdLst/>
              <a:ahLst/>
              <a:cxnLst/>
              <a:rect l="l" t="t" r="r" b="b"/>
              <a:pathLst>
                <a:path w="1426845" h="1075690">
                  <a:moveTo>
                    <a:pt x="890377" y="1075694"/>
                  </a:moveTo>
                  <a:lnTo>
                    <a:pt x="0" y="1075694"/>
                  </a:lnTo>
                  <a:lnTo>
                    <a:pt x="0" y="0"/>
                  </a:lnTo>
                  <a:lnTo>
                    <a:pt x="890377" y="0"/>
                  </a:lnTo>
                  <a:lnTo>
                    <a:pt x="939531" y="2212"/>
                  </a:lnTo>
                  <a:lnTo>
                    <a:pt x="987382" y="8718"/>
                  </a:lnTo>
                  <a:lnTo>
                    <a:pt x="1033748" y="19324"/>
                  </a:lnTo>
                  <a:lnTo>
                    <a:pt x="1078447" y="33834"/>
                  </a:lnTo>
                  <a:lnTo>
                    <a:pt x="1121295" y="52054"/>
                  </a:lnTo>
                  <a:lnTo>
                    <a:pt x="1162111" y="73789"/>
                  </a:lnTo>
                  <a:lnTo>
                    <a:pt x="1200712" y="98844"/>
                  </a:lnTo>
                  <a:lnTo>
                    <a:pt x="1236914" y="127024"/>
                  </a:lnTo>
                  <a:lnTo>
                    <a:pt x="1270535" y="158134"/>
                  </a:lnTo>
                  <a:lnTo>
                    <a:pt x="1301393" y="191980"/>
                  </a:lnTo>
                  <a:lnTo>
                    <a:pt x="1329305" y="228367"/>
                  </a:lnTo>
                  <a:lnTo>
                    <a:pt x="1354088" y="267100"/>
                  </a:lnTo>
                  <a:lnTo>
                    <a:pt x="1375559" y="307983"/>
                  </a:lnTo>
                  <a:lnTo>
                    <a:pt x="1393536" y="350823"/>
                  </a:lnTo>
                  <a:lnTo>
                    <a:pt x="1407836" y="395424"/>
                  </a:lnTo>
                  <a:lnTo>
                    <a:pt x="1418277" y="441592"/>
                  </a:lnTo>
                  <a:lnTo>
                    <a:pt x="1424675" y="489131"/>
                  </a:lnTo>
                  <a:lnTo>
                    <a:pt x="1426849" y="537847"/>
                  </a:lnTo>
                  <a:lnTo>
                    <a:pt x="1424642" y="586563"/>
                  </a:lnTo>
                  <a:lnTo>
                    <a:pt x="1418153" y="634102"/>
                  </a:lnTo>
                  <a:lnTo>
                    <a:pt x="1407574" y="680270"/>
                  </a:lnTo>
                  <a:lnTo>
                    <a:pt x="1393101" y="724871"/>
                  </a:lnTo>
                  <a:lnTo>
                    <a:pt x="1374927" y="767711"/>
                  </a:lnTo>
                  <a:lnTo>
                    <a:pt x="1353248" y="808594"/>
                  </a:lnTo>
                  <a:lnTo>
                    <a:pt x="1328257" y="847327"/>
                  </a:lnTo>
                  <a:lnTo>
                    <a:pt x="1300149" y="883714"/>
                  </a:lnTo>
                  <a:lnTo>
                    <a:pt x="1269119" y="917560"/>
                  </a:lnTo>
                  <a:lnTo>
                    <a:pt x="1235359" y="948670"/>
                  </a:lnTo>
                  <a:lnTo>
                    <a:pt x="1199066" y="976850"/>
                  </a:lnTo>
                  <a:lnTo>
                    <a:pt x="1160432" y="1001905"/>
                  </a:lnTo>
                  <a:lnTo>
                    <a:pt x="1119653" y="1023640"/>
                  </a:lnTo>
                  <a:lnTo>
                    <a:pt x="1076923" y="1041860"/>
                  </a:lnTo>
                  <a:lnTo>
                    <a:pt x="1032436" y="1056370"/>
                  </a:lnTo>
                  <a:lnTo>
                    <a:pt x="986387" y="1066976"/>
                  </a:lnTo>
                  <a:lnTo>
                    <a:pt x="938969" y="1073482"/>
                  </a:lnTo>
                  <a:lnTo>
                    <a:pt x="890377" y="1075694"/>
                  </a:lnTo>
                  <a:close/>
                </a:path>
              </a:pathLst>
            </a:custGeom>
            <a:solidFill>
              <a:srgbClr val="1C6179"/>
            </a:solidFill>
          </p:spPr>
          <p:txBody>
            <a:bodyPr wrap="square" lIns="0" tIns="0" rIns="0" bIns="0" rtlCol="0"/>
            <a:lstStyle/>
            <a:p>
              <a:endParaRPr/>
            </a:p>
          </p:txBody>
        </p:sp>
      </p:grpSp>
      <p:sp>
        <p:nvSpPr>
          <p:cNvPr id="8" name="object 8"/>
          <p:cNvSpPr/>
          <p:nvPr/>
        </p:nvSpPr>
        <p:spPr>
          <a:xfrm>
            <a:off x="0" y="2120901"/>
            <a:ext cx="1426845" cy="1075690"/>
          </a:xfrm>
          <a:custGeom>
            <a:avLst/>
            <a:gdLst/>
            <a:ahLst/>
            <a:cxnLst/>
            <a:rect l="l" t="t" r="r" b="b"/>
            <a:pathLst>
              <a:path w="1426845" h="1075689">
                <a:moveTo>
                  <a:pt x="890377" y="1075694"/>
                </a:moveTo>
                <a:lnTo>
                  <a:pt x="0" y="1075694"/>
                </a:lnTo>
                <a:lnTo>
                  <a:pt x="0" y="0"/>
                </a:lnTo>
                <a:lnTo>
                  <a:pt x="890377" y="0"/>
                </a:lnTo>
                <a:lnTo>
                  <a:pt x="939531" y="2212"/>
                </a:lnTo>
                <a:lnTo>
                  <a:pt x="987382" y="8718"/>
                </a:lnTo>
                <a:lnTo>
                  <a:pt x="1033748" y="19324"/>
                </a:lnTo>
                <a:lnTo>
                  <a:pt x="1078447" y="33834"/>
                </a:lnTo>
                <a:lnTo>
                  <a:pt x="1121295" y="52054"/>
                </a:lnTo>
                <a:lnTo>
                  <a:pt x="1162111" y="73789"/>
                </a:lnTo>
                <a:lnTo>
                  <a:pt x="1200712" y="98844"/>
                </a:lnTo>
                <a:lnTo>
                  <a:pt x="1236914" y="127024"/>
                </a:lnTo>
                <a:lnTo>
                  <a:pt x="1270535" y="158134"/>
                </a:lnTo>
                <a:lnTo>
                  <a:pt x="1301393" y="191980"/>
                </a:lnTo>
                <a:lnTo>
                  <a:pt x="1329305" y="228367"/>
                </a:lnTo>
                <a:lnTo>
                  <a:pt x="1354088" y="267100"/>
                </a:lnTo>
                <a:lnTo>
                  <a:pt x="1375559" y="307983"/>
                </a:lnTo>
                <a:lnTo>
                  <a:pt x="1393536" y="350823"/>
                </a:lnTo>
                <a:lnTo>
                  <a:pt x="1407836" y="395424"/>
                </a:lnTo>
                <a:lnTo>
                  <a:pt x="1418277" y="441592"/>
                </a:lnTo>
                <a:lnTo>
                  <a:pt x="1424675" y="489131"/>
                </a:lnTo>
                <a:lnTo>
                  <a:pt x="1426849" y="537847"/>
                </a:lnTo>
                <a:lnTo>
                  <a:pt x="1424642" y="586563"/>
                </a:lnTo>
                <a:lnTo>
                  <a:pt x="1418153" y="634102"/>
                </a:lnTo>
                <a:lnTo>
                  <a:pt x="1407574" y="680270"/>
                </a:lnTo>
                <a:lnTo>
                  <a:pt x="1393101" y="724871"/>
                </a:lnTo>
                <a:lnTo>
                  <a:pt x="1374927" y="767711"/>
                </a:lnTo>
                <a:lnTo>
                  <a:pt x="1353248" y="808594"/>
                </a:lnTo>
                <a:lnTo>
                  <a:pt x="1328257" y="847327"/>
                </a:lnTo>
                <a:lnTo>
                  <a:pt x="1300149" y="883714"/>
                </a:lnTo>
                <a:lnTo>
                  <a:pt x="1269119" y="917560"/>
                </a:lnTo>
                <a:lnTo>
                  <a:pt x="1235359" y="948670"/>
                </a:lnTo>
                <a:lnTo>
                  <a:pt x="1199066" y="976850"/>
                </a:lnTo>
                <a:lnTo>
                  <a:pt x="1160432" y="1001905"/>
                </a:lnTo>
                <a:lnTo>
                  <a:pt x="1119653" y="1023640"/>
                </a:lnTo>
                <a:lnTo>
                  <a:pt x="1076923" y="1041860"/>
                </a:lnTo>
                <a:lnTo>
                  <a:pt x="1032436" y="1056370"/>
                </a:lnTo>
                <a:lnTo>
                  <a:pt x="986387" y="1066976"/>
                </a:lnTo>
                <a:lnTo>
                  <a:pt x="938969" y="1073482"/>
                </a:lnTo>
                <a:lnTo>
                  <a:pt x="890377" y="1075694"/>
                </a:lnTo>
                <a:close/>
              </a:path>
            </a:pathLst>
          </a:custGeom>
          <a:solidFill>
            <a:srgbClr val="1C6179"/>
          </a:solidFill>
        </p:spPr>
        <p:txBody>
          <a:bodyPr wrap="square" lIns="0" tIns="0" rIns="0" bIns="0" rtlCol="0"/>
          <a:lstStyle/>
          <a:p>
            <a:endParaRPr/>
          </a:p>
        </p:txBody>
      </p:sp>
      <p:sp>
        <p:nvSpPr>
          <p:cNvPr id="9" name="object 9"/>
          <p:cNvSpPr/>
          <p:nvPr/>
        </p:nvSpPr>
        <p:spPr>
          <a:xfrm>
            <a:off x="1028700" y="6376751"/>
            <a:ext cx="1181099" cy="1181099"/>
          </a:xfrm>
          <a:prstGeom prst="rect">
            <a:avLst/>
          </a:prstGeom>
          <a:blipFill>
            <a:blip r:embed="rId2" cstate="print"/>
            <a:stretch>
              <a:fillRect/>
            </a:stretch>
          </a:blipFill>
        </p:spPr>
        <p:txBody>
          <a:bodyPr wrap="square" lIns="0" tIns="0" rIns="0" bIns="0" rtlCol="0"/>
          <a:lstStyle/>
          <a:p>
            <a:endParaRPr/>
          </a:p>
        </p:txBody>
      </p:sp>
      <p:grpSp>
        <p:nvGrpSpPr>
          <p:cNvPr id="14" name="object 14"/>
          <p:cNvGrpSpPr/>
          <p:nvPr/>
        </p:nvGrpSpPr>
        <p:grpSpPr>
          <a:xfrm>
            <a:off x="16078200" y="2120901"/>
            <a:ext cx="2209800" cy="1731010"/>
            <a:chOff x="16078200" y="2120901"/>
            <a:chExt cx="2209800" cy="1731010"/>
          </a:xfrm>
        </p:grpSpPr>
        <p:sp>
          <p:nvSpPr>
            <p:cNvPr id="15" name="object 15"/>
            <p:cNvSpPr/>
            <p:nvPr/>
          </p:nvSpPr>
          <p:spPr>
            <a:xfrm>
              <a:off x="16131152" y="2725024"/>
              <a:ext cx="2157095" cy="1075690"/>
            </a:xfrm>
            <a:custGeom>
              <a:avLst/>
              <a:gdLst/>
              <a:ahLst/>
              <a:cxnLst/>
              <a:rect l="l" t="t" r="r" b="b"/>
              <a:pathLst>
                <a:path w="2157094" h="1075689">
                  <a:moveTo>
                    <a:pt x="2156848" y="1075694"/>
                  </a:moveTo>
                  <a:lnTo>
                    <a:pt x="513803" y="1075694"/>
                  </a:lnTo>
                  <a:lnTo>
                    <a:pt x="513803" y="1071907"/>
                  </a:lnTo>
                  <a:lnTo>
                    <a:pt x="467098" y="1067973"/>
                  </a:lnTo>
                  <a:lnTo>
                    <a:pt x="421556" y="1060076"/>
                  </a:lnTo>
                  <a:lnTo>
                    <a:pt x="377359" y="1048392"/>
                  </a:lnTo>
                  <a:lnTo>
                    <a:pt x="334689" y="1033095"/>
                  </a:lnTo>
                  <a:lnTo>
                    <a:pt x="293729" y="1014361"/>
                  </a:lnTo>
                  <a:lnTo>
                    <a:pt x="254662" y="992366"/>
                  </a:lnTo>
                  <a:lnTo>
                    <a:pt x="217671" y="967284"/>
                  </a:lnTo>
                  <a:lnTo>
                    <a:pt x="182938" y="939292"/>
                  </a:lnTo>
                  <a:lnTo>
                    <a:pt x="150646" y="908564"/>
                  </a:lnTo>
                  <a:lnTo>
                    <a:pt x="120977" y="875276"/>
                  </a:lnTo>
                  <a:lnTo>
                    <a:pt x="94115" y="839603"/>
                  </a:lnTo>
                  <a:lnTo>
                    <a:pt x="70242" y="801720"/>
                  </a:lnTo>
                  <a:lnTo>
                    <a:pt x="49540" y="761804"/>
                  </a:lnTo>
                  <a:lnTo>
                    <a:pt x="32193" y="720029"/>
                  </a:lnTo>
                  <a:lnTo>
                    <a:pt x="18382" y="676570"/>
                  </a:lnTo>
                  <a:lnTo>
                    <a:pt x="8291" y="631603"/>
                  </a:lnTo>
                  <a:lnTo>
                    <a:pt x="2103" y="585304"/>
                  </a:lnTo>
                  <a:lnTo>
                    <a:pt x="0" y="537847"/>
                  </a:lnTo>
                  <a:lnTo>
                    <a:pt x="2070" y="490390"/>
                  </a:lnTo>
                  <a:lnTo>
                    <a:pt x="8167" y="444091"/>
                  </a:lnTo>
                  <a:lnTo>
                    <a:pt x="18120" y="399124"/>
                  </a:lnTo>
                  <a:lnTo>
                    <a:pt x="31757" y="355665"/>
                  </a:lnTo>
                  <a:lnTo>
                    <a:pt x="48908" y="313890"/>
                  </a:lnTo>
                  <a:lnTo>
                    <a:pt x="69402" y="273973"/>
                  </a:lnTo>
                  <a:lnTo>
                    <a:pt x="93068" y="236091"/>
                  </a:lnTo>
                  <a:lnTo>
                    <a:pt x="119734" y="200418"/>
                  </a:lnTo>
                  <a:lnTo>
                    <a:pt x="149229" y="167130"/>
                  </a:lnTo>
                  <a:lnTo>
                    <a:pt x="181383" y="136402"/>
                  </a:lnTo>
                  <a:lnTo>
                    <a:pt x="216025" y="108410"/>
                  </a:lnTo>
                  <a:lnTo>
                    <a:pt x="252983" y="83328"/>
                  </a:lnTo>
                  <a:lnTo>
                    <a:pt x="292087" y="61333"/>
                  </a:lnTo>
                  <a:lnTo>
                    <a:pt x="333165" y="42599"/>
                  </a:lnTo>
                  <a:lnTo>
                    <a:pt x="376047" y="27302"/>
                  </a:lnTo>
                  <a:lnTo>
                    <a:pt x="420561" y="15618"/>
                  </a:lnTo>
                  <a:lnTo>
                    <a:pt x="466537" y="7721"/>
                  </a:lnTo>
                  <a:lnTo>
                    <a:pt x="513803" y="3787"/>
                  </a:lnTo>
                  <a:lnTo>
                    <a:pt x="513803" y="0"/>
                  </a:lnTo>
                  <a:lnTo>
                    <a:pt x="2156848" y="0"/>
                  </a:lnTo>
                  <a:lnTo>
                    <a:pt x="2156848" y="1075694"/>
                  </a:lnTo>
                  <a:close/>
                </a:path>
              </a:pathLst>
            </a:custGeom>
            <a:solidFill>
              <a:srgbClr val="61C2A2"/>
            </a:solidFill>
          </p:spPr>
          <p:txBody>
            <a:bodyPr wrap="square" lIns="0" tIns="0" rIns="0" bIns="0" rtlCol="0"/>
            <a:lstStyle/>
            <a:p>
              <a:endParaRPr/>
            </a:p>
          </p:txBody>
        </p:sp>
        <p:sp>
          <p:nvSpPr>
            <p:cNvPr id="16" name="object 16"/>
            <p:cNvSpPr/>
            <p:nvPr/>
          </p:nvSpPr>
          <p:spPr>
            <a:xfrm>
              <a:off x="16078200" y="2670419"/>
              <a:ext cx="1181099" cy="1181093"/>
            </a:xfrm>
            <a:prstGeom prst="rect">
              <a:avLst/>
            </a:prstGeom>
            <a:blipFill>
              <a:blip r:embed="rId2" cstate="print"/>
              <a:stretch>
                <a:fillRect/>
              </a:stretch>
            </a:blipFill>
          </p:spPr>
          <p:txBody>
            <a:bodyPr wrap="square" lIns="0" tIns="0" rIns="0" bIns="0" rtlCol="0"/>
            <a:lstStyle/>
            <a:p>
              <a:endParaRPr/>
            </a:p>
          </p:txBody>
        </p:sp>
        <p:sp>
          <p:nvSpPr>
            <p:cNvPr id="17" name="object 17"/>
            <p:cNvSpPr/>
            <p:nvPr/>
          </p:nvSpPr>
          <p:spPr>
            <a:xfrm>
              <a:off x="16917444" y="2120901"/>
              <a:ext cx="1370965" cy="1075690"/>
            </a:xfrm>
            <a:custGeom>
              <a:avLst/>
              <a:gdLst/>
              <a:ahLst/>
              <a:cxnLst/>
              <a:rect l="l" t="t" r="r" b="b"/>
              <a:pathLst>
                <a:path w="1370965" h="1075689">
                  <a:moveTo>
                    <a:pt x="1370554" y="1075694"/>
                  </a:moveTo>
                  <a:lnTo>
                    <a:pt x="513803" y="1075694"/>
                  </a:lnTo>
                  <a:lnTo>
                    <a:pt x="513803" y="1071907"/>
                  </a:lnTo>
                  <a:lnTo>
                    <a:pt x="467098" y="1067973"/>
                  </a:lnTo>
                  <a:lnTo>
                    <a:pt x="421556" y="1060076"/>
                  </a:lnTo>
                  <a:lnTo>
                    <a:pt x="377359" y="1048392"/>
                  </a:lnTo>
                  <a:lnTo>
                    <a:pt x="334689" y="1033095"/>
                  </a:lnTo>
                  <a:lnTo>
                    <a:pt x="293729" y="1014361"/>
                  </a:lnTo>
                  <a:lnTo>
                    <a:pt x="254662" y="992366"/>
                  </a:lnTo>
                  <a:lnTo>
                    <a:pt x="217671" y="967284"/>
                  </a:lnTo>
                  <a:lnTo>
                    <a:pt x="182938" y="939292"/>
                  </a:lnTo>
                  <a:lnTo>
                    <a:pt x="150646" y="908564"/>
                  </a:lnTo>
                  <a:lnTo>
                    <a:pt x="120977" y="875276"/>
                  </a:lnTo>
                  <a:lnTo>
                    <a:pt x="94115" y="839603"/>
                  </a:lnTo>
                  <a:lnTo>
                    <a:pt x="70242" y="801720"/>
                  </a:lnTo>
                  <a:lnTo>
                    <a:pt x="49540" y="761804"/>
                  </a:lnTo>
                  <a:lnTo>
                    <a:pt x="32193" y="720029"/>
                  </a:lnTo>
                  <a:lnTo>
                    <a:pt x="18382" y="676570"/>
                  </a:lnTo>
                  <a:lnTo>
                    <a:pt x="8291" y="631603"/>
                  </a:lnTo>
                  <a:lnTo>
                    <a:pt x="2103" y="585304"/>
                  </a:lnTo>
                  <a:lnTo>
                    <a:pt x="0" y="537847"/>
                  </a:lnTo>
                  <a:lnTo>
                    <a:pt x="2070" y="490390"/>
                  </a:lnTo>
                  <a:lnTo>
                    <a:pt x="8167" y="444091"/>
                  </a:lnTo>
                  <a:lnTo>
                    <a:pt x="18120" y="399124"/>
                  </a:lnTo>
                  <a:lnTo>
                    <a:pt x="31757" y="355665"/>
                  </a:lnTo>
                  <a:lnTo>
                    <a:pt x="48908" y="313890"/>
                  </a:lnTo>
                  <a:lnTo>
                    <a:pt x="69402" y="273973"/>
                  </a:lnTo>
                  <a:lnTo>
                    <a:pt x="93068" y="236091"/>
                  </a:lnTo>
                  <a:lnTo>
                    <a:pt x="119734" y="200418"/>
                  </a:lnTo>
                  <a:lnTo>
                    <a:pt x="149229" y="167130"/>
                  </a:lnTo>
                  <a:lnTo>
                    <a:pt x="181383" y="136402"/>
                  </a:lnTo>
                  <a:lnTo>
                    <a:pt x="216025" y="108410"/>
                  </a:lnTo>
                  <a:lnTo>
                    <a:pt x="252983" y="83328"/>
                  </a:lnTo>
                  <a:lnTo>
                    <a:pt x="292087" y="61333"/>
                  </a:lnTo>
                  <a:lnTo>
                    <a:pt x="333165" y="42599"/>
                  </a:lnTo>
                  <a:lnTo>
                    <a:pt x="376047" y="27302"/>
                  </a:lnTo>
                  <a:lnTo>
                    <a:pt x="420561" y="15618"/>
                  </a:lnTo>
                  <a:lnTo>
                    <a:pt x="466537" y="7721"/>
                  </a:lnTo>
                  <a:lnTo>
                    <a:pt x="513803" y="3787"/>
                  </a:lnTo>
                  <a:lnTo>
                    <a:pt x="513803" y="0"/>
                  </a:lnTo>
                  <a:lnTo>
                    <a:pt x="1370554" y="0"/>
                  </a:lnTo>
                  <a:lnTo>
                    <a:pt x="1370554" y="1075694"/>
                  </a:lnTo>
                  <a:close/>
                </a:path>
              </a:pathLst>
            </a:custGeom>
            <a:solidFill>
              <a:srgbClr val="1C6179"/>
            </a:solidFill>
          </p:spPr>
          <p:txBody>
            <a:bodyPr wrap="square" lIns="0" tIns="0" rIns="0" bIns="0" rtlCol="0"/>
            <a:lstStyle/>
            <a:p>
              <a:endParaRPr/>
            </a:p>
          </p:txBody>
        </p:sp>
      </p:grpSp>
      <p:grpSp>
        <p:nvGrpSpPr>
          <p:cNvPr id="18" name="object 18"/>
          <p:cNvGrpSpPr/>
          <p:nvPr/>
        </p:nvGrpSpPr>
        <p:grpSpPr>
          <a:xfrm>
            <a:off x="16078200" y="5663726"/>
            <a:ext cx="2209800" cy="1894205"/>
            <a:chOff x="16078200" y="5663726"/>
            <a:chExt cx="2209800" cy="1894205"/>
          </a:xfrm>
        </p:grpSpPr>
        <p:sp>
          <p:nvSpPr>
            <p:cNvPr id="19" name="object 19"/>
            <p:cNvSpPr/>
            <p:nvPr/>
          </p:nvSpPr>
          <p:spPr>
            <a:xfrm>
              <a:off x="16131152" y="6431365"/>
              <a:ext cx="2157095" cy="1075690"/>
            </a:xfrm>
            <a:custGeom>
              <a:avLst/>
              <a:gdLst/>
              <a:ahLst/>
              <a:cxnLst/>
              <a:rect l="l" t="t" r="r" b="b"/>
              <a:pathLst>
                <a:path w="2157094" h="1075690">
                  <a:moveTo>
                    <a:pt x="2156848" y="1075694"/>
                  </a:moveTo>
                  <a:lnTo>
                    <a:pt x="513803" y="1075694"/>
                  </a:lnTo>
                  <a:lnTo>
                    <a:pt x="513803" y="1071907"/>
                  </a:lnTo>
                  <a:lnTo>
                    <a:pt x="467098" y="1067973"/>
                  </a:lnTo>
                  <a:lnTo>
                    <a:pt x="421556" y="1060076"/>
                  </a:lnTo>
                  <a:lnTo>
                    <a:pt x="377359" y="1048392"/>
                  </a:lnTo>
                  <a:lnTo>
                    <a:pt x="334689" y="1033095"/>
                  </a:lnTo>
                  <a:lnTo>
                    <a:pt x="293729" y="1014361"/>
                  </a:lnTo>
                  <a:lnTo>
                    <a:pt x="254662" y="992366"/>
                  </a:lnTo>
                  <a:lnTo>
                    <a:pt x="217671" y="967284"/>
                  </a:lnTo>
                  <a:lnTo>
                    <a:pt x="182938" y="939292"/>
                  </a:lnTo>
                  <a:lnTo>
                    <a:pt x="150646" y="908564"/>
                  </a:lnTo>
                  <a:lnTo>
                    <a:pt x="120977" y="875276"/>
                  </a:lnTo>
                  <a:lnTo>
                    <a:pt x="94115" y="839603"/>
                  </a:lnTo>
                  <a:lnTo>
                    <a:pt x="70242" y="801720"/>
                  </a:lnTo>
                  <a:lnTo>
                    <a:pt x="49540" y="761804"/>
                  </a:lnTo>
                  <a:lnTo>
                    <a:pt x="32193" y="720029"/>
                  </a:lnTo>
                  <a:lnTo>
                    <a:pt x="18382" y="676570"/>
                  </a:lnTo>
                  <a:lnTo>
                    <a:pt x="8291" y="631603"/>
                  </a:lnTo>
                  <a:lnTo>
                    <a:pt x="2103" y="585304"/>
                  </a:lnTo>
                  <a:lnTo>
                    <a:pt x="0" y="537847"/>
                  </a:lnTo>
                  <a:lnTo>
                    <a:pt x="2070" y="490390"/>
                  </a:lnTo>
                  <a:lnTo>
                    <a:pt x="8167" y="444091"/>
                  </a:lnTo>
                  <a:lnTo>
                    <a:pt x="18120" y="399124"/>
                  </a:lnTo>
                  <a:lnTo>
                    <a:pt x="31757" y="355665"/>
                  </a:lnTo>
                  <a:lnTo>
                    <a:pt x="48908" y="313890"/>
                  </a:lnTo>
                  <a:lnTo>
                    <a:pt x="69402" y="273973"/>
                  </a:lnTo>
                  <a:lnTo>
                    <a:pt x="93068" y="236091"/>
                  </a:lnTo>
                  <a:lnTo>
                    <a:pt x="119734" y="200418"/>
                  </a:lnTo>
                  <a:lnTo>
                    <a:pt x="149229" y="167130"/>
                  </a:lnTo>
                  <a:lnTo>
                    <a:pt x="181383" y="136402"/>
                  </a:lnTo>
                  <a:lnTo>
                    <a:pt x="216025" y="108410"/>
                  </a:lnTo>
                  <a:lnTo>
                    <a:pt x="252983" y="83328"/>
                  </a:lnTo>
                  <a:lnTo>
                    <a:pt x="292087" y="61333"/>
                  </a:lnTo>
                  <a:lnTo>
                    <a:pt x="333165" y="42599"/>
                  </a:lnTo>
                  <a:lnTo>
                    <a:pt x="376047" y="27302"/>
                  </a:lnTo>
                  <a:lnTo>
                    <a:pt x="420561" y="15618"/>
                  </a:lnTo>
                  <a:lnTo>
                    <a:pt x="466537" y="7721"/>
                  </a:lnTo>
                  <a:lnTo>
                    <a:pt x="513803" y="3787"/>
                  </a:lnTo>
                  <a:lnTo>
                    <a:pt x="513803" y="0"/>
                  </a:lnTo>
                  <a:lnTo>
                    <a:pt x="2156848" y="0"/>
                  </a:lnTo>
                  <a:lnTo>
                    <a:pt x="2156848" y="1075694"/>
                  </a:lnTo>
                  <a:close/>
                </a:path>
              </a:pathLst>
            </a:custGeom>
            <a:solidFill>
              <a:srgbClr val="61C2A2"/>
            </a:solidFill>
          </p:spPr>
          <p:txBody>
            <a:bodyPr wrap="square" lIns="0" tIns="0" rIns="0" bIns="0" rtlCol="0"/>
            <a:lstStyle/>
            <a:p>
              <a:endParaRPr/>
            </a:p>
          </p:txBody>
        </p:sp>
        <p:sp>
          <p:nvSpPr>
            <p:cNvPr id="20" name="object 20"/>
            <p:cNvSpPr/>
            <p:nvPr/>
          </p:nvSpPr>
          <p:spPr>
            <a:xfrm>
              <a:off x="16078200" y="6376750"/>
              <a:ext cx="1181099" cy="1181099"/>
            </a:xfrm>
            <a:prstGeom prst="rect">
              <a:avLst/>
            </a:prstGeom>
            <a:blipFill>
              <a:blip r:embed="rId2" cstate="print"/>
              <a:stretch>
                <a:fillRect/>
              </a:stretch>
            </a:blipFill>
          </p:spPr>
          <p:txBody>
            <a:bodyPr wrap="square" lIns="0" tIns="0" rIns="0" bIns="0" rtlCol="0"/>
            <a:lstStyle/>
            <a:p>
              <a:endParaRPr/>
            </a:p>
          </p:txBody>
        </p:sp>
        <p:sp>
          <p:nvSpPr>
            <p:cNvPr id="21" name="object 21"/>
            <p:cNvSpPr/>
            <p:nvPr/>
          </p:nvSpPr>
          <p:spPr>
            <a:xfrm>
              <a:off x="16917444" y="5663726"/>
              <a:ext cx="1370965" cy="1075690"/>
            </a:xfrm>
            <a:custGeom>
              <a:avLst/>
              <a:gdLst/>
              <a:ahLst/>
              <a:cxnLst/>
              <a:rect l="l" t="t" r="r" b="b"/>
              <a:pathLst>
                <a:path w="1370965" h="1075690">
                  <a:moveTo>
                    <a:pt x="1370554" y="1075694"/>
                  </a:moveTo>
                  <a:lnTo>
                    <a:pt x="513803" y="1075694"/>
                  </a:lnTo>
                  <a:lnTo>
                    <a:pt x="513803" y="1071907"/>
                  </a:lnTo>
                  <a:lnTo>
                    <a:pt x="467098" y="1067973"/>
                  </a:lnTo>
                  <a:lnTo>
                    <a:pt x="421556" y="1060076"/>
                  </a:lnTo>
                  <a:lnTo>
                    <a:pt x="377359" y="1048392"/>
                  </a:lnTo>
                  <a:lnTo>
                    <a:pt x="334689" y="1033095"/>
                  </a:lnTo>
                  <a:lnTo>
                    <a:pt x="293729" y="1014361"/>
                  </a:lnTo>
                  <a:lnTo>
                    <a:pt x="254662" y="992366"/>
                  </a:lnTo>
                  <a:lnTo>
                    <a:pt x="217671" y="967284"/>
                  </a:lnTo>
                  <a:lnTo>
                    <a:pt x="182938" y="939292"/>
                  </a:lnTo>
                  <a:lnTo>
                    <a:pt x="150646" y="908564"/>
                  </a:lnTo>
                  <a:lnTo>
                    <a:pt x="120977" y="875276"/>
                  </a:lnTo>
                  <a:lnTo>
                    <a:pt x="94115" y="839603"/>
                  </a:lnTo>
                  <a:lnTo>
                    <a:pt x="70242" y="801720"/>
                  </a:lnTo>
                  <a:lnTo>
                    <a:pt x="49540" y="761804"/>
                  </a:lnTo>
                  <a:lnTo>
                    <a:pt x="32193" y="720029"/>
                  </a:lnTo>
                  <a:lnTo>
                    <a:pt x="18382" y="676570"/>
                  </a:lnTo>
                  <a:lnTo>
                    <a:pt x="8291" y="631603"/>
                  </a:lnTo>
                  <a:lnTo>
                    <a:pt x="2103" y="585304"/>
                  </a:lnTo>
                  <a:lnTo>
                    <a:pt x="0" y="537847"/>
                  </a:lnTo>
                  <a:lnTo>
                    <a:pt x="2070" y="490390"/>
                  </a:lnTo>
                  <a:lnTo>
                    <a:pt x="8167" y="444091"/>
                  </a:lnTo>
                  <a:lnTo>
                    <a:pt x="18120" y="399124"/>
                  </a:lnTo>
                  <a:lnTo>
                    <a:pt x="31757" y="355665"/>
                  </a:lnTo>
                  <a:lnTo>
                    <a:pt x="48908" y="313890"/>
                  </a:lnTo>
                  <a:lnTo>
                    <a:pt x="69402" y="273973"/>
                  </a:lnTo>
                  <a:lnTo>
                    <a:pt x="93068" y="236091"/>
                  </a:lnTo>
                  <a:lnTo>
                    <a:pt x="119734" y="200418"/>
                  </a:lnTo>
                  <a:lnTo>
                    <a:pt x="149229" y="167130"/>
                  </a:lnTo>
                  <a:lnTo>
                    <a:pt x="181383" y="136402"/>
                  </a:lnTo>
                  <a:lnTo>
                    <a:pt x="216025" y="108410"/>
                  </a:lnTo>
                  <a:lnTo>
                    <a:pt x="252983" y="83328"/>
                  </a:lnTo>
                  <a:lnTo>
                    <a:pt x="292087" y="61333"/>
                  </a:lnTo>
                  <a:lnTo>
                    <a:pt x="333165" y="42599"/>
                  </a:lnTo>
                  <a:lnTo>
                    <a:pt x="376047" y="27302"/>
                  </a:lnTo>
                  <a:lnTo>
                    <a:pt x="420561" y="15618"/>
                  </a:lnTo>
                  <a:lnTo>
                    <a:pt x="466537" y="7721"/>
                  </a:lnTo>
                  <a:lnTo>
                    <a:pt x="513803" y="3787"/>
                  </a:lnTo>
                  <a:lnTo>
                    <a:pt x="513803" y="0"/>
                  </a:lnTo>
                  <a:lnTo>
                    <a:pt x="1370554" y="0"/>
                  </a:lnTo>
                  <a:lnTo>
                    <a:pt x="1370554" y="1075694"/>
                  </a:lnTo>
                  <a:close/>
                </a:path>
              </a:pathLst>
            </a:custGeom>
            <a:solidFill>
              <a:srgbClr val="1C6179"/>
            </a:solidFill>
          </p:spPr>
          <p:txBody>
            <a:bodyPr wrap="square" lIns="0" tIns="0" rIns="0" bIns="0" rtlCol="0"/>
            <a:lstStyle/>
            <a:p>
              <a:endParaRPr/>
            </a:p>
          </p:txBody>
        </p:sp>
      </p:grpSp>
      <p:sp>
        <p:nvSpPr>
          <p:cNvPr id="22" name="Title 21">
            <a:extLst>
              <a:ext uri="{FF2B5EF4-FFF2-40B4-BE49-F238E27FC236}">
                <a16:creationId xmlns:a16="http://schemas.microsoft.com/office/drawing/2014/main" id="{F889D52F-5EEB-4728-B982-9EEC463F1636}"/>
              </a:ext>
            </a:extLst>
          </p:cNvPr>
          <p:cNvSpPr>
            <a:spLocks noGrp="1"/>
          </p:cNvSpPr>
          <p:nvPr>
            <p:ph type="title"/>
          </p:nvPr>
        </p:nvSpPr>
        <p:spPr>
          <a:xfrm>
            <a:off x="2438400" y="0"/>
            <a:ext cx="12555541" cy="738664"/>
          </a:xfrm>
        </p:spPr>
        <p:txBody>
          <a:bodyPr/>
          <a:lstStyle/>
          <a:p>
            <a:pPr algn="ctr"/>
            <a:r>
              <a:rPr lang="en-US" sz="4800" b="1" dirty="0">
                <a:solidFill>
                  <a:schemeClr val="tx2">
                    <a:lumMod val="50000"/>
                  </a:schemeClr>
                </a:solidFill>
                <a:latin typeface="Times New Roman" panose="02020603050405020304" pitchFamily="18" charset="0"/>
                <a:cs typeface="Times New Roman" panose="02020603050405020304" pitchFamily="18" charset="0"/>
              </a:rPr>
              <a:t>REFERNCES</a:t>
            </a:r>
            <a:endParaRPr lang="en-IN" sz="4800" b="1" dirty="0">
              <a:solidFill>
                <a:schemeClr val="tx2">
                  <a:lumMod val="50000"/>
                </a:schemeClr>
              </a:solidFill>
              <a:latin typeface="Times New Roman" panose="02020603050405020304" pitchFamily="18" charset="0"/>
              <a:cs typeface="Times New Roman" panose="02020603050405020304" pitchFamily="18" charset="0"/>
            </a:endParaRPr>
          </a:p>
        </p:txBody>
      </p:sp>
      <p:sp>
        <p:nvSpPr>
          <p:cNvPr id="23" name="TextBox 22">
            <a:extLst>
              <a:ext uri="{FF2B5EF4-FFF2-40B4-BE49-F238E27FC236}">
                <a16:creationId xmlns:a16="http://schemas.microsoft.com/office/drawing/2014/main" id="{1917E80E-AD2C-4938-98C8-5EB92C229615}"/>
              </a:ext>
            </a:extLst>
          </p:cNvPr>
          <p:cNvSpPr txBox="1"/>
          <p:nvPr/>
        </p:nvSpPr>
        <p:spPr>
          <a:xfrm>
            <a:off x="2049906" y="1126650"/>
            <a:ext cx="14117955" cy="9074151"/>
          </a:xfrm>
          <a:prstGeom prst="rect">
            <a:avLst/>
          </a:prstGeom>
          <a:noFill/>
        </p:spPr>
        <p:txBody>
          <a:bodyPr wrap="square" numCol="1" rtlCol="0">
            <a:spAutoFit/>
          </a:bodyPr>
          <a:lstStyle/>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Handbook of “Industrial, work &amp; Organizational Psychology “ Edited by Neil Anderson, Deniz S.Ones,Handan kepir Snangil &amp;Chocklingam</a:t>
            </a:r>
          </a:p>
          <a:p>
            <a:pPr marL="285750" indent="-285750" algn="just">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Career Satisfaction Survey : Assessment Originally Developed by: Larina Kase, Psy.D., M.B.A. </a:t>
            </a:r>
          </a:p>
          <a:p>
            <a:pPr algn="just"/>
            <a:r>
              <a:rPr lang="en-US" sz="2400" dirty="0">
                <a:latin typeface="Times New Roman" panose="02020603050405020304" pitchFamily="18" charset="0"/>
                <a:cs typeface="Times New Roman" panose="02020603050405020304" pitchFamily="18" charset="0"/>
              </a:rPr>
              <a:t>     First Adapted and Modified by: Terry Suffredini Atkinson, PE, </a:t>
            </a:r>
            <a:r>
              <a:rPr lang="en-US" sz="2400" dirty="0">
                <a:latin typeface="Times New Roman" panose="02020603050405020304" pitchFamily="18" charset="0"/>
                <a:cs typeface="Times New Roman" panose="02020603050405020304" pitchFamily="18" charset="0"/>
                <a:hlinkClick r:id="rId3"/>
              </a:rPr>
              <a:t>www.theengineerscoach.com</a:t>
            </a:r>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     Further Adapted and Modified by: Doug Thorpe, MBA, </a:t>
            </a:r>
            <a:r>
              <a:rPr lang="en-US" sz="2400" dirty="0">
                <a:latin typeface="Times New Roman" panose="02020603050405020304" pitchFamily="18" charset="0"/>
                <a:cs typeface="Times New Roman" panose="02020603050405020304" pitchFamily="18" charset="0"/>
                <a:hlinkClick r:id="rId4"/>
              </a:rPr>
              <a:t>www.DougThorpe.com</a:t>
            </a:r>
            <a:r>
              <a:rPr lang="en-US" sz="2400" dirty="0">
                <a:latin typeface="Times New Roman" panose="02020603050405020304" pitchFamily="18" charset="0"/>
                <a:cs typeface="Times New Roman" panose="02020603050405020304" pitchFamily="18" charset="0"/>
              </a:rPr>
              <a:t> and  </a:t>
            </a:r>
          </a:p>
          <a:p>
            <a:pPr algn="just"/>
            <a:r>
              <a:rPr lang="en-US" sz="2400" dirty="0">
                <a:latin typeface="Times New Roman" panose="02020603050405020304" pitchFamily="18" charset="0"/>
                <a:cs typeface="Times New Roman" panose="02020603050405020304" pitchFamily="18" charset="0"/>
              </a:rPr>
              <a:t>     www.HeadwayExec.com </a:t>
            </a:r>
          </a:p>
          <a:p>
            <a:pPr algn="just"/>
            <a:endParaRPr lang="en-US" sz="2400" dirty="0">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hlinkClick r:id="rId5"/>
              </a:rPr>
              <a:t>https://www.careerexplorer.com/analytics/career-satisfaction</a:t>
            </a:r>
            <a:endParaRPr lang="en-IN" sz="2400" dirty="0">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Lounsbury, J. W., Loveland, J. M., Sundstrom, E. D., Gibson, L. W., </a:t>
            </a:r>
            <a:r>
              <a:rPr lang="en-US" sz="2400" dirty="0" err="1">
                <a:latin typeface="Times New Roman" panose="02020603050405020304" pitchFamily="18" charset="0"/>
                <a:cs typeface="Times New Roman" panose="02020603050405020304" pitchFamily="18" charset="0"/>
              </a:rPr>
              <a:t>Drost</a:t>
            </a:r>
            <a:r>
              <a:rPr lang="en-US" sz="2400" dirty="0">
                <a:latin typeface="Times New Roman" panose="02020603050405020304" pitchFamily="18" charset="0"/>
                <a:cs typeface="Times New Roman" panose="02020603050405020304" pitchFamily="18" charset="0"/>
              </a:rPr>
              <a:t>, A. W. and Hamrick, F. L. 2003. “An Investigation of Personality Traits in Relation to Career Satisfaction.” Journal of Career Assessment 11:287-307.</a:t>
            </a:r>
          </a:p>
          <a:p>
            <a:pPr marL="457200" indent="-457200" algn="just">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Judge, T. A., </a:t>
            </a:r>
            <a:r>
              <a:rPr lang="en-US" sz="2400" dirty="0" err="1">
                <a:latin typeface="Times New Roman" panose="02020603050405020304" pitchFamily="18" charset="0"/>
                <a:cs typeface="Times New Roman" panose="02020603050405020304" pitchFamily="18" charset="0"/>
              </a:rPr>
              <a:t>Kammeyer</a:t>
            </a:r>
            <a:r>
              <a:rPr lang="en-US" sz="2400" dirty="0">
                <a:latin typeface="Times New Roman" panose="02020603050405020304" pitchFamily="18" charset="0"/>
                <a:cs typeface="Times New Roman" panose="02020603050405020304" pitchFamily="18" charset="0"/>
              </a:rPr>
              <a:t>-Mueller, J. and </a:t>
            </a:r>
            <a:r>
              <a:rPr lang="en-US" sz="2400" dirty="0" err="1">
                <a:latin typeface="Times New Roman" panose="02020603050405020304" pitchFamily="18" charset="0"/>
                <a:cs typeface="Times New Roman" panose="02020603050405020304" pitchFamily="18" charset="0"/>
              </a:rPr>
              <a:t>Bretz</a:t>
            </a:r>
            <a:r>
              <a:rPr lang="en-US" sz="2400" dirty="0">
                <a:latin typeface="Times New Roman" panose="02020603050405020304" pitchFamily="18" charset="0"/>
                <a:cs typeface="Times New Roman" panose="02020603050405020304" pitchFamily="18" charset="0"/>
              </a:rPr>
              <a:t>, R. D. 2004. “A Longitudinal Model of Sponsorship and Career Success: A Study of Industrial-organizational Psycho­logists.” Personnel Psychology 57:271-303.</a:t>
            </a:r>
          </a:p>
          <a:p>
            <a:pPr marL="457200" indent="-457200" algn="just">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Journal of Applied Sciences Research 1(2): 242-244, 2005© 2005, </a:t>
            </a:r>
            <a:r>
              <a:rPr lang="en-IN" sz="2400" dirty="0" err="1">
                <a:latin typeface="Times New Roman" panose="02020603050405020304" pitchFamily="18" charset="0"/>
                <a:cs typeface="Times New Roman" panose="02020603050405020304" pitchFamily="18" charset="0"/>
              </a:rPr>
              <a:t>INSInet</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PublicationCorresponding</a:t>
            </a:r>
            <a:r>
              <a:rPr lang="en-IN" sz="2400" dirty="0">
                <a:latin typeface="Times New Roman" panose="02020603050405020304" pitchFamily="18" charset="0"/>
                <a:cs typeface="Times New Roman" panose="02020603050405020304" pitchFamily="18" charset="0"/>
              </a:rPr>
              <a:t> Author: Ecevit Eyduran, Department of Animal Science, Biometry Genetics Unit, University of </a:t>
            </a:r>
            <a:r>
              <a:rPr lang="en-IN" sz="2400" dirty="0" err="1">
                <a:latin typeface="Times New Roman" panose="02020603050405020304" pitchFamily="18" charset="0"/>
                <a:cs typeface="Times New Roman" panose="02020603050405020304" pitchFamily="18" charset="0"/>
              </a:rPr>
              <a:t>Yüzüncü</a:t>
            </a:r>
            <a:r>
              <a:rPr lang="en-IN" sz="2400" dirty="0">
                <a:latin typeface="Times New Roman" panose="02020603050405020304" pitchFamily="18" charset="0"/>
                <a:cs typeface="Times New Roman" panose="02020603050405020304" pitchFamily="18" charset="0"/>
              </a:rPr>
              <a:t> Yil,65080 Van, Turkey.242Comparison of Chi-Square and Likelihood Ratio Chi-Square Tests: Power of Test </a:t>
            </a:r>
            <a:r>
              <a:rPr lang="en-IN" sz="2400" dirty="0" err="1">
                <a:latin typeface="Times New Roman" panose="02020603050405020304" pitchFamily="18" charset="0"/>
                <a:cs typeface="Times New Roman" panose="02020603050405020304" pitchFamily="18" charset="0"/>
              </a:rPr>
              <a:t>Taner</a:t>
            </a:r>
            <a:r>
              <a:rPr lang="en-IN" sz="2400" dirty="0">
                <a:latin typeface="Times New Roman" panose="02020603050405020304" pitchFamily="18" charset="0"/>
                <a:cs typeface="Times New Roman" panose="02020603050405020304" pitchFamily="18" charset="0"/>
              </a:rPr>
              <a:t> Özdemir and Ecevit  Eyduran, 1 1</a:t>
            </a:r>
            <a:endParaRPr lang="en-US" sz="2800" dirty="0"/>
          </a:p>
          <a:p>
            <a:pPr marL="457200" indent="-457200" algn="just">
              <a:lnSpc>
                <a:spcPct val="150000"/>
              </a:lnSpc>
              <a:buFont typeface="Arial" panose="020B0604020202020204" pitchFamily="34" charset="0"/>
              <a:buChar char="•"/>
            </a:pPr>
            <a:endParaRPr lang="en-US" sz="2800" dirty="0"/>
          </a:p>
          <a:p>
            <a:pPr algn="just">
              <a:lnSpc>
                <a:spcPct val="150000"/>
              </a:lnSpc>
            </a:pPr>
            <a:endParaRPr lang="en-IN" sz="2800"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21" y="-266700"/>
            <a:ext cx="18288000" cy="10591799"/>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solidFill>
            <a:srgbClr val="1C6179"/>
          </a:solidFill>
        </p:spPr>
        <p:txBody>
          <a:bodyPr wrap="square" lIns="0" tIns="0" rIns="0" bIns="0" rtlCol="0"/>
          <a:lstStyle/>
          <a:p>
            <a:endParaRPr/>
          </a:p>
        </p:txBody>
      </p:sp>
      <p:grpSp>
        <p:nvGrpSpPr>
          <p:cNvPr id="3" name="object 3"/>
          <p:cNvGrpSpPr/>
          <p:nvPr/>
        </p:nvGrpSpPr>
        <p:grpSpPr>
          <a:xfrm>
            <a:off x="-96982" y="2349386"/>
            <a:ext cx="6640830" cy="7938134"/>
            <a:chOff x="0" y="2349386"/>
            <a:chExt cx="6640830" cy="7938134"/>
          </a:xfrm>
        </p:grpSpPr>
        <p:sp>
          <p:nvSpPr>
            <p:cNvPr id="4" name="object 4"/>
            <p:cNvSpPr/>
            <p:nvPr/>
          </p:nvSpPr>
          <p:spPr>
            <a:xfrm>
              <a:off x="0" y="2349386"/>
              <a:ext cx="6640830" cy="7179309"/>
            </a:xfrm>
            <a:custGeom>
              <a:avLst/>
              <a:gdLst/>
              <a:ahLst/>
              <a:cxnLst/>
              <a:rect l="l" t="t" r="r" b="b"/>
              <a:pathLst>
                <a:path w="6640830" h="7179309">
                  <a:moveTo>
                    <a:pt x="6195885" y="2597459"/>
                  </a:moveTo>
                  <a:lnTo>
                    <a:pt x="2009418" y="6783926"/>
                  </a:lnTo>
                  <a:lnTo>
                    <a:pt x="2001847" y="6776355"/>
                  </a:lnTo>
                  <a:lnTo>
                    <a:pt x="1965945" y="6808465"/>
                  </a:lnTo>
                  <a:lnTo>
                    <a:pt x="1929259" y="6839247"/>
                  </a:lnTo>
                  <a:lnTo>
                    <a:pt x="1891823" y="6868700"/>
                  </a:lnTo>
                  <a:lnTo>
                    <a:pt x="1853670" y="6896824"/>
                  </a:lnTo>
                  <a:lnTo>
                    <a:pt x="1814834" y="6923619"/>
                  </a:lnTo>
                  <a:lnTo>
                    <a:pt x="1775348" y="6949082"/>
                  </a:lnTo>
                  <a:lnTo>
                    <a:pt x="1735246" y="6973214"/>
                  </a:lnTo>
                  <a:lnTo>
                    <a:pt x="1694561" y="6996013"/>
                  </a:lnTo>
                  <a:lnTo>
                    <a:pt x="1653326" y="7017480"/>
                  </a:lnTo>
                  <a:lnTo>
                    <a:pt x="1611575" y="7037613"/>
                  </a:lnTo>
                  <a:lnTo>
                    <a:pt x="1569342" y="7056411"/>
                  </a:lnTo>
                  <a:lnTo>
                    <a:pt x="1526659" y="7073874"/>
                  </a:lnTo>
                  <a:lnTo>
                    <a:pt x="1483561" y="7090000"/>
                  </a:lnTo>
                  <a:lnTo>
                    <a:pt x="1440081" y="7104790"/>
                  </a:lnTo>
                  <a:lnTo>
                    <a:pt x="1396252" y="7118243"/>
                  </a:lnTo>
                  <a:lnTo>
                    <a:pt x="1352108" y="7130356"/>
                  </a:lnTo>
                  <a:lnTo>
                    <a:pt x="1307683" y="7141131"/>
                  </a:lnTo>
                  <a:lnTo>
                    <a:pt x="1263009" y="7150566"/>
                  </a:lnTo>
                  <a:lnTo>
                    <a:pt x="1218120" y="7158660"/>
                  </a:lnTo>
                  <a:lnTo>
                    <a:pt x="1173050" y="7165413"/>
                  </a:lnTo>
                  <a:lnTo>
                    <a:pt x="1127832" y="7170824"/>
                  </a:lnTo>
                  <a:lnTo>
                    <a:pt x="1082500" y="7174892"/>
                  </a:lnTo>
                  <a:lnTo>
                    <a:pt x="1037086" y="7177616"/>
                  </a:lnTo>
                  <a:lnTo>
                    <a:pt x="991626" y="7178995"/>
                  </a:lnTo>
                  <a:lnTo>
                    <a:pt x="946151" y="7179030"/>
                  </a:lnTo>
                  <a:lnTo>
                    <a:pt x="900696" y="7177718"/>
                  </a:lnTo>
                  <a:lnTo>
                    <a:pt x="855293" y="7175060"/>
                  </a:lnTo>
                  <a:lnTo>
                    <a:pt x="809978" y="7171054"/>
                  </a:lnTo>
                  <a:lnTo>
                    <a:pt x="764782" y="7165700"/>
                  </a:lnTo>
                  <a:lnTo>
                    <a:pt x="719739" y="7158997"/>
                  </a:lnTo>
                  <a:lnTo>
                    <a:pt x="674883" y="7150944"/>
                  </a:lnTo>
                  <a:lnTo>
                    <a:pt x="630248" y="7141541"/>
                  </a:lnTo>
                  <a:lnTo>
                    <a:pt x="585866" y="7130786"/>
                  </a:lnTo>
                  <a:lnTo>
                    <a:pt x="541771" y="7118680"/>
                  </a:lnTo>
                  <a:lnTo>
                    <a:pt x="497997" y="7105220"/>
                  </a:lnTo>
                  <a:lnTo>
                    <a:pt x="454578" y="7090407"/>
                  </a:lnTo>
                  <a:lnTo>
                    <a:pt x="411546" y="7074240"/>
                  </a:lnTo>
                  <a:lnTo>
                    <a:pt x="368935" y="7056718"/>
                  </a:lnTo>
                  <a:lnTo>
                    <a:pt x="326778" y="7037839"/>
                  </a:lnTo>
                  <a:lnTo>
                    <a:pt x="285110" y="7017605"/>
                  </a:lnTo>
                  <a:lnTo>
                    <a:pt x="243963" y="6996012"/>
                  </a:lnTo>
                  <a:lnTo>
                    <a:pt x="203371" y="6973062"/>
                  </a:lnTo>
                  <a:lnTo>
                    <a:pt x="163367" y="6948753"/>
                  </a:lnTo>
                  <a:lnTo>
                    <a:pt x="123986" y="6923084"/>
                  </a:lnTo>
                  <a:lnTo>
                    <a:pt x="85259" y="6896055"/>
                  </a:lnTo>
                  <a:lnTo>
                    <a:pt x="47222" y="6867664"/>
                  </a:lnTo>
                  <a:lnTo>
                    <a:pt x="9907" y="6837912"/>
                  </a:lnTo>
                  <a:lnTo>
                    <a:pt x="0" y="4492868"/>
                  </a:lnTo>
                  <a:lnTo>
                    <a:pt x="4045647" y="447221"/>
                  </a:lnTo>
                  <a:lnTo>
                    <a:pt x="4080618" y="413319"/>
                  </a:lnTo>
                  <a:lnTo>
                    <a:pt x="4116364" y="380761"/>
                  </a:lnTo>
                  <a:lnTo>
                    <a:pt x="4152853" y="349545"/>
                  </a:lnTo>
                  <a:lnTo>
                    <a:pt x="4190054" y="319672"/>
                  </a:lnTo>
                  <a:lnTo>
                    <a:pt x="4227936" y="291139"/>
                  </a:lnTo>
                  <a:lnTo>
                    <a:pt x="4266466" y="263946"/>
                  </a:lnTo>
                  <a:lnTo>
                    <a:pt x="4305614" y="238091"/>
                  </a:lnTo>
                  <a:lnTo>
                    <a:pt x="4345348" y="213575"/>
                  </a:lnTo>
                  <a:lnTo>
                    <a:pt x="4385638" y="190396"/>
                  </a:lnTo>
                  <a:lnTo>
                    <a:pt x="4426451" y="168553"/>
                  </a:lnTo>
                  <a:lnTo>
                    <a:pt x="4467756" y="148045"/>
                  </a:lnTo>
                  <a:lnTo>
                    <a:pt x="4509522" y="128871"/>
                  </a:lnTo>
                  <a:lnTo>
                    <a:pt x="4551717" y="111030"/>
                  </a:lnTo>
                  <a:lnTo>
                    <a:pt x="4594311" y="94522"/>
                  </a:lnTo>
                  <a:lnTo>
                    <a:pt x="4637271" y="79345"/>
                  </a:lnTo>
                  <a:lnTo>
                    <a:pt x="4680567" y="65498"/>
                  </a:lnTo>
                  <a:lnTo>
                    <a:pt x="4724167" y="52981"/>
                  </a:lnTo>
                  <a:lnTo>
                    <a:pt x="4768039" y="41793"/>
                  </a:lnTo>
                  <a:lnTo>
                    <a:pt x="4812152" y="31932"/>
                  </a:lnTo>
                  <a:lnTo>
                    <a:pt x="4856476" y="23398"/>
                  </a:lnTo>
                  <a:lnTo>
                    <a:pt x="4900978" y="16189"/>
                  </a:lnTo>
                  <a:lnTo>
                    <a:pt x="4945627" y="10305"/>
                  </a:lnTo>
                  <a:lnTo>
                    <a:pt x="4990392" y="5745"/>
                  </a:lnTo>
                  <a:lnTo>
                    <a:pt x="5035242" y="2508"/>
                  </a:lnTo>
                  <a:lnTo>
                    <a:pt x="5080144" y="593"/>
                  </a:lnTo>
                  <a:lnTo>
                    <a:pt x="5125068" y="0"/>
                  </a:lnTo>
                  <a:lnTo>
                    <a:pt x="5169983" y="726"/>
                  </a:lnTo>
                  <a:lnTo>
                    <a:pt x="5214856" y="2771"/>
                  </a:lnTo>
                  <a:lnTo>
                    <a:pt x="5259657" y="6134"/>
                  </a:lnTo>
                  <a:lnTo>
                    <a:pt x="5304354" y="10815"/>
                  </a:lnTo>
                  <a:lnTo>
                    <a:pt x="5348917" y="16812"/>
                  </a:lnTo>
                  <a:lnTo>
                    <a:pt x="5393312" y="24124"/>
                  </a:lnTo>
                  <a:lnTo>
                    <a:pt x="5437510" y="32751"/>
                  </a:lnTo>
                  <a:lnTo>
                    <a:pt x="5481478" y="42692"/>
                  </a:lnTo>
                  <a:lnTo>
                    <a:pt x="5525186" y="53945"/>
                  </a:lnTo>
                  <a:lnTo>
                    <a:pt x="5568602" y="66509"/>
                  </a:lnTo>
                  <a:lnTo>
                    <a:pt x="5611695" y="80384"/>
                  </a:lnTo>
                  <a:lnTo>
                    <a:pt x="5654432" y="95569"/>
                  </a:lnTo>
                  <a:lnTo>
                    <a:pt x="5696784" y="112063"/>
                  </a:lnTo>
                  <a:lnTo>
                    <a:pt x="5738718" y="129865"/>
                  </a:lnTo>
                  <a:lnTo>
                    <a:pt x="5780204" y="148974"/>
                  </a:lnTo>
                  <a:lnTo>
                    <a:pt x="5821209" y="169388"/>
                  </a:lnTo>
                  <a:lnTo>
                    <a:pt x="5861703" y="191108"/>
                  </a:lnTo>
                  <a:lnTo>
                    <a:pt x="5901653" y="214131"/>
                  </a:lnTo>
                  <a:lnTo>
                    <a:pt x="5941030" y="238458"/>
                  </a:lnTo>
                  <a:lnTo>
                    <a:pt x="5979801" y="264087"/>
                  </a:lnTo>
                  <a:lnTo>
                    <a:pt x="6017934" y="291018"/>
                  </a:lnTo>
                  <a:lnTo>
                    <a:pt x="6055400" y="319249"/>
                  </a:lnTo>
                  <a:lnTo>
                    <a:pt x="6092165" y="348779"/>
                  </a:lnTo>
                  <a:lnTo>
                    <a:pt x="6128200" y="379607"/>
                  </a:lnTo>
                  <a:lnTo>
                    <a:pt x="6163472" y="411733"/>
                  </a:lnTo>
                  <a:lnTo>
                    <a:pt x="6197950" y="445156"/>
                  </a:lnTo>
                  <a:lnTo>
                    <a:pt x="6231364" y="479642"/>
                  </a:lnTo>
                  <a:lnTo>
                    <a:pt x="6263466" y="514938"/>
                  </a:lnTo>
                  <a:lnTo>
                    <a:pt x="6294256" y="551012"/>
                  </a:lnTo>
                  <a:lnTo>
                    <a:pt x="6323733" y="587830"/>
                  </a:lnTo>
                  <a:lnTo>
                    <a:pt x="6351898" y="625362"/>
                  </a:lnTo>
                  <a:lnTo>
                    <a:pt x="6378750" y="663573"/>
                  </a:lnTo>
                  <a:lnTo>
                    <a:pt x="6404291" y="702433"/>
                  </a:lnTo>
                  <a:lnTo>
                    <a:pt x="6428519" y="741908"/>
                  </a:lnTo>
                  <a:lnTo>
                    <a:pt x="6451434" y="781967"/>
                  </a:lnTo>
                  <a:lnTo>
                    <a:pt x="6473038" y="822577"/>
                  </a:lnTo>
                  <a:lnTo>
                    <a:pt x="6493329" y="863705"/>
                  </a:lnTo>
                  <a:lnTo>
                    <a:pt x="6512309" y="905320"/>
                  </a:lnTo>
                  <a:lnTo>
                    <a:pt x="6529976" y="947389"/>
                  </a:lnTo>
                  <a:lnTo>
                    <a:pt x="6546331" y="989879"/>
                  </a:lnTo>
                  <a:lnTo>
                    <a:pt x="6561374" y="1032759"/>
                  </a:lnTo>
                  <a:lnTo>
                    <a:pt x="6575105" y="1075995"/>
                  </a:lnTo>
                  <a:lnTo>
                    <a:pt x="6587524" y="1119557"/>
                  </a:lnTo>
                  <a:lnTo>
                    <a:pt x="6598631" y="1163410"/>
                  </a:lnTo>
                  <a:lnTo>
                    <a:pt x="6608426" y="1207524"/>
                  </a:lnTo>
                  <a:lnTo>
                    <a:pt x="6616910" y="1251865"/>
                  </a:lnTo>
                  <a:lnTo>
                    <a:pt x="6624081" y="1296402"/>
                  </a:lnTo>
                  <a:lnTo>
                    <a:pt x="6629941" y="1341102"/>
                  </a:lnTo>
                  <a:lnTo>
                    <a:pt x="6634489" y="1385932"/>
                  </a:lnTo>
                  <a:lnTo>
                    <a:pt x="6637725" y="1430860"/>
                  </a:lnTo>
                  <a:lnTo>
                    <a:pt x="6639649" y="1475854"/>
                  </a:lnTo>
                  <a:lnTo>
                    <a:pt x="6640262" y="1520882"/>
                  </a:lnTo>
                  <a:lnTo>
                    <a:pt x="6639563" y="1565912"/>
                  </a:lnTo>
                  <a:lnTo>
                    <a:pt x="6637552" y="1610910"/>
                  </a:lnTo>
                  <a:lnTo>
                    <a:pt x="6634230" y="1655844"/>
                  </a:lnTo>
                  <a:lnTo>
                    <a:pt x="6629596" y="1700683"/>
                  </a:lnTo>
                  <a:lnTo>
                    <a:pt x="6623651" y="1745394"/>
                  </a:lnTo>
                  <a:lnTo>
                    <a:pt x="6616394" y="1789945"/>
                  </a:lnTo>
                  <a:lnTo>
                    <a:pt x="6607825" y="1834302"/>
                  </a:lnTo>
                  <a:lnTo>
                    <a:pt x="6597945" y="1878435"/>
                  </a:lnTo>
                  <a:lnTo>
                    <a:pt x="6586754" y="1922310"/>
                  </a:lnTo>
                  <a:lnTo>
                    <a:pt x="6574251" y="1965895"/>
                  </a:lnTo>
                  <a:lnTo>
                    <a:pt x="6560437" y="2009158"/>
                  </a:lnTo>
                  <a:lnTo>
                    <a:pt x="6545312" y="2052067"/>
                  </a:lnTo>
                  <a:lnTo>
                    <a:pt x="6528876" y="2094589"/>
                  </a:lnTo>
                  <a:lnTo>
                    <a:pt x="6511128" y="2136692"/>
                  </a:lnTo>
                  <a:lnTo>
                    <a:pt x="6492068" y="2178343"/>
                  </a:lnTo>
                  <a:lnTo>
                    <a:pt x="6471698" y="2219510"/>
                  </a:lnTo>
                  <a:lnTo>
                    <a:pt x="6450017" y="2260161"/>
                  </a:lnTo>
                  <a:lnTo>
                    <a:pt x="6427024" y="2300264"/>
                  </a:lnTo>
                  <a:lnTo>
                    <a:pt x="6402720" y="2339786"/>
                  </a:lnTo>
                  <a:lnTo>
                    <a:pt x="6377105" y="2378695"/>
                  </a:lnTo>
                  <a:lnTo>
                    <a:pt x="6350179" y="2416958"/>
                  </a:lnTo>
                  <a:lnTo>
                    <a:pt x="6321943" y="2454543"/>
                  </a:lnTo>
                  <a:lnTo>
                    <a:pt x="6292395" y="2491418"/>
                  </a:lnTo>
                  <a:lnTo>
                    <a:pt x="6261536" y="2527551"/>
                  </a:lnTo>
                  <a:lnTo>
                    <a:pt x="6229366" y="2562909"/>
                  </a:lnTo>
                  <a:lnTo>
                    <a:pt x="6195885" y="2597459"/>
                  </a:lnTo>
                  <a:close/>
                </a:path>
              </a:pathLst>
            </a:custGeom>
            <a:solidFill>
              <a:srgbClr val="61C2A2">
                <a:alpha val="14898"/>
              </a:srgbClr>
            </a:solidFill>
          </p:spPr>
          <p:txBody>
            <a:bodyPr wrap="square" lIns="0" tIns="0" rIns="0" bIns="0" rtlCol="0"/>
            <a:lstStyle/>
            <a:p>
              <a:endParaRPr/>
            </a:p>
          </p:txBody>
        </p:sp>
        <p:sp>
          <p:nvSpPr>
            <p:cNvPr id="5" name="object 5"/>
            <p:cNvSpPr/>
            <p:nvPr/>
          </p:nvSpPr>
          <p:spPr>
            <a:xfrm>
              <a:off x="0" y="5900128"/>
              <a:ext cx="5093335" cy="4387215"/>
            </a:xfrm>
            <a:custGeom>
              <a:avLst/>
              <a:gdLst/>
              <a:ahLst/>
              <a:cxnLst/>
              <a:rect l="l" t="t" r="r" b="b"/>
              <a:pathLst>
                <a:path w="5093335" h="4387215">
                  <a:moveTo>
                    <a:pt x="4647598" y="2592026"/>
                  </a:moveTo>
                  <a:lnTo>
                    <a:pt x="2852753" y="4386871"/>
                  </a:lnTo>
                  <a:lnTo>
                    <a:pt x="0" y="4386871"/>
                  </a:lnTo>
                  <a:lnTo>
                    <a:pt x="0" y="2951786"/>
                  </a:lnTo>
                  <a:lnTo>
                    <a:pt x="2503679" y="448107"/>
                  </a:lnTo>
                  <a:lnTo>
                    <a:pt x="2538647" y="414205"/>
                  </a:lnTo>
                  <a:lnTo>
                    <a:pt x="2574386" y="381644"/>
                  </a:lnTo>
                  <a:lnTo>
                    <a:pt x="2610866" y="350423"/>
                  </a:lnTo>
                  <a:lnTo>
                    <a:pt x="2648054" y="320541"/>
                  </a:lnTo>
                  <a:lnTo>
                    <a:pt x="2685920" y="291996"/>
                  </a:lnTo>
                  <a:lnTo>
                    <a:pt x="2724431" y="264788"/>
                  </a:lnTo>
                  <a:lnTo>
                    <a:pt x="2763558" y="238916"/>
                  </a:lnTo>
                  <a:lnTo>
                    <a:pt x="2803268" y="214379"/>
                  </a:lnTo>
                  <a:lnTo>
                    <a:pt x="2843531" y="191177"/>
                  </a:lnTo>
                  <a:lnTo>
                    <a:pt x="2884314" y="169307"/>
                  </a:lnTo>
                  <a:lnTo>
                    <a:pt x="2925587" y="148770"/>
                  </a:lnTo>
                  <a:lnTo>
                    <a:pt x="2967318" y="129565"/>
                  </a:lnTo>
                  <a:lnTo>
                    <a:pt x="3009476" y="111690"/>
                  </a:lnTo>
                  <a:lnTo>
                    <a:pt x="3052030" y="95145"/>
                  </a:lnTo>
                  <a:lnTo>
                    <a:pt x="3094947" y="79929"/>
                  </a:lnTo>
                  <a:lnTo>
                    <a:pt x="3138198" y="66041"/>
                  </a:lnTo>
                  <a:lnTo>
                    <a:pt x="3181751" y="53480"/>
                  </a:lnTo>
                  <a:lnTo>
                    <a:pt x="3225573" y="42245"/>
                  </a:lnTo>
                  <a:lnTo>
                    <a:pt x="3269635" y="32335"/>
                  </a:lnTo>
                  <a:lnTo>
                    <a:pt x="3313905" y="23750"/>
                  </a:lnTo>
                  <a:lnTo>
                    <a:pt x="3358350" y="16488"/>
                  </a:lnTo>
                  <a:lnTo>
                    <a:pt x="3402941" y="10549"/>
                  </a:lnTo>
                  <a:lnTo>
                    <a:pt x="3447646" y="5931"/>
                  </a:lnTo>
                  <a:lnTo>
                    <a:pt x="3492433" y="2634"/>
                  </a:lnTo>
                  <a:lnTo>
                    <a:pt x="3537271" y="657"/>
                  </a:lnTo>
                  <a:lnTo>
                    <a:pt x="3582128" y="0"/>
                  </a:lnTo>
                  <a:lnTo>
                    <a:pt x="3626974" y="660"/>
                  </a:lnTo>
                  <a:lnTo>
                    <a:pt x="3671778" y="2637"/>
                  </a:lnTo>
                  <a:lnTo>
                    <a:pt x="3716507" y="5931"/>
                  </a:lnTo>
                  <a:lnTo>
                    <a:pt x="3761130" y="10540"/>
                  </a:lnTo>
                  <a:lnTo>
                    <a:pt x="3805617" y="16464"/>
                  </a:lnTo>
                  <a:lnTo>
                    <a:pt x="3849936" y="23702"/>
                  </a:lnTo>
                  <a:lnTo>
                    <a:pt x="3894055" y="32252"/>
                  </a:lnTo>
                  <a:lnTo>
                    <a:pt x="3937943" y="42114"/>
                  </a:lnTo>
                  <a:lnTo>
                    <a:pt x="3981569" y="53287"/>
                  </a:lnTo>
                  <a:lnTo>
                    <a:pt x="4024902" y="65770"/>
                  </a:lnTo>
                  <a:lnTo>
                    <a:pt x="4067910" y="79563"/>
                  </a:lnTo>
                  <a:lnTo>
                    <a:pt x="4110562" y="94663"/>
                  </a:lnTo>
                  <a:lnTo>
                    <a:pt x="4152827" y="111071"/>
                  </a:lnTo>
                  <a:lnTo>
                    <a:pt x="4194672" y="128786"/>
                  </a:lnTo>
                  <a:lnTo>
                    <a:pt x="4236068" y="147806"/>
                  </a:lnTo>
                  <a:lnTo>
                    <a:pt x="4276982" y="168131"/>
                  </a:lnTo>
                  <a:lnTo>
                    <a:pt x="4317384" y="189760"/>
                  </a:lnTo>
                  <a:lnTo>
                    <a:pt x="4357242" y="212691"/>
                  </a:lnTo>
                  <a:lnTo>
                    <a:pt x="4396524" y="236925"/>
                  </a:lnTo>
                  <a:lnTo>
                    <a:pt x="4435200" y="262460"/>
                  </a:lnTo>
                  <a:lnTo>
                    <a:pt x="4473238" y="289295"/>
                  </a:lnTo>
                  <a:lnTo>
                    <a:pt x="4510607" y="317430"/>
                  </a:lnTo>
                  <a:lnTo>
                    <a:pt x="4547274" y="346862"/>
                  </a:lnTo>
                  <a:lnTo>
                    <a:pt x="4583211" y="377593"/>
                  </a:lnTo>
                  <a:lnTo>
                    <a:pt x="4618383" y="409620"/>
                  </a:lnTo>
                  <a:lnTo>
                    <a:pt x="4652762" y="442943"/>
                  </a:lnTo>
                  <a:lnTo>
                    <a:pt x="4686076" y="477330"/>
                  </a:lnTo>
                  <a:lnTo>
                    <a:pt x="4718079" y="512527"/>
                  </a:lnTo>
                  <a:lnTo>
                    <a:pt x="4748771" y="548502"/>
                  </a:lnTo>
                  <a:lnTo>
                    <a:pt x="4778151" y="585223"/>
                  </a:lnTo>
                  <a:lnTo>
                    <a:pt x="4806219" y="622657"/>
                  </a:lnTo>
                  <a:lnTo>
                    <a:pt x="4832977" y="660773"/>
                  </a:lnTo>
                  <a:lnTo>
                    <a:pt x="4858423" y="699537"/>
                  </a:lnTo>
                  <a:lnTo>
                    <a:pt x="4882558" y="738919"/>
                  </a:lnTo>
                  <a:lnTo>
                    <a:pt x="4905381" y="778884"/>
                  </a:lnTo>
                  <a:lnTo>
                    <a:pt x="4926894" y="819402"/>
                  </a:lnTo>
                  <a:lnTo>
                    <a:pt x="4947096" y="860440"/>
                  </a:lnTo>
                  <a:lnTo>
                    <a:pt x="4965987" y="901965"/>
                  </a:lnTo>
                  <a:lnTo>
                    <a:pt x="4983567" y="943945"/>
                  </a:lnTo>
                  <a:lnTo>
                    <a:pt x="4999836" y="986348"/>
                  </a:lnTo>
                  <a:lnTo>
                    <a:pt x="5014795" y="1029142"/>
                  </a:lnTo>
                  <a:lnTo>
                    <a:pt x="5028443" y="1072294"/>
                  </a:lnTo>
                  <a:lnTo>
                    <a:pt x="5040781" y="1115772"/>
                  </a:lnTo>
                  <a:lnTo>
                    <a:pt x="5051808" y="1159544"/>
                  </a:lnTo>
                  <a:lnTo>
                    <a:pt x="5061525" y="1203578"/>
                  </a:lnTo>
                  <a:lnTo>
                    <a:pt x="5069931" y="1247841"/>
                  </a:lnTo>
                  <a:lnTo>
                    <a:pt x="5077028" y="1292300"/>
                  </a:lnTo>
                  <a:lnTo>
                    <a:pt x="5082814" y="1336924"/>
                  </a:lnTo>
                  <a:lnTo>
                    <a:pt x="5087291" y="1381681"/>
                  </a:lnTo>
                  <a:lnTo>
                    <a:pt x="5090457" y="1426537"/>
                  </a:lnTo>
                  <a:lnTo>
                    <a:pt x="5092314" y="1471461"/>
                  </a:lnTo>
                  <a:lnTo>
                    <a:pt x="5092861" y="1516421"/>
                  </a:lnTo>
                  <a:lnTo>
                    <a:pt x="5092098" y="1561384"/>
                  </a:lnTo>
                  <a:lnTo>
                    <a:pt x="5090025" y="1606317"/>
                  </a:lnTo>
                  <a:lnTo>
                    <a:pt x="5086643" y="1651190"/>
                  </a:lnTo>
                  <a:lnTo>
                    <a:pt x="5081952" y="1695968"/>
                  </a:lnTo>
                  <a:lnTo>
                    <a:pt x="5075951" y="1740621"/>
                  </a:lnTo>
                  <a:lnTo>
                    <a:pt x="5068641" y="1785115"/>
                  </a:lnTo>
                  <a:lnTo>
                    <a:pt x="5060021" y="1829418"/>
                  </a:lnTo>
                  <a:lnTo>
                    <a:pt x="5050092" y="1873499"/>
                  </a:lnTo>
                  <a:lnTo>
                    <a:pt x="5038855" y="1917324"/>
                  </a:lnTo>
                  <a:lnTo>
                    <a:pt x="5026308" y="1960862"/>
                  </a:lnTo>
                  <a:lnTo>
                    <a:pt x="5012452" y="2004081"/>
                  </a:lnTo>
                  <a:lnTo>
                    <a:pt x="4997288" y="2046947"/>
                  </a:lnTo>
                  <a:lnTo>
                    <a:pt x="4980814" y="2089429"/>
                  </a:lnTo>
                  <a:lnTo>
                    <a:pt x="4963032" y="2131494"/>
                  </a:lnTo>
                  <a:lnTo>
                    <a:pt x="4943942" y="2173110"/>
                  </a:lnTo>
                  <a:lnTo>
                    <a:pt x="4923543" y="2214246"/>
                  </a:lnTo>
                  <a:lnTo>
                    <a:pt x="4901835" y="2254867"/>
                  </a:lnTo>
                  <a:lnTo>
                    <a:pt x="4878819" y="2294943"/>
                  </a:lnTo>
                  <a:lnTo>
                    <a:pt x="4854495" y="2334441"/>
                  </a:lnTo>
                  <a:lnTo>
                    <a:pt x="4828862" y="2373328"/>
                  </a:lnTo>
                  <a:lnTo>
                    <a:pt x="4801921" y="2411573"/>
                  </a:lnTo>
                  <a:lnTo>
                    <a:pt x="4773673" y="2449142"/>
                  </a:lnTo>
                  <a:lnTo>
                    <a:pt x="4744116" y="2486005"/>
                  </a:lnTo>
                  <a:lnTo>
                    <a:pt x="4713251" y="2522128"/>
                  </a:lnTo>
                  <a:lnTo>
                    <a:pt x="4681079" y="2557479"/>
                  </a:lnTo>
                  <a:lnTo>
                    <a:pt x="4647598" y="2592026"/>
                  </a:lnTo>
                  <a:close/>
                </a:path>
              </a:pathLst>
            </a:custGeom>
            <a:solidFill>
              <a:srgbClr val="DAEFE1">
                <a:alpha val="14898"/>
              </a:srgbClr>
            </a:solidFill>
          </p:spPr>
          <p:txBody>
            <a:bodyPr wrap="square" lIns="0" tIns="0" rIns="0" bIns="0" rtlCol="0"/>
            <a:lstStyle/>
            <a:p>
              <a:endParaRPr/>
            </a:p>
          </p:txBody>
        </p:sp>
      </p:grpSp>
      <p:grpSp>
        <p:nvGrpSpPr>
          <p:cNvPr id="6" name="object 6"/>
          <p:cNvGrpSpPr/>
          <p:nvPr/>
        </p:nvGrpSpPr>
        <p:grpSpPr>
          <a:xfrm>
            <a:off x="15989735" y="0"/>
            <a:ext cx="2298700" cy="2428875"/>
            <a:chOff x="15989735" y="0"/>
            <a:chExt cx="2298700" cy="2428875"/>
          </a:xfrm>
        </p:grpSpPr>
        <p:sp>
          <p:nvSpPr>
            <p:cNvPr id="7" name="object 7"/>
            <p:cNvSpPr/>
            <p:nvPr/>
          </p:nvSpPr>
          <p:spPr>
            <a:xfrm>
              <a:off x="15989735" y="1"/>
              <a:ext cx="2298700" cy="2428875"/>
            </a:xfrm>
            <a:custGeom>
              <a:avLst/>
              <a:gdLst/>
              <a:ahLst/>
              <a:cxnLst/>
              <a:rect l="l" t="t" r="r" b="b"/>
              <a:pathLst>
                <a:path w="2298700" h="2428875">
                  <a:moveTo>
                    <a:pt x="2298263" y="976102"/>
                  </a:moveTo>
                  <a:lnTo>
                    <a:pt x="1002155" y="2272210"/>
                  </a:lnTo>
                  <a:lnTo>
                    <a:pt x="999180" y="2269236"/>
                  </a:lnTo>
                  <a:lnTo>
                    <a:pt x="963227" y="2299913"/>
                  </a:lnTo>
                  <a:lnTo>
                    <a:pt x="925474" y="2327325"/>
                  </a:lnTo>
                  <a:lnTo>
                    <a:pt x="886129" y="2351466"/>
                  </a:lnTo>
                  <a:lnTo>
                    <a:pt x="845397" y="2372331"/>
                  </a:lnTo>
                  <a:lnTo>
                    <a:pt x="803484" y="2389915"/>
                  </a:lnTo>
                  <a:lnTo>
                    <a:pt x="760596" y="2404214"/>
                  </a:lnTo>
                  <a:lnTo>
                    <a:pt x="716937" y="2415222"/>
                  </a:lnTo>
                  <a:lnTo>
                    <a:pt x="672716" y="2422934"/>
                  </a:lnTo>
                  <a:lnTo>
                    <a:pt x="628136" y="2427345"/>
                  </a:lnTo>
                  <a:lnTo>
                    <a:pt x="583404" y="2428450"/>
                  </a:lnTo>
                  <a:lnTo>
                    <a:pt x="538726" y="2426245"/>
                  </a:lnTo>
                  <a:lnTo>
                    <a:pt x="494307" y="2420723"/>
                  </a:lnTo>
                  <a:lnTo>
                    <a:pt x="450354" y="2411880"/>
                  </a:lnTo>
                  <a:lnTo>
                    <a:pt x="407072" y="2399711"/>
                  </a:lnTo>
                  <a:lnTo>
                    <a:pt x="364668" y="2384211"/>
                  </a:lnTo>
                  <a:lnTo>
                    <a:pt x="323346" y="2365375"/>
                  </a:lnTo>
                  <a:lnTo>
                    <a:pt x="283312" y="2343198"/>
                  </a:lnTo>
                  <a:lnTo>
                    <a:pt x="244773" y="2317675"/>
                  </a:lnTo>
                  <a:lnTo>
                    <a:pt x="207935" y="2288800"/>
                  </a:lnTo>
                  <a:lnTo>
                    <a:pt x="173002" y="2256569"/>
                  </a:lnTo>
                  <a:lnTo>
                    <a:pt x="140750" y="2221658"/>
                  </a:lnTo>
                  <a:lnTo>
                    <a:pt x="111816" y="2184879"/>
                  </a:lnTo>
                  <a:lnTo>
                    <a:pt x="86202" y="2146431"/>
                  </a:lnTo>
                  <a:lnTo>
                    <a:pt x="63909" y="2106513"/>
                  </a:lnTo>
                  <a:lnTo>
                    <a:pt x="44940" y="2065324"/>
                  </a:lnTo>
                  <a:lnTo>
                    <a:pt x="29295" y="2023064"/>
                  </a:lnTo>
                  <a:lnTo>
                    <a:pt x="16977" y="1979932"/>
                  </a:lnTo>
                  <a:lnTo>
                    <a:pt x="7987" y="1936125"/>
                  </a:lnTo>
                  <a:lnTo>
                    <a:pt x="2328" y="1891845"/>
                  </a:lnTo>
                  <a:lnTo>
                    <a:pt x="0" y="1847289"/>
                  </a:lnTo>
                  <a:lnTo>
                    <a:pt x="1005" y="1802657"/>
                  </a:lnTo>
                  <a:lnTo>
                    <a:pt x="5345" y="1758148"/>
                  </a:lnTo>
                  <a:lnTo>
                    <a:pt x="13023" y="1713961"/>
                  </a:lnTo>
                  <a:lnTo>
                    <a:pt x="24038" y="1670295"/>
                  </a:lnTo>
                  <a:lnTo>
                    <a:pt x="38394" y="1627349"/>
                  </a:lnTo>
                  <a:lnTo>
                    <a:pt x="56092" y="1585323"/>
                  </a:lnTo>
                  <a:lnTo>
                    <a:pt x="77133" y="1544414"/>
                  </a:lnTo>
                  <a:lnTo>
                    <a:pt x="101520" y="1504824"/>
                  </a:lnTo>
                  <a:lnTo>
                    <a:pt x="129254" y="1466750"/>
                  </a:lnTo>
                  <a:lnTo>
                    <a:pt x="160336" y="1430391"/>
                  </a:lnTo>
                  <a:lnTo>
                    <a:pt x="157361" y="1427417"/>
                  </a:lnTo>
                  <a:lnTo>
                    <a:pt x="1584778" y="0"/>
                  </a:lnTo>
                  <a:lnTo>
                    <a:pt x="2298263" y="0"/>
                  </a:lnTo>
                  <a:lnTo>
                    <a:pt x="2298263" y="976102"/>
                  </a:lnTo>
                  <a:close/>
                </a:path>
              </a:pathLst>
            </a:custGeom>
            <a:solidFill>
              <a:srgbClr val="61C2A2"/>
            </a:solidFill>
          </p:spPr>
          <p:txBody>
            <a:bodyPr wrap="square" lIns="0" tIns="0" rIns="0" bIns="0" rtlCol="0"/>
            <a:lstStyle/>
            <a:p>
              <a:endParaRPr/>
            </a:p>
          </p:txBody>
        </p:sp>
        <p:sp>
          <p:nvSpPr>
            <p:cNvPr id="8" name="object 8"/>
            <p:cNvSpPr/>
            <p:nvPr/>
          </p:nvSpPr>
          <p:spPr>
            <a:xfrm>
              <a:off x="16199164" y="0"/>
              <a:ext cx="2089150" cy="1430020"/>
            </a:xfrm>
            <a:custGeom>
              <a:avLst/>
              <a:gdLst/>
              <a:ahLst/>
              <a:cxnLst/>
              <a:rect l="l" t="t" r="r" b="b"/>
              <a:pathLst>
                <a:path w="2089150" h="1430020">
                  <a:moveTo>
                    <a:pt x="2088834" y="190244"/>
                  </a:moveTo>
                  <a:lnTo>
                    <a:pt x="1004866" y="1274212"/>
                  </a:lnTo>
                  <a:lnTo>
                    <a:pt x="1001880" y="1271226"/>
                  </a:lnTo>
                  <a:lnTo>
                    <a:pt x="965917" y="1301893"/>
                  </a:lnTo>
                  <a:lnTo>
                    <a:pt x="928145" y="1329285"/>
                  </a:lnTo>
                  <a:lnTo>
                    <a:pt x="888772" y="1353397"/>
                  </a:lnTo>
                  <a:lnTo>
                    <a:pt x="848002" y="1374224"/>
                  </a:lnTo>
                  <a:lnTo>
                    <a:pt x="806043" y="1391762"/>
                  </a:lnTo>
                  <a:lnTo>
                    <a:pt x="763100" y="1406007"/>
                  </a:lnTo>
                  <a:lnTo>
                    <a:pt x="719380" y="1416952"/>
                  </a:lnTo>
                  <a:lnTo>
                    <a:pt x="675089" y="1424595"/>
                  </a:lnTo>
                  <a:lnTo>
                    <a:pt x="630433" y="1428929"/>
                  </a:lnTo>
                  <a:lnTo>
                    <a:pt x="585618" y="1429951"/>
                  </a:lnTo>
                  <a:lnTo>
                    <a:pt x="540851" y="1427656"/>
                  </a:lnTo>
                  <a:lnTo>
                    <a:pt x="496338" y="1422040"/>
                  </a:lnTo>
                  <a:lnTo>
                    <a:pt x="452284" y="1413096"/>
                  </a:lnTo>
                  <a:lnTo>
                    <a:pt x="408897" y="1400822"/>
                  </a:lnTo>
                  <a:lnTo>
                    <a:pt x="366382" y="1385212"/>
                  </a:lnTo>
                  <a:lnTo>
                    <a:pt x="324946" y="1366261"/>
                  </a:lnTo>
                  <a:lnTo>
                    <a:pt x="284794" y="1343966"/>
                  </a:lnTo>
                  <a:lnTo>
                    <a:pt x="246134" y="1318321"/>
                  </a:lnTo>
                  <a:lnTo>
                    <a:pt x="209170" y="1289321"/>
                  </a:lnTo>
                  <a:lnTo>
                    <a:pt x="174110" y="1256962"/>
                  </a:lnTo>
                  <a:lnTo>
                    <a:pt x="141730" y="1221924"/>
                  </a:lnTo>
                  <a:lnTo>
                    <a:pt x="112671" y="1185020"/>
                  </a:lnTo>
                  <a:lnTo>
                    <a:pt x="86935" y="1146450"/>
                  </a:lnTo>
                  <a:lnTo>
                    <a:pt x="64524" y="1106414"/>
                  </a:lnTo>
                  <a:lnTo>
                    <a:pt x="45440" y="1065111"/>
                  </a:lnTo>
                  <a:lnTo>
                    <a:pt x="29685" y="1022741"/>
                  </a:lnTo>
                  <a:lnTo>
                    <a:pt x="17262" y="979503"/>
                  </a:lnTo>
                  <a:lnTo>
                    <a:pt x="8172" y="935596"/>
                  </a:lnTo>
                  <a:lnTo>
                    <a:pt x="2417" y="891221"/>
                  </a:lnTo>
                  <a:lnTo>
                    <a:pt x="0" y="846576"/>
                  </a:lnTo>
                  <a:lnTo>
                    <a:pt x="922" y="801861"/>
                  </a:lnTo>
                  <a:lnTo>
                    <a:pt x="5186" y="757276"/>
                  </a:lnTo>
                  <a:lnTo>
                    <a:pt x="12793" y="713020"/>
                  </a:lnTo>
                  <a:lnTo>
                    <a:pt x="23747" y="669292"/>
                  </a:lnTo>
                  <a:lnTo>
                    <a:pt x="38048" y="626292"/>
                  </a:lnTo>
                  <a:lnTo>
                    <a:pt x="55700" y="584219"/>
                  </a:lnTo>
                  <a:lnTo>
                    <a:pt x="76703" y="543273"/>
                  </a:lnTo>
                  <a:lnTo>
                    <a:pt x="101061" y="503654"/>
                  </a:lnTo>
                  <a:lnTo>
                    <a:pt x="128774" y="465560"/>
                  </a:lnTo>
                  <a:lnTo>
                    <a:pt x="159846" y="429192"/>
                  </a:lnTo>
                  <a:lnTo>
                    <a:pt x="156860" y="426206"/>
                  </a:lnTo>
                  <a:lnTo>
                    <a:pt x="583067" y="0"/>
                  </a:lnTo>
                  <a:lnTo>
                    <a:pt x="2088834" y="0"/>
                  </a:lnTo>
                  <a:lnTo>
                    <a:pt x="2088834" y="190244"/>
                  </a:lnTo>
                  <a:close/>
                </a:path>
              </a:pathLst>
            </a:custGeom>
            <a:solidFill>
              <a:srgbClr val="DAEFE1"/>
            </a:solidFill>
          </p:spPr>
          <p:txBody>
            <a:bodyPr wrap="square" lIns="0" tIns="0" rIns="0" bIns="0" rtlCol="0"/>
            <a:lstStyle/>
            <a:p>
              <a:endParaRPr/>
            </a:p>
          </p:txBody>
        </p:sp>
      </p:grpSp>
      <p:sp>
        <p:nvSpPr>
          <p:cNvPr id="9" name="object 9"/>
          <p:cNvSpPr txBox="1">
            <a:spLocks noGrp="1"/>
          </p:cNvSpPr>
          <p:nvPr>
            <p:ph type="ctrTitle"/>
          </p:nvPr>
        </p:nvSpPr>
        <p:spPr>
          <a:xfrm>
            <a:off x="990600" y="4186717"/>
            <a:ext cx="16306800" cy="1149674"/>
          </a:xfrm>
          <a:prstGeom prst="rect">
            <a:avLst/>
          </a:prstGeom>
        </p:spPr>
        <p:txBody>
          <a:bodyPr vert="horz" wrap="square" lIns="0" tIns="59055" rIns="0" bIns="0" rtlCol="0">
            <a:spAutoFit/>
          </a:bodyPr>
          <a:lstStyle/>
          <a:p>
            <a:pPr marL="12700" marR="5080" algn="ctr">
              <a:lnSpc>
                <a:spcPts val="8540"/>
              </a:lnSpc>
              <a:spcBef>
                <a:spcPts val="465"/>
              </a:spcBef>
            </a:pPr>
            <a:r>
              <a:rPr lang="en-US" dirty="0">
                <a:effectLst>
                  <a:outerShdw blurRad="38100" dist="38100" dir="2700000" algn="tl">
                    <a:srgbClr val="000000">
                      <a:alpha val="43137"/>
                    </a:srgbClr>
                  </a:outerShdw>
                </a:effectLst>
              </a:rPr>
              <a:t>THANK YOU / IDEA / SUGGESTIONS</a:t>
            </a:r>
            <a:endParaRPr spc="-30" dirty="0"/>
          </a:p>
        </p:txBody>
      </p:sp>
      <p:sp>
        <p:nvSpPr>
          <p:cNvPr id="10" name="object 10"/>
          <p:cNvSpPr/>
          <p:nvPr/>
        </p:nvSpPr>
        <p:spPr>
          <a:xfrm>
            <a:off x="8625860" y="6434716"/>
            <a:ext cx="1040765" cy="130810"/>
          </a:xfrm>
          <a:custGeom>
            <a:avLst/>
            <a:gdLst/>
            <a:ahLst/>
            <a:cxnLst/>
            <a:rect l="l" t="t" r="r" b="b"/>
            <a:pathLst>
              <a:path w="1040765" h="130809">
                <a:moveTo>
                  <a:pt x="976024" y="130202"/>
                </a:moveTo>
                <a:lnTo>
                  <a:pt x="61782" y="130202"/>
                </a:lnTo>
                <a:lnTo>
                  <a:pt x="61782" y="129743"/>
                </a:lnTo>
                <a:lnTo>
                  <a:pt x="37755" y="123962"/>
                </a:lnTo>
                <a:lnTo>
                  <a:pt x="18114" y="109972"/>
                </a:lnTo>
                <a:lnTo>
                  <a:pt x="4862" y="89707"/>
                </a:lnTo>
                <a:lnTo>
                  <a:pt x="0" y="65101"/>
                </a:lnTo>
                <a:lnTo>
                  <a:pt x="4798" y="40494"/>
                </a:lnTo>
                <a:lnTo>
                  <a:pt x="17944" y="20229"/>
                </a:lnTo>
                <a:lnTo>
                  <a:pt x="37563" y="6239"/>
                </a:lnTo>
                <a:lnTo>
                  <a:pt x="61782" y="458"/>
                </a:lnTo>
                <a:lnTo>
                  <a:pt x="61782" y="0"/>
                </a:lnTo>
                <a:lnTo>
                  <a:pt x="976024" y="0"/>
                </a:lnTo>
                <a:lnTo>
                  <a:pt x="1001244" y="5143"/>
                </a:lnTo>
                <a:lnTo>
                  <a:pt x="1021737" y="19140"/>
                </a:lnTo>
                <a:lnTo>
                  <a:pt x="1035500" y="39842"/>
                </a:lnTo>
                <a:lnTo>
                  <a:pt x="1040533" y="65101"/>
                </a:lnTo>
                <a:lnTo>
                  <a:pt x="1035436" y="90359"/>
                </a:lnTo>
                <a:lnTo>
                  <a:pt x="1021566" y="111061"/>
                </a:lnTo>
                <a:lnTo>
                  <a:pt x="1001052" y="125058"/>
                </a:lnTo>
                <a:lnTo>
                  <a:pt x="976024" y="130202"/>
                </a:lnTo>
                <a:close/>
              </a:path>
            </a:pathLst>
          </a:custGeom>
          <a:solidFill>
            <a:srgbClr val="61C2A2"/>
          </a:solidFill>
        </p:spPr>
        <p:txBody>
          <a:bodyPr wrap="square" lIns="0" tIns="0" rIns="0" bIns="0" rtlCol="0"/>
          <a:lstStyle/>
          <a:p>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1018660" y="1"/>
            <a:ext cx="7269564" cy="8475980"/>
            <a:chOff x="11018659" y="0"/>
            <a:chExt cx="7269564" cy="8475980"/>
          </a:xfrm>
        </p:grpSpPr>
        <p:sp>
          <p:nvSpPr>
            <p:cNvPr id="3" name="object 3"/>
            <p:cNvSpPr/>
            <p:nvPr/>
          </p:nvSpPr>
          <p:spPr>
            <a:xfrm>
              <a:off x="11018659" y="0"/>
              <a:ext cx="7269480" cy="8475980"/>
            </a:xfrm>
            <a:custGeom>
              <a:avLst/>
              <a:gdLst/>
              <a:ahLst/>
              <a:cxnLst/>
              <a:rect l="l" t="t" r="r" b="b"/>
              <a:pathLst>
                <a:path w="7269480" h="8475980">
                  <a:moveTo>
                    <a:pt x="7269340" y="3739718"/>
                  </a:moveTo>
                  <a:lnTo>
                    <a:pt x="3000879" y="8008178"/>
                  </a:lnTo>
                  <a:lnTo>
                    <a:pt x="2991971" y="7999270"/>
                  </a:lnTo>
                  <a:lnTo>
                    <a:pt x="2956135" y="8031486"/>
                  </a:lnTo>
                  <a:lnTo>
                    <a:pt x="2919633" y="8062580"/>
                  </a:lnTo>
                  <a:lnTo>
                    <a:pt x="2882489" y="8092550"/>
                  </a:lnTo>
                  <a:lnTo>
                    <a:pt x="2844728" y="8121397"/>
                  </a:lnTo>
                  <a:lnTo>
                    <a:pt x="2806372" y="8149120"/>
                  </a:lnTo>
                  <a:lnTo>
                    <a:pt x="2767446" y="8175718"/>
                  </a:lnTo>
                  <a:lnTo>
                    <a:pt x="2727975" y="8201190"/>
                  </a:lnTo>
                  <a:lnTo>
                    <a:pt x="2687982" y="8225536"/>
                  </a:lnTo>
                  <a:lnTo>
                    <a:pt x="2647490" y="8248756"/>
                  </a:lnTo>
                  <a:lnTo>
                    <a:pt x="2606525" y="8270849"/>
                  </a:lnTo>
                  <a:lnTo>
                    <a:pt x="2565110" y="8291814"/>
                  </a:lnTo>
                  <a:lnTo>
                    <a:pt x="2523269" y="8311650"/>
                  </a:lnTo>
                  <a:lnTo>
                    <a:pt x="2481026" y="8330358"/>
                  </a:lnTo>
                  <a:lnTo>
                    <a:pt x="2438405" y="8347936"/>
                  </a:lnTo>
                  <a:lnTo>
                    <a:pt x="2395430" y="8364385"/>
                  </a:lnTo>
                  <a:lnTo>
                    <a:pt x="2352126" y="8379702"/>
                  </a:lnTo>
                  <a:lnTo>
                    <a:pt x="2308515" y="8393889"/>
                  </a:lnTo>
                  <a:lnTo>
                    <a:pt x="2264623" y="8406943"/>
                  </a:lnTo>
                  <a:lnTo>
                    <a:pt x="2220472" y="8418866"/>
                  </a:lnTo>
                  <a:lnTo>
                    <a:pt x="2176088" y="8429655"/>
                  </a:lnTo>
                  <a:lnTo>
                    <a:pt x="2131494" y="8439311"/>
                  </a:lnTo>
                  <a:lnTo>
                    <a:pt x="2086714" y="8447832"/>
                  </a:lnTo>
                  <a:lnTo>
                    <a:pt x="2041772" y="8455219"/>
                  </a:lnTo>
                  <a:lnTo>
                    <a:pt x="1996692" y="8461471"/>
                  </a:lnTo>
                  <a:lnTo>
                    <a:pt x="1951498" y="8466587"/>
                  </a:lnTo>
                  <a:lnTo>
                    <a:pt x="1906215" y="8470566"/>
                  </a:lnTo>
                  <a:lnTo>
                    <a:pt x="1860865" y="8473409"/>
                  </a:lnTo>
                  <a:lnTo>
                    <a:pt x="1815474" y="8475114"/>
                  </a:lnTo>
                  <a:lnTo>
                    <a:pt x="1770065" y="8475680"/>
                  </a:lnTo>
                  <a:lnTo>
                    <a:pt x="1724662" y="8475108"/>
                  </a:lnTo>
                  <a:lnTo>
                    <a:pt x="1679289" y="8473397"/>
                  </a:lnTo>
                  <a:lnTo>
                    <a:pt x="1633970" y="8470546"/>
                  </a:lnTo>
                  <a:lnTo>
                    <a:pt x="1588729" y="8466554"/>
                  </a:lnTo>
                  <a:lnTo>
                    <a:pt x="1543591" y="8461421"/>
                  </a:lnTo>
                  <a:lnTo>
                    <a:pt x="1498579" y="8455147"/>
                  </a:lnTo>
                  <a:lnTo>
                    <a:pt x="1453716" y="8447731"/>
                  </a:lnTo>
                  <a:lnTo>
                    <a:pt x="1409028" y="8439171"/>
                  </a:lnTo>
                  <a:lnTo>
                    <a:pt x="1364538" y="8429468"/>
                  </a:lnTo>
                  <a:lnTo>
                    <a:pt x="1320270" y="8418622"/>
                  </a:lnTo>
                  <a:lnTo>
                    <a:pt x="1276249" y="8406630"/>
                  </a:lnTo>
                  <a:lnTo>
                    <a:pt x="1232497" y="8393494"/>
                  </a:lnTo>
                  <a:lnTo>
                    <a:pt x="1189040" y="8379212"/>
                  </a:lnTo>
                  <a:lnTo>
                    <a:pt x="1145901" y="8363784"/>
                  </a:lnTo>
                  <a:lnTo>
                    <a:pt x="1103104" y="8347209"/>
                  </a:lnTo>
                  <a:lnTo>
                    <a:pt x="1060673" y="8329486"/>
                  </a:lnTo>
                  <a:lnTo>
                    <a:pt x="1018632" y="8310615"/>
                  </a:lnTo>
                  <a:lnTo>
                    <a:pt x="977005" y="8290596"/>
                  </a:lnTo>
                  <a:lnTo>
                    <a:pt x="935817" y="8269428"/>
                  </a:lnTo>
                  <a:lnTo>
                    <a:pt x="895091" y="8247110"/>
                  </a:lnTo>
                  <a:lnTo>
                    <a:pt x="854851" y="8223641"/>
                  </a:lnTo>
                  <a:lnTo>
                    <a:pt x="815121" y="8199022"/>
                  </a:lnTo>
                  <a:lnTo>
                    <a:pt x="775925" y="8173251"/>
                  </a:lnTo>
                  <a:lnTo>
                    <a:pt x="737287" y="8146328"/>
                  </a:lnTo>
                  <a:lnTo>
                    <a:pt x="699232" y="8118253"/>
                  </a:lnTo>
                  <a:lnTo>
                    <a:pt x="661783" y="8089024"/>
                  </a:lnTo>
                  <a:lnTo>
                    <a:pt x="624964" y="8058641"/>
                  </a:lnTo>
                  <a:lnTo>
                    <a:pt x="588799" y="8027104"/>
                  </a:lnTo>
                  <a:lnTo>
                    <a:pt x="553312" y="7994412"/>
                  </a:lnTo>
                  <a:lnTo>
                    <a:pt x="518528" y="7960565"/>
                  </a:lnTo>
                  <a:lnTo>
                    <a:pt x="484673" y="7925788"/>
                  </a:lnTo>
                  <a:lnTo>
                    <a:pt x="451958" y="7890324"/>
                  </a:lnTo>
                  <a:lnTo>
                    <a:pt x="420385" y="7854195"/>
                  </a:lnTo>
                  <a:lnTo>
                    <a:pt x="389954" y="7817425"/>
                  </a:lnTo>
                  <a:lnTo>
                    <a:pt x="360663" y="7780037"/>
                  </a:lnTo>
                  <a:lnTo>
                    <a:pt x="332515" y="7742055"/>
                  </a:lnTo>
                  <a:lnTo>
                    <a:pt x="305508" y="7703501"/>
                  </a:lnTo>
                  <a:lnTo>
                    <a:pt x="279644" y="7664399"/>
                  </a:lnTo>
                  <a:lnTo>
                    <a:pt x="254922" y="7624772"/>
                  </a:lnTo>
                  <a:lnTo>
                    <a:pt x="231342" y="7584643"/>
                  </a:lnTo>
                  <a:lnTo>
                    <a:pt x="208905" y="7544035"/>
                  </a:lnTo>
                  <a:lnTo>
                    <a:pt x="187612" y="7502972"/>
                  </a:lnTo>
                  <a:lnTo>
                    <a:pt x="167461" y="7461477"/>
                  </a:lnTo>
                  <a:lnTo>
                    <a:pt x="148453" y="7419573"/>
                  </a:lnTo>
                  <a:lnTo>
                    <a:pt x="130590" y="7377284"/>
                  </a:lnTo>
                  <a:lnTo>
                    <a:pt x="113870" y="7334631"/>
                  </a:lnTo>
                  <a:lnTo>
                    <a:pt x="98294" y="7291640"/>
                  </a:lnTo>
                  <a:lnTo>
                    <a:pt x="83862" y="7248332"/>
                  </a:lnTo>
                  <a:lnTo>
                    <a:pt x="70574" y="7204732"/>
                  </a:lnTo>
                  <a:lnTo>
                    <a:pt x="58431" y="7160862"/>
                  </a:lnTo>
                  <a:lnTo>
                    <a:pt x="47433" y="7116746"/>
                  </a:lnTo>
                  <a:lnTo>
                    <a:pt x="37580" y="7072406"/>
                  </a:lnTo>
                  <a:lnTo>
                    <a:pt x="28872" y="7027866"/>
                  </a:lnTo>
                  <a:lnTo>
                    <a:pt x="21310" y="6983150"/>
                  </a:lnTo>
                  <a:lnTo>
                    <a:pt x="14893" y="6938280"/>
                  </a:lnTo>
                  <a:lnTo>
                    <a:pt x="9622" y="6893280"/>
                  </a:lnTo>
                  <a:lnTo>
                    <a:pt x="5496" y="6848173"/>
                  </a:lnTo>
                  <a:lnTo>
                    <a:pt x="2518" y="6802981"/>
                  </a:lnTo>
                  <a:lnTo>
                    <a:pt x="685" y="6757730"/>
                  </a:lnTo>
                  <a:lnTo>
                    <a:pt x="0" y="6712440"/>
                  </a:lnTo>
                  <a:lnTo>
                    <a:pt x="461" y="6667137"/>
                  </a:lnTo>
                  <a:lnTo>
                    <a:pt x="2069" y="6621842"/>
                  </a:lnTo>
                  <a:lnTo>
                    <a:pt x="4824" y="6576580"/>
                  </a:lnTo>
                  <a:lnTo>
                    <a:pt x="8727" y="6531373"/>
                  </a:lnTo>
                  <a:lnTo>
                    <a:pt x="13777" y="6486245"/>
                  </a:lnTo>
                  <a:lnTo>
                    <a:pt x="19976" y="6441218"/>
                  </a:lnTo>
                  <a:lnTo>
                    <a:pt x="27322" y="6396317"/>
                  </a:lnTo>
                  <a:lnTo>
                    <a:pt x="35817" y="6351564"/>
                  </a:lnTo>
                  <a:lnTo>
                    <a:pt x="45460" y="6306982"/>
                  </a:lnTo>
                  <a:lnTo>
                    <a:pt x="56252" y="6262595"/>
                  </a:lnTo>
                  <a:lnTo>
                    <a:pt x="68193" y="6218426"/>
                  </a:lnTo>
                  <a:lnTo>
                    <a:pt x="81283" y="6174499"/>
                  </a:lnTo>
                  <a:lnTo>
                    <a:pt x="95522" y="6130835"/>
                  </a:lnTo>
                  <a:lnTo>
                    <a:pt x="110911" y="6087459"/>
                  </a:lnTo>
                  <a:lnTo>
                    <a:pt x="127449" y="6044394"/>
                  </a:lnTo>
                  <a:lnTo>
                    <a:pt x="145138" y="6001663"/>
                  </a:lnTo>
                  <a:lnTo>
                    <a:pt x="163976" y="5959290"/>
                  </a:lnTo>
                  <a:lnTo>
                    <a:pt x="183965" y="5917297"/>
                  </a:lnTo>
                  <a:lnTo>
                    <a:pt x="205104" y="5875707"/>
                  </a:lnTo>
                  <a:lnTo>
                    <a:pt x="227394" y="5834544"/>
                  </a:lnTo>
                  <a:lnTo>
                    <a:pt x="250835" y="5793832"/>
                  </a:lnTo>
                  <a:lnTo>
                    <a:pt x="275428" y="5753592"/>
                  </a:lnTo>
                  <a:lnTo>
                    <a:pt x="301171" y="5713850"/>
                  </a:lnTo>
                  <a:lnTo>
                    <a:pt x="328066" y="5674627"/>
                  </a:lnTo>
                  <a:lnTo>
                    <a:pt x="356113" y="5635947"/>
                  </a:lnTo>
                  <a:lnTo>
                    <a:pt x="385312" y="5597833"/>
                  </a:lnTo>
                  <a:lnTo>
                    <a:pt x="415663" y="5560309"/>
                  </a:lnTo>
                  <a:lnTo>
                    <a:pt x="447166" y="5523397"/>
                  </a:lnTo>
                  <a:lnTo>
                    <a:pt x="479822" y="5487121"/>
                  </a:lnTo>
                  <a:lnTo>
                    <a:pt x="470914" y="5478213"/>
                  </a:lnTo>
                  <a:lnTo>
                    <a:pt x="5949128" y="0"/>
                  </a:lnTo>
                  <a:lnTo>
                    <a:pt x="7269340" y="0"/>
                  </a:lnTo>
                  <a:lnTo>
                    <a:pt x="7269340" y="3739718"/>
                  </a:lnTo>
                  <a:close/>
                </a:path>
              </a:pathLst>
            </a:custGeom>
            <a:solidFill>
              <a:srgbClr val="1C6179">
                <a:alpha val="14898"/>
              </a:srgbClr>
            </a:solidFill>
          </p:spPr>
          <p:txBody>
            <a:bodyPr wrap="square" lIns="0" tIns="0" rIns="0" bIns="0" rtlCol="0"/>
            <a:lstStyle/>
            <a:p>
              <a:endParaRPr/>
            </a:p>
          </p:txBody>
        </p:sp>
        <p:sp>
          <p:nvSpPr>
            <p:cNvPr id="4" name="object 4"/>
            <p:cNvSpPr/>
            <p:nvPr/>
          </p:nvSpPr>
          <p:spPr>
            <a:xfrm>
              <a:off x="11526108" y="0"/>
              <a:ext cx="6762115" cy="5150485"/>
            </a:xfrm>
            <a:custGeom>
              <a:avLst/>
              <a:gdLst/>
              <a:ahLst/>
              <a:cxnLst/>
              <a:rect l="l" t="t" r="r" b="b"/>
              <a:pathLst>
                <a:path w="6762115" h="5150485">
                  <a:moveTo>
                    <a:pt x="6761892" y="924842"/>
                  </a:moveTo>
                  <a:lnTo>
                    <a:pt x="3003743" y="4682991"/>
                  </a:lnTo>
                  <a:lnTo>
                    <a:pt x="2994823" y="4674071"/>
                  </a:lnTo>
                  <a:lnTo>
                    <a:pt x="2958985" y="4706285"/>
                  </a:lnTo>
                  <a:lnTo>
                    <a:pt x="2922479" y="4737375"/>
                  </a:lnTo>
                  <a:lnTo>
                    <a:pt x="2885331" y="4767340"/>
                  </a:lnTo>
                  <a:lnTo>
                    <a:pt x="2847563" y="4796181"/>
                  </a:lnTo>
                  <a:lnTo>
                    <a:pt x="2809201" y="4823896"/>
                  </a:lnTo>
                  <a:lnTo>
                    <a:pt x="2770267" y="4850486"/>
                  </a:lnTo>
                  <a:lnTo>
                    <a:pt x="2730786" y="4875949"/>
                  </a:lnTo>
                  <a:lnTo>
                    <a:pt x="2690782" y="4900285"/>
                  </a:lnTo>
                  <a:lnTo>
                    <a:pt x="2650280" y="4923493"/>
                  </a:lnTo>
                  <a:lnTo>
                    <a:pt x="2609302" y="4945573"/>
                  </a:lnTo>
                  <a:lnTo>
                    <a:pt x="2567873" y="4966524"/>
                  </a:lnTo>
                  <a:lnTo>
                    <a:pt x="2526018" y="4986346"/>
                  </a:lnTo>
                  <a:lnTo>
                    <a:pt x="2483759" y="5005038"/>
                  </a:lnTo>
                  <a:lnTo>
                    <a:pt x="2441122" y="5022599"/>
                  </a:lnTo>
                  <a:lnTo>
                    <a:pt x="2398129" y="5039030"/>
                  </a:lnTo>
                  <a:lnTo>
                    <a:pt x="2354806" y="5054328"/>
                  </a:lnTo>
                  <a:lnTo>
                    <a:pt x="2311176" y="5068495"/>
                  </a:lnTo>
                  <a:lnTo>
                    <a:pt x="2267263" y="5081529"/>
                  </a:lnTo>
                  <a:lnTo>
                    <a:pt x="2223091" y="5093430"/>
                  </a:lnTo>
                  <a:lnTo>
                    <a:pt x="2178685" y="5104196"/>
                  </a:lnTo>
                  <a:lnTo>
                    <a:pt x="2134067" y="5113829"/>
                  </a:lnTo>
                  <a:lnTo>
                    <a:pt x="2089263" y="5122326"/>
                  </a:lnTo>
                  <a:lnTo>
                    <a:pt x="2044296" y="5129688"/>
                  </a:lnTo>
                  <a:lnTo>
                    <a:pt x="1999191" y="5135914"/>
                  </a:lnTo>
                  <a:lnTo>
                    <a:pt x="1953970" y="5141003"/>
                  </a:lnTo>
                  <a:lnTo>
                    <a:pt x="1908659" y="5144955"/>
                  </a:lnTo>
                  <a:lnTo>
                    <a:pt x="1863282" y="5147769"/>
                  </a:lnTo>
                  <a:lnTo>
                    <a:pt x="1817861" y="5149444"/>
                  </a:lnTo>
                  <a:lnTo>
                    <a:pt x="1772422" y="5149981"/>
                  </a:lnTo>
                  <a:lnTo>
                    <a:pt x="1726989" y="5149378"/>
                  </a:lnTo>
                  <a:lnTo>
                    <a:pt x="1681584" y="5147636"/>
                  </a:lnTo>
                  <a:lnTo>
                    <a:pt x="1636233" y="5144752"/>
                  </a:lnTo>
                  <a:lnTo>
                    <a:pt x="1590960" y="5140728"/>
                  </a:lnTo>
                  <a:lnTo>
                    <a:pt x="1545788" y="5135561"/>
                  </a:lnTo>
                  <a:lnTo>
                    <a:pt x="1500741" y="5129253"/>
                  </a:lnTo>
                  <a:lnTo>
                    <a:pt x="1455844" y="5121801"/>
                  </a:lnTo>
                  <a:lnTo>
                    <a:pt x="1411121" y="5113206"/>
                  </a:lnTo>
                  <a:lnTo>
                    <a:pt x="1366595" y="5103467"/>
                  </a:lnTo>
                  <a:lnTo>
                    <a:pt x="1322290" y="5092584"/>
                  </a:lnTo>
                  <a:lnTo>
                    <a:pt x="1278231" y="5080555"/>
                  </a:lnTo>
                  <a:lnTo>
                    <a:pt x="1234442" y="5067381"/>
                  </a:lnTo>
                  <a:lnTo>
                    <a:pt x="1190946" y="5053060"/>
                  </a:lnTo>
                  <a:lnTo>
                    <a:pt x="1147768" y="5037592"/>
                  </a:lnTo>
                  <a:lnTo>
                    <a:pt x="1104931" y="5020978"/>
                  </a:lnTo>
                  <a:lnTo>
                    <a:pt x="1062460" y="5003215"/>
                  </a:lnTo>
                  <a:lnTo>
                    <a:pt x="1020379" y="4984304"/>
                  </a:lnTo>
                  <a:lnTo>
                    <a:pt x="978711" y="4964243"/>
                  </a:lnTo>
                  <a:lnTo>
                    <a:pt x="937481" y="4943033"/>
                  </a:lnTo>
                  <a:lnTo>
                    <a:pt x="896713" y="4920673"/>
                  </a:lnTo>
                  <a:lnTo>
                    <a:pt x="856430" y="4897162"/>
                  </a:lnTo>
                  <a:lnTo>
                    <a:pt x="816657" y="4872500"/>
                  </a:lnTo>
                  <a:lnTo>
                    <a:pt x="777418" y="4846686"/>
                  </a:lnTo>
                  <a:lnTo>
                    <a:pt x="738737" y="4819719"/>
                  </a:lnTo>
                  <a:lnTo>
                    <a:pt x="700637" y="4791599"/>
                  </a:lnTo>
                  <a:lnTo>
                    <a:pt x="663144" y="4762326"/>
                  </a:lnTo>
                  <a:lnTo>
                    <a:pt x="626280" y="4731899"/>
                  </a:lnTo>
                  <a:lnTo>
                    <a:pt x="590070" y="4700316"/>
                  </a:lnTo>
                  <a:lnTo>
                    <a:pt x="554538" y="4667579"/>
                  </a:lnTo>
                  <a:lnTo>
                    <a:pt x="519707" y="4633686"/>
                  </a:lnTo>
                  <a:lnTo>
                    <a:pt x="485807" y="4598863"/>
                  </a:lnTo>
                  <a:lnTo>
                    <a:pt x="453047" y="4563353"/>
                  </a:lnTo>
                  <a:lnTo>
                    <a:pt x="421429" y="4527179"/>
                  </a:lnTo>
                  <a:lnTo>
                    <a:pt x="390952" y="4490365"/>
                  </a:lnTo>
                  <a:lnTo>
                    <a:pt x="361618" y="4452932"/>
                  </a:lnTo>
                  <a:lnTo>
                    <a:pt x="333425" y="4414906"/>
                  </a:lnTo>
                  <a:lnTo>
                    <a:pt x="306375" y="4376308"/>
                  </a:lnTo>
                  <a:lnTo>
                    <a:pt x="280467" y="4337163"/>
                  </a:lnTo>
                  <a:lnTo>
                    <a:pt x="255702" y="4297493"/>
                  </a:lnTo>
                  <a:lnTo>
                    <a:pt x="232080" y="4257321"/>
                  </a:lnTo>
                  <a:lnTo>
                    <a:pt x="209601" y="4216672"/>
                  </a:lnTo>
                  <a:lnTo>
                    <a:pt x="188265" y="4175567"/>
                  </a:lnTo>
                  <a:lnTo>
                    <a:pt x="168073" y="4134031"/>
                  </a:lnTo>
                  <a:lnTo>
                    <a:pt x="149025" y="4092086"/>
                  </a:lnTo>
                  <a:lnTo>
                    <a:pt x="131121" y="4049757"/>
                  </a:lnTo>
                  <a:lnTo>
                    <a:pt x="114362" y="4007065"/>
                  </a:lnTo>
                  <a:lnTo>
                    <a:pt x="98746" y="3964034"/>
                  </a:lnTo>
                  <a:lnTo>
                    <a:pt x="84276" y="3920688"/>
                  </a:lnTo>
                  <a:lnTo>
                    <a:pt x="70950" y="3877050"/>
                  </a:lnTo>
                  <a:lnTo>
                    <a:pt x="58770" y="3833143"/>
                  </a:lnTo>
                  <a:lnTo>
                    <a:pt x="47735" y="3788990"/>
                  </a:lnTo>
                  <a:lnTo>
                    <a:pt x="37846" y="3744614"/>
                  </a:lnTo>
                  <a:lnTo>
                    <a:pt x="29102" y="3700039"/>
                  </a:lnTo>
                  <a:lnTo>
                    <a:pt x="21505" y="3655288"/>
                  </a:lnTo>
                  <a:lnTo>
                    <a:pt x="15054" y="3610384"/>
                  </a:lnTo>
                  <a:lnTo>
                    <a:pt x="9749" y="3565350"/>
                  </a:lnTo>
                  <a:lnTo>
                    <a:pt x="5591" y="3520210"/>
                  </a:lnTo>
                  <a:lnTo>
                    <a:pt x="2580" y="3474987"/>
                  </a:lnTo>
                  <a:lnTo>
                    <a:pt x="716" y="3429704"/>
                  </a:lnTo>
                  <a:lnTo>
                    <a:pt x="0" y="3384384"/>
                  </a:lnTo>
                  <a:lnTo>
                    <a:pt x="431" y="3339050"/>
                  </a:lnTo>
                  <a:lnTo>
                    <a:pt x="2010" y="3293727"/>
                  </a:lnTo>
                  <a:lnTo>
                    <a:pt x="4736" y="3248436"/>
                  </a:lnTo>
                  <a:lnTo>
                    <a:pt x="8612" y="3203202"/>
                  </a:lnTo>
                  <a:lnTo>
                    <a:pt x="13635" y="3158047"/>
                  </a:lnTo>
                  <a:lnTo>
                    <a:pt x="19808" y="3112994"/>
                  </a:lnTo>
                  <a:lnTo>
                    <a:pt x="27129" y="3068068"/>
                  </a:lnTo>
                  <a:lnTo>
                    <a:pt x="35600" y="3023291"/>
                  </a:lnTo>
                  <a:lnTo>
                    <a:pt x="45219" y="2978686"/>
                  </a:lnTo>
                  <a:lnTo>
                    <a:pt x="55989" y="2934277"/>
                  </a:lnTo>
                  <a:lnTo>
                    <a:pt x="67908" y="2890087"/>
                  </a:lnTo>
                  <a:lnTo>
                    <a:pt x="80977" y="2846138"/>
                  </a:lnTo>
                  <a:lnTo>
                    <a:pt x="95197" y="2802455"/>
                  </a:lnTo>
                  <a:lnTo>
                    <a:pt x="110567" y="2759061"/>
                  </a:lnTo>
                  <a:lnTo>
                    <a:pt x="127087" y="2715979"/>
                  </a:lnTo>
                  <a:lnTo>
                    <a:pt x="144759" y="2673231"/>
                  </a:lnTo>
                  <a:lnTo>
                    <a:pt x="163582" y="2630842"/>
                  </a:lnTo>
                  <a:lnTo>
                    <a:pt x="183556" y="2588834"/>
                  </a:lnTo>
                  <a:lnTo>
                    <a:pt x="204681" y="2547231"/>
                  </a:lnTo>
                  <a:lnTo>
                    <a:pt x="226959" y="2506056"/>
                  </a:lnTo>
                  <a:lnTo>
                    <a:pt x="250388" y="2465332"/>
                  </a:lnTo>
                  <a:lnTo>
                    <a:pt x="274970" y="2425082"/>
                  </a:lnTo>
                  <a:lnTo>
                    <a:pt x="300704" y="2385330"/>
                  </a:lnTo>
                  <a:lnTo>
                    <a:pt x="327591" y="2346099"/>
                  </a:lnTo>
                  <a:lnTo>
                    <a:pt x="355630" y="2307412"/>
                  </a:lnTo>
                  <a:lnTo>
                    <a:pt x="384823" y="2269293"/>
                  </a:lnTo>
                  <a:lnTo>
                    <a:pt x="415169" y="2231764"/>
                  </a:lnTo>
                  <a:lnTo>
                    <a:pt x="446669" y="2194848"/>
                  </a:lnTo>
                  <a:lnTo>
                    <a:pt x="479322" y="2158570"/>
                  </a:lnTo>
                  <a:lnTo>
                    <a:pt x="470402" y="2149650"/>
                  </a:lnTo>
                  <a:lnTo>
                    <a:pt x="2620053" y="0"/>
                  </a:lnTo>
                  <a:lnTo>
                    <a:pt x="6761892" y="0"/>
                  </a:lnTo>
                  <a:lnTo>
                    <a:pt x="6761892" y="924842"/>
                  </a:lnTo>
                  <a:close/>
                </a:path>
              </a:pathLst>
            </a:custGeom>
            <a:solidFill>
              <a:srgbClr val="61C2A2">
                <a:alpha val="14898"/>
              </a:srgbClr>
            </a:solidFill>
          </p:spPr>
          <p:txBody>
            <a:bodyPr wrap="square" lIns="0" tIns="0" rIns="0" bIns="0" rtlCol="0"/>
            <a:lstStyle/>
            <a:p>
              <a:endParaRPr dirty="0"/>
            </a:p>
          </p:txBody>
        </p:sp>
      </p:grpSp>
      <p:grpSp>
        <p:nvGrpSpPr>
          <p:cNvPr id="5" name="object 5"/>
          <p:cNvGrpSpPr/>
          <p:nvPr/>
        </p:nvGrpSpPr>
        <p:grpSpPr>
          <a:xfrm>
            <a:off x="1" y="5919989"/>
            <a:ext cx="3458210" cy="4367531"/>
            <a:chOff x="0" y="5919989"/>
            <a:chExt cx="3458210" cy="4367530"/>
          </a:xfrm>
        </p:grpSpPr>
        <p:sp>
          <p:nvSpPr>
            <p:cNvPr id="6" name="object 6"/>
            <p:cNvSpPr/>
            <p:nvPr/>
          </p:nvSpPr>
          <p:spPr>
            <a:xfrm>
              <a:off x="0" y="5919989"/>
              <a:ext cx="3458210" cy="4241165"/>
            </a:xfrm>
            <a:custGeom>
              <a:avLst/>
              <a:gdLst/>
              <a:ahLst/>
              <a:cxnLst/>
              <a:rect l="l" t="t" r="r" b="b"/>
              <a:pathLst>
                <a:path w="3458210" h="4241165">
                  <a:moveTo>
                    <a:pt x="3195689" y="1534128"/>
                  </a:moveTo>
                  <a:lnTo>
                    <a:pt x="722646" y="4007172"/>
                  </a:lnTo>
                  <a:lnTo>
                    <a:pt x="718173" y="4002699"/>
                  </a:lnTo>
                  <a:lnTo>
                    <a:pt x="682568" y="4033877"/>
                  </a:lnTo>
                  <a:lnTo>
                    <a:pt x="645713" y="4062875"/>
                  </a:lnTo>
                  <a:lnTo>
                    <a:pt x="607701" y="4089691"/>
                  </a:lnTo>
                  <a:lnTo>
                    <a:pt x="568622" y="4114324"/>
                  </a:lnTo>
                  <a:lnTo>
                    <a:pt x="528568" y="4136771"/>
                  </a:lnTo>
                  <a:lnTo>
                    <a:pt x="487631" y="4157030"/>
                  </a:lnTo>
                  <a:lnTo>
                    <a:pt x="445902" y="4175100"/>
                  </a:lnTo>
                  <a:lnTo>
                    <a:pt x="403473" y="4190977"/>
                  </a:lnTo>
                  <a:lnTo>
                    <a:pt x="360435" y="4204661"/>
                  </a:lnTo>
                  <a:lnTo>
                    <a:pt x="316880" y="4216148"/>
                  </a:lnTo>
                  <a:lnTo>
                    <a:pt x="272900" y="4225437"/>
                  </a:lnTo>
                  <a:lnTo>
                    <a:pt x="228585" y="4232526"/>
                  </a:lnTo>
                  <a:lnTo>
                    <a:pt x="184028" y="4237412"/>
                  </a:lnTo>
                  <a:lnTo>
                    <a:pt x="139319" y="4240094"/>
                  </a:lnTo>
                  <a:lnTo>
                    <a:pt x="94551" y="4240570"/>
                  </a:lnTo>
                  <a:lnTo>
                    <a:pt x="49815" y="4238837"/>
                  </a:lnTo>
                  <a:lnTo>
                    <a:pt x="5202" y="4234893"/>
                  </a:lnTo>
                  <a:lnTo>
                    <a:pt x="0" y="4234172"/>
                  </a:lnTo>
                  <a:lnTo>
                    <a:pt x="0" y="2189448"/>
                  </a:lnTo>
                  <a:lnTo>
                    <a:pt x="1925504" y="263943"/>
                  </a:lnTo>
                  <a:lnTo>
                    <a:pt x="1960418" y="230801"/>
                  </a:lnTo>
                  <a:lnTo>
                    <a:pt x="1996584" y="199892"/>
                  </a:lnTo>
                  <a:lnTo>
                    <a:pt x="2033914" y="171212"/>
                  </a:lnTo>
                  <a:lnTo>
                    <a:pt x="2072322" y="144758"/>
                  </a:lnTo>
                  <a:lnTo>
                    <a:pt x="2111720" y="120529"/>
                  </a:lnTo>
                  <a:lnTo>
                    <a:pt x="2152019" y="98522"/>
                  </a:lnTo>
                  <a:lnTo>
                    <a:pt x="2193133" y="78734"/>
                  </a:lnTo>
                  <a:lnTo>
                    <a:pt x="2234975" y="61162"/>
                  </a:lnTo>
                  <a:lnTo>
                    <a:pt x="2277456" y="45804"/>
                  </a:lnTo>
                  <a:lnTo>
                    <a:pt x="2320490" y="32657"/>
                  </a:lnTo>
                  <a:lnTo>
                    <a:pt x="2363989" y="21719"/>
                  </a:lnTo>
                  <a:lnTo>
                    <a:pt x="2407865" y="12987"/>
                  </a:lnTo>
                  <a:lnTo>
                    <a:pt x="2452031" y="6458"/>
                  </a:lnTo>
                  <a:lnTo>
                    <a:pt x="2496400" y="2130"/>
                  </a:lnTo>
                  <a:lnTo>
                    <a:pt x="2540884" y="0"/>
                  </a:lnTo>
                  <a:lnTo>
                    <a:pt x="2585395" y="65"/>
                  </a:lnTo>
                  <a:lnTo>
                    <a:pt x="2629847" y="2323"/>
                  </a:lnTo>
                  <a:lnTo>
                    <a:pt x="2674151" y="6771"/>
                  </a:lnTo>
                  <a:lnTo>
                    <a:pt x="2718221" y="13407"/>
                  </a:lnTo>
                  <a:lnTo>
                    <a:pt x="2761969" y="22228"/>
                  </a:lnTo>
                  <a:lnTo>
                    <a:pt x="2805306" y="33232"/>
                  </a:lnTo>
                  <a:lnTo>
                    <a:pt x="2848147" y="46415"/>
                  </a:lnTo>
                  <a:lnTo>
                    <a:pt x="2890403" y="61775"/>
                  </a:lnTo>
                  <a:lnTo>
                    <a:pt x="2931988" y="79310"/>
                  </a:lnTo>
                  <a:lnTo>
                    <a:pt x="2972812" y="99016"/>
                  </a:lnTo>
                  <a:lnTo>
                    <a:pt x="3012790" y="120892"/>
                  </a:lnTo>
                  <a:lnTo>
                    <a:pt x="3051833" y="144935"/>
                  </a:lnTo>
                  <a:lnTo>
                    <a:pt x="3089855" y="171141"/>
                  </a:lnTo>
                  <a:lnTo>
                    <a:pt x="3126767" y="199509"/>
                  </a:lnTo>
                  <a:lnTo>
                    <a:pt x="3162483" y="230036"/>
                  </a:lnTo>
                  <a:lnTo>
                    <a:pt x="3196914" y="262718"/>
                  </a:lnTo>
                  <a:lnTo>
                    <a:pt x="3229583" y="297163"/>
                  </a:lnTo>
                  <a:lnTo>
                    <a:pt x="3260071" y="332918"/>
                  </a:lnTo>
                  <a:lnTo>
                    <a:pt x="3288378" y="369891"/>
                  </a:lnTo>
                  <a:lnTo>
                    <a:pt x="3314503" y="407994"/>
                  </a:lnTo>
                  <a:lnTo>
                    <a:pt x="3338447" y="447136"/>
                  </a:lnTo>
                  <a:lnTo>
                    <a:pt x="3360210" y="487226"/>
                  </a:lnTo>
                  <a:lnTo>
                    <a:pt x="3379792" y="528176"/>
                  </a:lnTo>
                  <a:lnTo>
                    <a:pt x="3397193" y="569893"/>
                  </a:lnTo>
                  <a:lnTo>
                    <a:pt x="3412413" y="612289"/>
                  </a:lnTo>
                  <a:lnTo>
                    <a:pt x="3425453" y="655274"/>
                  </a:lnTo>
                  <a:lnTo>
                    <a:pt x="3436312" y="698756"/>
                  </a:lnTo>
                  <a:lnTo>
                    <a:pt x="3444990" y="742646"/>
                  </a:lnTo>
                  <a:lnTo>
                    <a:pt x="3451488" y="786854"/>
                  </a:lnTo>
                  <a:lnTo>
                    <a:pt x="3455806" y="831289"/>
                  </a:lnTo>
                  <a:lnTo>
                    <a:pt x="3457943" y="875861"/>
                  </a:lnTo>
                  <a:lnTo>
                    <a:pt x="3457900" y="920481"/>
                  </a:lnTo>
                  <a:lnTo>
                    <a:pt x="3455677" y="965058"/>
                  </a:lnTo>
                  <a:lnTo>
                    <a:pt x="3451274" y="1009502"/>
                  </a:lnTo>
                  <a:lnTo>
                    <a:pt x="3444691" y="1053722"/>
                  </a:lnTo>
                  <a:lnTo>
                    <a:pt x="3435928" y="1097629"/>
                  </a:lnTo>
                  <a:lnTo>
                    <a:pt x="3424985" y="1141132"/>
                  </a:lnTo>
                  <a:lnTo>
                    <a:pt x="3411863" y="1184142"/>
                  </a:lnTo>
                  <a:lnTo>
                    <a:pt x="3396561" y="1226567"/>
                  </a:lnTo>
                  <a:lnTo>
                    <a:pt x="3379079" y="1268318"/>
                  </a:lnTo>
                  <a:lnTo>
                    <a:pt x="3359418" y="1309306"/>
                  </a:lnTo>
                  <a:lnTo>
                    <a:pt x="3337578" y="1349438"/>
                  </a:lnTo>
                  <a:lnTo>
                    <a:pt x="3313558" y="1388626"/>
                  </a:lnTo>
                  <a:lnTo>
                    <a:pt x="3287359" y="1426779"/>
                  </a:lnTo>
                  <a:lnTo>
                    <a:pt x="3258982" y="1463807"/>
                  </a:lnTo>
                  <a:lnTo>
                    <a:pt x="3228425" y="1499621"/>
                  </a:lnTo>
                  <a:lnTo>
                    <a:pt x="3195689" y="1534128"/>
                  </a:lnTo>
                  <a:close/>
                </a:path>
              </a:pathLst>
            </a:custGeom>
            <a:solidFill>
              <a:srgbClr val="61C2A2">
                <a:alpha val="14898"/>
              </a:srgbClr>
            </a:solidFill>
          </p:spPr>
          <p:txBody>
            <a:bodyPr wrap="square" lIns="0" tIns="0" rIns="0" bIns="0" rtlCol="0"/>
            <a:lstStyle/>
            <a:p>
              <a:endParaRPr/>
            </a:p>
          </p:txBody>
        </p:sp>
        <p:sp>
          <p:nvSpPr>
            <p:cNvPr id="7" name="object 7"/>
            <p:cNvSpPr/>
            <p:nvPr/>
          </p:nvSpPr>
          <p:spPr>
            <a:xfrm>
              <a:off x="0" y="8017510"/>
              <a:ext cx="2544445" cy="2269490"/>
            </a:xfrm>
            <a:custGeom>
              <a:avLst/>
              <a:gdLst/>
              <a:ahLst/>
              <a:cxnLst/>
              <a:rect l="l" t="t" r="r" b="b"/>
              <a:pathLst>
                <a:path w="2544445" h="2269490">
                  <a:moveTo>
                    <a:pt x="2281058" y="1530887"/>
                  </a:moveTo>
                  <a:lnTo>
                    <a:pt x="1542456" y="2269489"/>
                  </a:lnTo>
                  <a:lnTo>
                    <a:pt x="0" y="2269489"/>
                  </a:lnTo>
                  <a:lnTo>
                    <a:pt x="0" y="1279037"/>
                  </a:lnTo>
                  <a:lnTo>
                    <a:pt x="1014604" y="264432"/>
                  </a:lnTo>
                  <a:lnTo>
                    <a:pt x="1049513" y="231290"/>
                  </a:lnTo>
                  <a:lnTo>
                    <a:pt x="1085669" y="200375"/>
                  </a:lnTo>
                  <a:lnTo>
                    <a:pt x="1122985" y="171684"/>
                  </a:lnTo>
                  <a:lnTo>
                    <a:pt x="1161373" y="145215"/>
                  </a:lnTo>
                  <a:lnTo>
                    <a:pt x="1200747" y="120966"/>
                  </a:lnTo>
                  <a:lnTo>
                    <a:pt x="1241017" y="98934"/>
                  </a:lnTo>
                  <a:lnTo>
                    <a:pt x="1282098" y="79116"/>
                  </a:lnTo>
                  <a:lnTo>
                    <a:pt x="1323903" y="61510"/>
                  </a:lnTo>
                  <a:lnTo>
                    <a:pt x="1366342" y="46114"/>
                  </a:lnTo>
                  <a:lnTo>
                    <a:pt x="1409331" y="32925"/>
                  </a:lnTo>
                  <a:lnTo>
                    <a:pt x="1452780" y="21941"/>
                  </a:lnTo>
                  <a:lnTo>
                    <a:pt x="1496603" y="13159"/>
                  </a:lnTo>
                  <a:lnTo>
                    <a:pt x="1540712" y="6576"/>
                  </a:lnTo>
                  <a:lnTo>
                    <a:pt x="1585021" y="2190"/>
                  </a:lnTo>
                  <a:lnTo>
                    <a:pt x="1629441" y="0"/>
                  </a:lnTo>
                  <a:lnTo>
                    <a:pt x="1673886" y="1"/>
                  </a:lnTo>
                  <a:lnTo>
                    <a:pt x="1718267" y="2192"/>
                  </a:lnTo>
                  <a:lnTo>
                    <a:pt x="1762499" y="6570"/>
                  </a:lnTo>
                  <a:lnTo>
                    <a:pt x="1806493" y="13132"/>
                  </a:lnTo>
                  <a:lnTo>
                    <a:pt x="1850162" y="21877"/>
                  </a:lnTo>
                  <a:lnTo>
                    <a:pt x="1893419" y="32802"/>
                  </a:lnTo>
                  <a:lnTo>
                    <a:pt x="1936177" y="45903"/>
                  </a:lnTo>
                  <a:lnTo>
                    <a:pt x="1978347" y="61180"/>
                  </a:lnTo>
                  <a:lnTo>
                    <a:pt x="2019844" y="78628"/>
                  </a:lnTo>
                  <a:lnTo>
                    <a:pt x="2060579" y="98247"/>
                  </a:lnTo>
                  <a:lnTo>
                    <a:pt x="2100466" y="120032"/>
                  </a:lnTo>
                  <a:lnTo>
                    <a:pt x="2139416" y="143982"/>
                  </a:lnTo>
                  <a:lnTo>
                    <a:pt x="2177343" y="170095"/>
                  </a:lnTo>
                  <a:lnTo>
                    <a:pt x="2214159" y="198367"/>
                  </a:lnTo>
                  <a:lnTo>
                    <a:pt x="2249777" y="228797"/>
                  </a:lnTo>
                  <a:lnTo>
                    <a:pt x="2284110" y="261381"/>
                  </a:lnTo>
                  <a:lnTo>
                    <a:pt x="2316680" y="295727"/>
                  </a:lnTo>
                  <a:lnTo>
                    <a:pt x="2347071" y="331384"/>
                  </a:lnTo>
                  <a:lnTo>
                    <a:pt x="2375282" y="368262"/>
                  </a:lnTo>
                  <a:lnTo>
                    <a:pt x="2401313" y="406270"/>
                  </a:lnTo>
                  <a:lnTo>
                    <a:pt x="2425165" y="445318"/>
                  </a:lnTo>
                  <a:lnTo>
                    <a:pt x="2446838" y="485318"/>
                  </a:lnTo>
                  <a:lnTo>
                    <a:pt x="2466332" y="526177"/>
                  </a:lnTo>
                  <a:lnTo>
                    <a:pt x="2483647" y="567807"/>
                  </a:lnTo>
                  <a:lnTo>
                    <a:pt x="2498783" y="610118"/>
                  </a:lnTo>
                  <a:lnTo>
                    <a:pt x="2511742" y="653019"/>
                  </a:lnTo>
                  <a:lnTo>
                    <a:pt x="2522522" y="696421"/>
                  </a:lnTo>
                  <a:lnTo>
                    <a:pt x="2531124" y="740232"/>
                  </a:lnTo>
                  <a:lnTo>
                    <a:pt x="2537549" y="784364"/>
                  </a:lnTo>
                  <a:lnTo>
                    <a:pt x="2541796" y="828727"/>
                  </a:lnTo>
                  <a:lnTo>
                    <a:pt x="2543866" y="873230"/>
                  </a:lnTo>
                  <a:lnTo>
                    <a:pt x="2543759" y="917783"/>
                  </a:lnTo>
                  <a:lnTo>
                    <a:pt x="2541475" y="962296"/>
                  </a:lnTo>
                  <a:lnTo>
                    <a:pt x="2537014" y="1006679"/>
                  </a:lnTo>
                  <a:lnTo>
                    <a:pt x="2530377" y="1050843"/>
                  </a:lnTo>
                  <a:lnTo>
                    <a:pt x="2521564" y="1094696"/>
                  </a:lnTo>
                  <a:lnTo>
                    <a:pt x="2510576" y="1138150"/>
                  </a:lnTo>
                  <a:lnTo>
                    <a:pt x="2497411" y="1181114"/>
                  </a:lnTo>
                  <a:lnTo>
                    <a:pt x="2482071" y="1223498"/>
                  </a:lnTo>
                  <a:lnTo>
                    <a:pt x="2464555" y="1265212"/>
                  </a:lnTo>
                  <a:lnTo>
                    <a:pt x="2444865" y="1306165"/>
                  </a:lnTo>
                  <a:lnTo>
                    <a:pt x="2423000" y="1346269"/>
                  </a:lnTo>
                  <a:lnTo>
                    <a:pt x="2398960" y="1385433"/>
                  </a:lnTo>
                  <a:lnTo>
                    <a:pt x="2372746" y="1423567"/>
                  </a:lnTo>
                  <a:lnTo>
                    <a:pt x="2344357" y="1460580"/>
                  </a:lnTo>
                  <a:lnTo>
                    <a:pt x="2313794" y="1496384"/>
                  </a:lnTo>
                  <a:lnTo>
                    <a:pt x="2281058" y="1530887"/>
                  </a:lnTo>
                  <a:close/>
                </a:path>
              </a:pathLst>
            </a:custGeom>
            <a:solidFill>
              <a:srgbClr val="1C6179">
                <a:alpha val="14898"/>
              </a:srgbClr>
            </a:solidFill>
          </p:spPr>
          <p:txBody>
            <a:bodyPr wrap="square" lIns="0" tIns="0" rIns="0" bIns="0" rtlCol="0"/>
            <a:lstStyle/>
            <a:p>
              <a:endParaRPr/>
            </a:p>
          </p:txBody>
        </p:sp>
      </p:grpSp>
      <p:sp>
        <p:nvSpPr>
          <p:cNvPr id="44" name="object 44"/>
          <p:cNvSpPr txBox="1">
            <a:spLocks noGrp="1"/>
          </p:cNvSpPr>
          <p:nvPr>
            <p:ph type="title"/>
          </p:nvPr>
        </p:nvSpPr>
        <p:spPr>
          <a:xfrm>
            <a:off x="1143000" y="403942"/>
            <a:ext cx="11697335" cy="689933"/>
          </a:xfrm>
          <a:prstGeom prst="rect">
            <a:avLst/>
          </a:prstGeom>
        </p:spPr>
        <p:txBody>
          <a:bodyPr vert="horz" wrap="square" lIns="0" tIns="12701" rIns="0" bIns="0" rtlCol="0" anchor="ctr">
            <a:spAutoFit/>
          </a:bodyPr>
          <a:lstStyle/>
          <a:p>
            <a:pPr marL="584201" indent="-571500">
              <a:spcBef>
                <a:spcPts val="100"/>
              </a:spcBef>
              <a:buFont typeface="Wingdings" panose="05000000000000000000" pitchFamily="2" charset="2"/>
              <a:buChar char="v"/>
            </a:pPr>
            <a:r>
              <a:rPr lang="en-IN" sz="4400" b="1" spc="-135" dirty="0">
                <a:solidFill>
                  <a:schemeClr val="tx1"/>
                </a:solidFill>
                <a:latin typeface="Times New Roman" panose="02020603050405020304" pitchFamily="18" charset="0"/>
                <a:cs typeface="Times New Roman" panose="02020603050405020304" pitchFamily="18" charset="0"/>
              </a:rPr>
              <a:t>Introduction</a:t>
            </a:r>
            <a:endParaRPr lang="en-IN" sz="4400" dirty="0">
              <a:solidFill>
                <a:schemeClr val="tx1"/>
              </a:solidFill>
              <a:latin typeface="Times New Roman" panose="02020603050405020304" pitchFamily="18" charset="0"/>
              <a:cs typeface="Times New Roman" panose="02020603050405020304" pitchFamily="18" charset="0"/>
            </a:endParaRPr>
          </a:p>
        </p:txBody>
      </p:sp>
      <p:sp>
        <p:nvSpPr>
          <p:cNvPr id="48" name="TextBox 47">
            <a:extLst>
              <a:ext uri="{FF2B5EF4-FFF2-40B4-BE49-F238E27FC236}">
                <a16:creationId xmlns:a16="http://schemas.microsoft.com/office/drawing/2014/main" id="{63B03923-A150-4611-A71D-B28D1695898A}"/>
              </a:ext>
            </a:extLst>
          </p:cNvPr>
          <p:cNvSpPr txBox="1"/>
          <p:nvPr/>
        </p:nvSpPr>
        <p:spPr>
          <a:xfrm>
            <a:off x="950829" y="1881617"/>
            <a:ext cx="15697200" cy="5509200"/>
          </a:xfrm>
          <a:prstGeom prst="rect">
            <a:avLst/>
          </a:prstGeom>
          <a:noFill/>
        </p:spPr>
        <p:txBody>
          <a:bodyPr wrap="square" rtlCol="0">
            <a:spAutoFit/>
          </a:bodyPr>
          <a:lstStyle/>
          <a:p>
            <a:pPr marL="342917" indent="-342917">
              <a:buFont typeface="Arial" panose="020B0604020202020204" pitchFamily="34" charset="0"/>
              <a:buChar char="•"/>
            </a:pPr>
            <a:r>
              <a:rPr lang="en-IN" sz="4400" b="1" dirty="0">
                <a:latin typeface="Aparajita" panose="02020603050405020304" pitchFamily="18" charset="0"/>
                <a:cs typeface="Aparajita" panose="02020603050405020304" pitchFamily="18" charset="0"/>
              </a:rPr>
              <a:t>Career</a:t>
            </a:r>
            <a:r>
              <a:rPr lang="en-IN" sz="4400" dirty="0">
                <a:latin typeface="Aparajita" panose="02020603050405020304" pitchFamily="18" charset="0"/>
                <a:cs typeface="Aparajita" panose="02020603050405020304" pitchFamily="18" charset="0"/>
              </a:rPr>
              <a:t> is defined by the Oxford English Dictionary as an individual’s </a:t>
            </a:r>
            <a:r>
              <a:rPr lang="en-IN" sz="4400" b="1" dirty="0">
                <a:latin typeface="Aparajita" panose="02020603050405020304" pitchFamily="18" charset="0"/>
                <a:cs typeface="Aparajita" panose="02020603050405020304" pitchFamily="18" charset="0"/>
              </a:rPr>
              <a:t>“</a:t>
            </a:r>
            <a:r>
              <a:rPr lang="en-IN" sz="4400" dirty="0">
                <a:latin typeface="Aparajita" panose="02020603050405020304" pitchFamily="18" charset="0"/>
                <a:cs typeface="Aparajita" panose="02020603050405020304" pitchFamily="18" charset="0"/>
              </a:rPr>
              <a:t>course or progress through life (or a distinct portion of life)</a:t>
            </a:r>
            <a:r>
              <a:rPr lang="en-IN" sz="4400" b="1" dirty="0">
                <a:latin typeface="Aparajita" panose="02020603050405020304" pitchFamily="18" charset="0"/>
                <a:cs typeface="Aparajita" panose="02020603050405020304" pitchFamily="18" charset="0"/>
              </a:rPr>
              <a:t>”</a:t>
            </a:r>
            <a:r>
              <a:rPr lang="en-IN" sz="4400" dirty="0">
                <a:latin typeface="Aparajita" panose="02020603050405020304" pitchFamily="18" charset="0"/>
                <a:cs typeface="Aparajita" panose="02020603050405020304" pitchFamily="18" charset="0"/>
              </a:rPr>
              <a:t>. It is usually considered as pertain to remunerative work and sometimes also formal education. </a:t>
            </a:r>
          </a:p>
          <a:p>
            <a:pPr marL="342917" indent="-342917">
              <a:buFont typeface="Arial" panose="020B0604020202020204" pitchFamily="34" charset="0"/>
              <a:buChar char="•"/>
            </a:pPr>
            <a:r>
              <a:rPr lang="en-US" sz="4400" b="1" dirty="0">
                <a:latin typeface="Aparajita" panose="02020603050405020304" pitchFamily="18" charset="0"/>
                <a:cs typeface="Aparajita" panose="02020603050405020304" pitchFamily="18" charset="0"/>
              </a:rPr>
              <a:t>Satisfaction</a:t>
            </a:r>
            <a:r>
              <a:rPr lang="en-US" sz="4400" dirty="0">
                <a:latin typeface="Aparajita" panose="02020603050405020304" pitchFamily="18" charset="0"/>
                <a:cs typeface="Aparajita" panose="02020603050405020304" pitchFamily="18" charset="0"/>
              </a:rPr>
              <a:t> is a feeling, emotion or a state of mind. It is experienced when a desire or a need is fulfilled. A person feels </a:t>
            </a:r>
            <a:r>
              <a:rPr lang="en-US" sz="4400" b="1" dirty="0">
                <a:latin typeface="Aparajita" panose="02020603050405020304" pitchFamily="18" charset="0"/>
                <a:cs typeface="Aparajita" panose="02020603050405020304" pitchFamily="18" charset="0"/>
              </a:rPr>
              <a:t>satisfied</a:t>
            </a:r>
            <a:r>
              <a:rPr lang="en-US" sz="4400" dirty="0">
                <a:latin typeface="Aparajita" panose="02020603050405020304" pitchFamily="18" charset="0"/>
                <a:cs typeface="Aparajita" panose="02020603050405020304" pitchFamily="18" charset="0"/>
              </a:rPr>
              <a:t> by accomplishment, recognition, invention and service.</a:t>
            </a:r>
          </a:p>
          <a:p>
            <a:pPr marL="342917" indent="-342917">
              <a:buFont typeface="Arial" panose="020B0604020202020204" pitchFamily="34" charset="0"/>
              <a:buChar char="•"/>
            </a:pPr>
            <a:r>
              <a:rPr lang="en-US" sz="4400" dirty="0">
                <a:latin typeface="Aparajita" panose="02020603050405020304" pitchFamily="18" charset="0"/>
                <a:cs typeface="Aparajita" panose="02020603050405020304" pitchFamily="18" charset="0"/>
              </a:rPr>
              <a:t>So the term career satisfaction can be studies as </a:t>
            </a:r>
          </a:p>
          <a:p>
            <a:r>
              <a:rPr lang="en-US" sz="4400" b="1" dirty="0">
                <a:latin typeface="Aparajita" panose="02020603050405020304" pitchFamily="18" charset="0"/>
                <a:cs typeface="Aparajita" panose="02020603050405020304" pitchFamily="18" charset="0"/>
              </a:rPr>
              <a:t> Career satisfaction = Personal fulfilment + Career progress</a:t>
            </a:r>
          </a:p>
        </p:txBody>
      </p:sp>
    </p:spTree>
    <p:extLst>
      <p:ext uri="{BB962C8B-B14F-4D97-AF65-F5344CB8AC3E}">
        <p14:creationId xmlns:p14="http://schemas.microsoft.com/office/powerpoint/2010/main" val="32331895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solidFill>
            <a:srgbClr val="DAEFE1"/>
          </a:solidFill>
        </p:spPr>
        <p:txBody>
          <a:bodyPr wrap="square" lIns="0" tIns="0" rIns="0" bIns="0" rtlCol="0"/>
          <a:lstStyle/>
          <a:p>
            <a:endParaRPr dirty="0"/>
          </a:p>
        </p:txBody>
      </p:sp>
      <p:grpSp>
        <p:nvGrpSpPr>
          <p:cNvPr id="3" name="object 3"/>
          <p:cNvGrpSpPr/>
          <p:nvPr/>
        </p:nvGrpSpPr>
        <p:grpSpPr>
          <a:xfrm>
            <a:off x="13887337" y="5464112"/>
            <a:ext cx="4401185" cy="4823460"/>
            <a:chOff x="13887335" y="5464111"/>
            <a:chExt cx="4401185" cy="4823460"/>
          </a:xfrm>
        </p:grpSpPr>
        <p:sp>
          <p:nvSpPr>
            <p:cNvPr id="4" name="object 4"/>
            <p:cNvSpPr/>
            <p:nvPr/>
          </p:nvSpPr>
          <p:spPr>
            <a:xfrm>
              <a:off x="14756188" y="5464111"/>
              <a:ext cx="3531870" cy="4031615"/>
            </a:xfrm>
            <a:custGeom>
              <a:avLst/>
              <a:gdLst/>
              <a:ahLst/>
              <a:cxnLst/>
              <a:rect l="l" t="t" r="r" b="b"/>
              <a:pathLst>
                <a:path w="3531869" h="4031615">
                  <a:moveTo>
                    <a:pt x="3531810" y="1708729"/>
                  </a:moveTo>
                  <a:lnTo>
                    <a:pt x="1431031" y="3809509"/>
                  </a:lnTo>
                  <a:lnTo>
                    <a:pt x="1426779" y="3805257"/>
                  </a:lnTo>
                  <a:lnTo>
                    <a:pt x="1390465" y="3836934"/>
                  </a:lnTo>
                  <a:lnTo>
                    <a:pt x="1352795" y="3866233"/>
                  </a:lnTo>
                  <a:lnTo>
                    <a:pt x="1313876" y="3893151"/>
                  </a:lnTo>
                  <a:lnTo>
                    <a:pt x="1273814" y="3917685"/>
                  </a:lnTo>
                  <a:lnTo>
                    <a:pt x="1232717" y="3939833"/>
                  </a:lnTo>
                  <a:lnTo>
                    <a:pt x="1190692" y="3959593"/>
                  </a:lnTo>
                  <a:lnTo>
                    <a:pt x="1147845" y="3976962"/>
                  </a:lnTo>
                  <a:lnTo>
                    <a:pt x="1104284" y="3991937"/>
                  </a:lnTo>
                  <a:lnTo>
                    <a:pt x="1060116" y="4004517"/>
                  </a:lnTo>
                  <a:lnTo>
                    <a:pt x="1015448" y="4014698"/>
                  </a:lnTo>
                  <a:lnTo>
                    <a:pt x="970386" y="4022479"/>
                  </a:lnTo>
                  <a:lnTo>
                    <a:pt x="925038" y="4027857"/>
                  </a:lnTo>
                  <a:lnTo>
                    <a:pt x="879511" y="4030830"/>
                  </a:lnTo>
                  <a:lnTo>
                    <a:pt x="833912" y="4031394"/>
                  </a:lnTo>
                  <a:lnTo>
                    <a:pt x="788348" y="4029548"/>
                  </a:lnTo>
                  <a:lnTo>
                    <a:pt x="742926" y="4025290"/>
                  </a:lnTo>
                  <a:lnTo>
                    <a:pt x="697752" y="4018616"/>
                  </a:lnTo>
                  <a:lnTo>
                    <a:pt x="652935" y="4009525"/>
                  </a:lnTo>
                  <a:lnTo>
                    <a:pt x="608580" y="3998013"/>
                  </a:lnTo>
                  <a:lnTo>
                    <a:pt x="564796" y="3984079"/>
                  </a:lnTo>
                  <a:lnTo>
                    <a:pt x="521689" y="3967721"/>
                  </a:lnTo>
                  <a:lnTo>
                    <a:pt x="479365" y="3948935"/>
                  </a:lnTo>
                  <a:lnTo>
                    <a:pt x="437933" y="3927719"/>
                  </a:lnTo>
                  <a:lnTo>
                    <a:pt x="397499" y="3904071"/>
                  </a:lnTo>
                  <a:lnTo>
                    <a:pt x="358170" y="3877988"/>
                  </a:lnTo>
                  <a:lnTo>
                    <a:pt x="320053" y="3849468"/>
                  </a:lnTo>
                  <a:lnTo>
                    <a:pt x="283255" y="3818509"/>
                  </a:lnTo>
                  <a:lnTo>
                    <a:pt x="247883" y="3785108"/>
                  </a:lnTo>
                  <a:lnTo>
                    <a:pt x="214466" y="3749752"/>
                  </a:lnTo>
                  <a:lnTo>
                    <a:pt x="183462" y="3712999"/>
                  </a:lnTo>
                  <a:lnTo>
                    <a:pt x="154872" y="3674953"/>
                  </a:lnTo>
                  <a:lnTo>
                    <a:pt x="128697" y="3635716"/>
                  </a:lnTo>
                  <a:lnTo>
                    <a:pt x="104938" y="3595393"/>
                  </a:lnTo>
                  <a:lnTo>
                    <a:pt x="83596" y="3554087"/>
                  </a:lnTo>
                  <a:lnTo>
                    <a:pt x="64671" y="3511902"/>
                  </a:lnTo>
                  <a:lnTo>
                    <a:pt x="48167" y="3468940"/>
                  </a:lnTo>
                  <a:lnTo>
                    <a:pt x="34082" y="3425307"/>
                  </a:lnTo>
                  <a:lnTo>
                    <a:pt x="22419" y="3381104"/>
                  </a:lnTo>
                  <a:lnTo>
                    <a:pt x="13178" y="3336436"/>
                  </a:lnTo>
                  <a:lnTo>
                    <a:pt x="6360" y="3291407"/>
                  </a:lnTo>
                  <a:lnTo>
                    <a:pt x="1967" y="3246119"/>
                  </a:lnTo>
                  <a:lnTo>
                    <a:pt x="0" y="3200677"/>
                  </a:lnTo>
                  <a:lnTo>
                    <a:pt x="459" y="3155183"/>
                  </a:lnTo>
                  <a:lnTo>
                    <a:pt x="3345" y="3109741"/>
                  </a:lnTo>
                  <a:lnTo>
                    <a:pt x="8661" y="3064456"/>
                  </a:lnTo>
                  <a:lnTo>
                    <a:pt x="16406" y="3019430"/>
                  </a:lnTo>
                  <a:lnTo>
                    <a:pt x="26583" y="2974767"/>
                  </a:lnTo>
                  <a:lnTo>
                    <a:pt x="39191" y="2930570"/>
                  </a:lnTo>
                  <a:lnTo>
                    <a:pt x="54232" y="2886943"/>
                  </a:lnTo>
                  <a:lnTo>
                    <a:pt x="71708" y="2843990"/>
                  </a:lnTo>
                  <a:lnTo>
                    <a:pt x="91618" y="2801814"/>
                  </a:lnTo>
                  <a:lnTo>
                    <a:pt x="113965" y="2760518"/>
                  </a:lnTo>
                  <a:lnTo>
                    <a:pt x="138749" y="2720207"/>
                  </a:lnTo>
                  <a:lnTo>
                    <a:pt x="165971" y="2680983"/>
                  </a:lnTo>
                  <a:lnTo>
                    <a:pt x="195632" y="2642951"/>
                  </a:lnTo>
                  <a:lnTo>
                    <a:pt x="227735" y="2606213"/>
                  </a:lnTo>
                  <a:lnTo>
                    <a:pt x="223483" y="2601961"/>
                  </a:lnTo>
                  <a:lnTo>
                    <a:pt x="2574554" y="250889"/>
                  </a:lnTo>
                  <a:lnTo>
                    <a:pt x="2610080" y="217287"/>
                  </a:lnTo>
                  <a:lnTo>
                    <a:pt x="2646960" y="186110"/>
                  </a:lnTo>
                  <a:lnTo>
                    <a:pt x="2685091" y="157354"/>
                  </a:lnTo>
                  <a:lnTo>
                    <a:pt x="2724373" y="131017"/>
                  </a:lnTo>
                  <a:lnTo>
                    <a:pt x="2764704" y="107096"/>
                  </a:lnTo>
                  <a:lnTo>
                    <a:pt x="2805982" y="85587"/>
                  </a:lnTo>
                  <a:lnTo>
                    <a:pt x="2848106" y="66487"/>
                  </a:lnTo>
                  <a:lnTo>
                    <a:pt x="2890974" y="49794"/>
                  </a:lnTo>
                  <a:lnTo>
                    <a:pt x="2934485" y="35504"/>
                  </a:lnTo>
                  <a:lnTo>
                    <a:pt x="2978537" y="23615"/>
                  </a:lnTo>
                  <a:lnTo>
                    <a:pt x="3023029" y="14123"/>
                  </a:lnTo>
                  <a:lnTo>
                    <a:pt x="3067858" y="7025"/>
                  </a:lnTo>
                  <a:lnTo>
                    <a:pt x="3112924" y="2318"/>
                  </a:lnTo>
                  <a:lnTo>
                    <a:pt x="3158125" y="0"/>
                  </a:lnTo>
                  <a:lnTo>
                    <a:pt x="3203359" y="66"/>
                  </a:lnTo>
                  <a:lnTo>
                    <a:pt x="3248525" y="2515"/>
                  </a:lnTo>
                  <a:lnTo>
                    <a:pt x="3293521" y="7342"/>
                  </a:lnTo>
                  <a:lnTo>
                    <a:pt x="3338246" y="14546"/>
                  </a:lnTo>
                  <a:lnTo>
                    <a:pt x="3382598" y="24122"/>
                  </a:lnTo>
                  <a:lnTo>
                    <a:pt x="3426475" y="36069"/>
                  </a:lnTo>
                  <a:lnTo>
                    <a:pt x="3469777" y="50382"/>
                  </a:lnTo>
                  <a:lnTo>
                    <a:pt x="3512400" y="67059"/>
                  </a:lnTo>
                  <a:lnTo>
                    <a:pt x="3531810" y="75890"/>
                  </a:lnTo>
                  <a:lnTo>
                    <a:pt x="3531810" y="1708729"/>
                  </a:lnTo>
                  <a:close/>
                </a:path>
              </a:pathLst>
            </a:custGeom>
            <a:solidFill>
              <a:srgbClr val="61C2A2"/>
            </a:solidFill>
          </p:spPr>
          <p:txBody>
            <a:bodyPr wrap="square" lIns="0" tIns="0" rIns="0" bIns="0" rtlCol="0"/>
            <a:lstStyle/>
            <a:p>
              <a:endParaRPr/>
            </a:p>
          </p:txBody>
        </p:sp>
        <p:sp>
          <p:nvSpPr>
            <p:cNvPr id="5" name="object 5"/>
            <p:cNvSpPr/>
            <p:nvPr/>
          </p:nvSpPr>
          <p:spPr>
            <a:xfrm>
              <a:off x="13887335" y="7458158"/>
              <a:ext cx="4031615" cy="2828925"/>
            </a:xfrm>
            <a:custGeom>
              <a:avLst/>
              <a:gdLst/>
              <a:ahLst/>
              <a:cxnLst/>
              <a:rect l="l" t="t" r="r" b="b"/>
              <a:pathLst>
                <a:path w="4031615" h="2828925">
                  <a:moveTo>
                    <a:pt x="3781482" y="1455356"/>
                  </a:moveTo>
                  <a:lnTo>
                    <a:pt x="2407997" y="2828841"/>
                  </a:lnTo>
                  <a:lnTo>
                    <a:pt x="0" y="2828841"/>
                  </a:lnTo>
                  <a:lnTo>
                    <a:pt x="2577483" y="251357"/>
                  </a:lnTo>
                  <a:lnTo>
                    <a:pt x="2613004" y="217754"/>
                  </a:lnTo>
                  <a:lnTo>
                    <a:pt x="2649874" y="186570"/>
                  </a:lnTo>
                  <a:lnTo>
                    <a:pt x="2687990" y="157802"/>
                  </a:lnTo>
                  <a:lnTo>
                    <a:pt x="2727251" y="131448"/>
                  </a:lnTo>
                  <a:lnTo>
                    <a:pt x="2767556" y="107504"/>
                  </a:lnTo>
                  <a:lnTo>
                    <a:pt x="2808804" y="85968"/>
                  </a:lnTo>
                  <a:lnTo>
                    <a:pt x="2850893" y="66836"/>
                  </a:lnTo>
                  <a:lnTo>
                    <a:pt x="2893721" y="50106"/>
                  </a:lnTo>
                  <a:lnTo>
                    <a:pt x="2937187" y="35774"/>
                  </a:lnTo>
                  <a:lnTo>
                    <a:pt x="2981191" y="23839"/>
                  </a:lnTo>
                  <a:lnTo>
                    <a:pt x="3025630" y="14297"/>
                  </a:lnTo>
                  <a:lnTo>
                    <a:pt x="3070402" y="7145"/>
                  </a:lnTo>
                  <a:lnTo>
                    <a:pt x="3115408" y="2380"/>
                  </a:lnTo>
                  <a:lnTo>
                    <a:pt x="3160544" y="0"/>
                  </a:lnTo>
                  <a:lnTo>
                    <a:pt x="3205711" y="1"/>
                  </a:lnTo>
                  <a:lnTo>
                    <a:pt x="3250806" y="2380"/>
                  </a:lnTo>
                  <a:lnTo>
                    <a:pt x="3295728" y="7136"/>
                  </a:lnTo>
                  <a:lnTo>
                    <a:pt x="3340375" y="14264"/>
                  </a:lnTo>
                  <a:lnTo>
                    <a:pt x="3384647" y="23762"/>
                  </a:lnTo>
                  <a:lnTo>
                    <a:pt x="3428441" y="35627"/>
                  </a:lnTo>
                  <a:lnTo>
                    <a:pt x="3471657" y="49857"/>
                  </a:lnTo>
                  <a:lnTo>
                    <a:pt x="3514193" y="66447"/>
                  </a:lnTo>
                  <a:lnTo>
                    <a:pt x="3555947" y="85396"/>
                  </a:lnTo>
                  <a:lnTo>
                    <a:pt x="3596819" y="106700"/>
                  </a:lnTo>
                  <a:lnTo>
                    <a:pt x="3636707" y="130357"/>
                  </a:lnTo>
                  <a:lnTo>
                    <a:pt x="3675508" y="156364"/>
                  </a:lnTo>
                  <a:lnTo>
                    <a:pt x="3713123" y="184717"/>
                  </a:lnTo>
                  <a:lnTo>
                    <a:pt x="3749450" y="215415"/>
                  </a:lnTo>
                  <a:lnTo>
                    <a:pt x="3784386" y="248453"/>
                  </a:lnTo>
                  <a:lnTo>
                    <a:pt x="3817410" y="283404"/>
                  </a:lnTo>
                  <a:lnTo>
                    <a:pt x="3848065" y="319772"/>
                  </a:lnTo>
                  <a:lnTo>
                    <a:pt x="3876352" y="357453"/>
                  </a:lnTo>
                  <a:lnTo>
                    <a:pt x="3902272" y="396342"/>
                  </a:lnTo>
                  <a:lnTo>
                    <a:pt x="3925824" y="436334"/>
                  </a:lnTo>
                  <a:lnTo>
                    <a:pt x="3947009" y="477325"/>
                  </a:lnTo>
                  <a:lnTo>
                    <a:pt x="3965827" y="519211"/>
                  </a:lnTo>
                  <a:lnTo>
                    <a:pt x="3982278" y="561886"/>
                  </a:lnTo>
                  <a:lnTo>
                    <a:pt x="3996363" y="605247"/>
                  </a:lnTo>
                  <a:lnTo>
                    <a:pt x="4008081" y="649188"/>
                  </a:lnTo>
                  <a:lnTo>
                    <a:pt x="4017434" y="693605"/>
                  </a:lnTo>
                  <a:lnTo>
                    <a:pt x="4024421" y="738394"/>
                  </a:lnTo>
                  <a:lnTo>
                    <a:pt x="4029042" y="783450"/>
                  </a:lnTo>
                  <a:lnTo>
                    <a:pt x="4031298" y="828669"/>
                  </a:lnTo>
                  <a:lnTo>
                    <a:pt x="4031189" y="873945"/>
                  </a:lnTo>
                  <a:lnTo>
                    <a:pt x="4028715" y="919175"/>
                  </a:lnTo>
                  <a:lnTo>
                    <a:pt x="4023877" y="964254"/>
                  </a:lnTo>
                  <a:lnTo>
                    <a:pt x="4016675" y="1009077"/>
                  </a:lnTo>
                  <a:lnTo>
                    <a:pt x="4007108" y="1053540"/>
                  </a:lnTo>
                  <a:lnTo>
                    <a:pt x="3995178" y="1097538"/>
                  </a:lnTo>
                  <a:lnTo>
                    <a:pt x="3980885" y="1140967"/>
                  </a:lnTo>
                  <a:lnTo>
                    <a:pt x="3964228" y="1183722"/>
                  </a:lnTo>
                  <a:lnTo>
                    <a:pt x="3945208" y="1225698"/>
                  </a:lnTo>
                  <a:lnTo>
                    <a:pt x="3923826" y="1266792"/>
                  </a:lnTo>
                  <a:lnTo>
                    <a:pt x="3900081" y="1306898"/>
                  </a:lnTo>
                  <a:lnTo>
                    <a:pt x="3873974" y="1345912"/>
                  </a:lnTo>
                  <a:lnTo>
                    <a:pt x="3845505" y="1383729"/>
                  </a:lnTo>
                  <a:lnTo>
                    <a:pt x="3814674" y="1420245"/>
                  </a:lnTo>
                  <a:lnTo>
                    <a:pt x="3781482" y="1455356"/>
                  </a:lnTo>
                  <a:close/>
                </a:path>
              </a:pathLst>
            </a:custGeom>
            <a:solidFill>
              <a:srgbClr val="1C6179"/>
            </a:solidFill>
          </p:spPr>
          <p:txBody>
            <a:bodyPr wrap="square" lIns="0" tIns="0" rIns="0" bIns="0" rtlCol="0"/>
            <a:lstStyle/>
            <a:p>
              <a:endParaRPr/>
            </a:p>
          </p:txBody>
        </p:sp>
      </p:grpSp>
      <p:grpSp>
        <p:nvGrpSpPr>
          <p:cNvPr id="9" name="object 9"/>
          <p:cNvGrpSpPr/>
          <p:nvPr/>
        </p:nvGrpSpPr>
        <p:grpSpPr>
          <a:xfrm>
            <a:off x="271406" y="-971550"/>
            <a:ext cx="6530975" cy="8887460"/>
            <a:chOff x="0" y="0"/>
            <a:chExt cx="6530975" cy="8887460"/>
          </a:xfrm>
        </p:grpSpPr>
        <p:sp>
          <p:nvSpPr>
            <p:cNvPr id="10" name="object 10"/>
            <p:cNvSpPr/>
            <p:nvPr/>
          </p:nvSpPr>
          <p:spPr>
            <a:xfrm>
              <a:off x="0" y="0"/>
              <a:ext cx="6530975" cy="5354955"/>
            </a:xfrm>
            <a:custGeom>
              <a:avLst/>
              <a:gdLst/>
              <a:ahLst/>
              <a:cxnLst/>
              <a:rect l="l" t="t" r="r" b="b"/>
              <a:pathLst>
                <a:path w="6530975" h="5354955">
                  <a:moveTo>
                    <a:pt x="6116592" y="773311"/>
                  </a:moveTo>
                  <a:lnTo>
                    <a:pt x="1930124" y="4959778"/>
                  </a:lnTo>
                  <a:lnTo>
                    <a:pt x="1922553" y="4952207"/>
                  </a:lnTo>
                  <a:lnTo>
                    <a:pt x="1886651" y="4984317"/>
                  </a:lnTo>
                  <a:lnTo>
                    <a:pt x="1849966" y="5015099"/>
                  </a:lnTo>
                  <a:lnTo>
                    <a:pt x="1812530" y="5044552"/>
                  </a:lnTo>
                  <a:lnTo>
                    <a:pt x="1774377" y="5072676"/>
                  </a:lnTo>
                  <a:lnTo>
                    <a:pt x="1735541" y="5099471"/>
                  </a:lnTo>
                  <a:lnTo>
                    <a:pt x="1696055" y="5124934"/>
                  </a:lnTo>
                  <a:lnTo>
                    <a:pt x="1655952" y="5149066"/>
                  </a:lnTo>
                  <a:lnTo>
                    <a:pt x="1615267" y="5171865"/>
                  </a:lnTo>
                  <a:lnTo>
                    <a:pt x="1574032" y="5193332"/>
                  </a:lnTo>
                  <a:lnTo>
                    <a:pt x="1532281" y="5213465"/>
                  </a:lnTo>
                  <a:lnTo>
                    <a:pt x="1490048" y="5232263"/>
                  </a:lnTo>
                  <a:lnTo>
                    <a:pt x="1447366" y="5249726"/>
                  </a:lnTo>
                  <a:lnTo>
                    <a:pt x="1404268" y="5265852"/>
                  </a:lnTo>
                  <a:lnTo>
                    <a:pt x="1360788" y="5280642"/>
                  </a:lnTo>
                  <a:lnTo>
                    <a:pt x="1316959" y="5294095"/>
                  </a:lnTo>
                  <a:lnTo>
                    <a:pt x="1272815" y="5306208"/>
                  </a:lnTo>
                  <a:lnTo>
                    <a:pt x="1228389" y="5316983"/>
                  </a:lnTo>
                  <a:lnTo>
                    <a:pt x="1183715" y="5326418"/>
                  </a:lnTo>
                  <a:lnTo>
                    <a:pt x="1138826" y="5334512"/>
                  </a:lnTo>
                  <a:lnTo>
                    <a:pt x="1093756" y="5341265"/>
                  </a:lnTo>
                  <a:lnTo>
                    <a:pt x="1048538" y="5346676"/>
                  </a:lnTo>
                  <a:lnTo>
                    <a:pt x="1003206" y="5350744"/>
                  </a:lnTo>
                  <a:lnTo>
                    <a:pt x="957793" y="5353468"/>
                  </a:lnTo>
                  <a:lnTo>
                    <a:pt x="912332" y="5354847"/>
                  </a:lnTo>
                  <a:lnTo>
                    <a:pt x="866857" y="5354882"/>
                  </a:lnTo>
                  <a:lnTo>
                    <a:pt x="821402" y="5353570"/>
                  </a:lnTo>
                  <a:lnTo>
                    <a:pt x="776000" y="5350912"/>
                  </a:lnTo>
                  <a:lnTo>
                    <a:pt x="730684" y="5346906"/>
                  </a:lnTo>
                  <a:lnTo>
                    <a:pt x="685488" y="5341552"/>
                  </a:lnTo>
                  <a:lnTo>
                    <a:pt x="640445" y="5334849"/>
                  </a:lnTo>
                  <a:lnTo>
                    <a:pt x="595590" y="5326796"/>
                  </a:lnTo>
                  <a:lnTo>
                    <a:pt x="550954" y="5317393"/>
                  </a:lnTo>
                  <a:lnTo>
                    <a:pt x="506572" y="5306638"/>
                  </a:lnTo>
                  <a:lnTo>
                    <a:pt x="462478" y="5294532"/>
                  </a:lnTo>
                  <a:lnTo>
                    <a:pt x="418704" y="5281072"/>
                  </a:lnTo>
                  <a:lnTo>
                    <a:pt x="375284" y="5266259"/>
                  </a:lnTo>
                  <a:lnTo>
                    <a:pt x="332252" y="5250092"/>
                  </a:lnTo>
                  <a:lnTo>
                    <a:pt x="289641" y="5232570"/>
                  </a:lnTo>
                  <a:lnTo>
                    <a:pt x="247485" y="5213691"/>
                  </a:lnTo>
                  <a:lnTo>
                    <a:pt x="205816" y="5193457"/>
                  </a:lnTo>
                  <a:lnTo>
                    <a:pt x="164669" y="5171864"/>
                  </a:lnTo>
                  <a:lnTo>
                    <a:pt x="124077" y="5148914"/>
                  </a:lnTo>
                  <a:lnTo>
                    <a:pt x="84074" y="5124605"/>
                  </a:lnTo>
                  <a:lnTo>
                    <a:pt x="44692" y="5098936"/>
                  </a:lnTo>
                  <a:lnTo>
                    <a:pt x="5966" y="5071907"/>
                  </a:lnTo>
                  <a:lnTo>
                    <a:pt x="0" y="2589426"/>
                  </a:lnTo>
                  <a:lnTo>
                    <a:pt x="2589426" y="0"/>
                  </a:lnTo>
                  <a:lnTo>
                    <a:pt x="6530493" y="0"/>
                  </a:lnTo>
                  <a:lnTo>
                    <a:pt x="6528532" y="10154"/>
                  </a:lnTo>
                  <a:lnTo>
                    <a:pt x="6518652" y="54287"/>
                  </a:lnTo>
                  <a:lnTo>
                    <a:pt x="6507460" y="98162"/>
                  </a:lnTo>
                  <a:lnTo>
                    <a:pt x="6494958" y="141747"/>
                  </a:lnTo>
                  <a:lnTo>
                    <a:pt x="6481144" y="185010"/>
                  </a:lnTo>
                  <a:lnTo>
                    <a:pt x="6466018" y="227919"/>
                  </a:lnTo>
                  <a:lnTo>
                    <a:pt x="6449582" y="270441"/>
                  </a:lnTo>
                  <a:lnTo>
                    <a:pt x="6431834" y="312544"/>
                  </a:lnTo>
                  <a:lnTo>
                    <a:pt x="6412775" y="354195"/>
                  </a:lnTo>
                  <a:lnTo>
                    <a:pt x="6392404" y="395362"/>
                  </a:lnTo>
                  <a:lnTo>
                    <a:pt x="6370723" y="436013"/>
                  </a:lnTo>
                  <a:lnTo>
                    <a:pt x="6347730" y="476116"/>
                  </a:lnTo>
                  <a:lnTo>
                    <a:pt x="6323427" y="515638"/>
                  </a:lnTo>
                  <a:lnTo>
                    <a:pt x="6297812" y="554547"/>
                  </a:lnTo>
                  <a:lnTo>
                    <a:pt x="6270886" y="592810"/>
                  </a:lnTo>
                  <a:lnTo>
                    <a:pt x="6242649" y="630395"/>
                  </a:lnTo>
                  <a:lnTo>
                    <a:pt x="6213101" y="667270"/>
                  </a:lnTo>
                  <a:lnTo>
                    <a:pt x="6182242" y="703403"/>
                  </a:lnTo>
                  <a:lnTo>
                    <a:pt x="6150072" y="738761"/>
                  </a:lnTo>
                  <a:lnTo>
                    <a:pt x="6116592" y="773311"/>
                  </a:lnTo>
                  <a:close/>
                </a:path>
              </a:pathLst>
            </a:custGeom>
            <a:solidFill>
              <a:srgbClr val="61C2A2">
                <a:alpha val="14898"/>
              </a:srgbClr>
            </a:solidFill>
          </p:spPr>
          <p:txBody>
            <a:bodyPr wrap="square" lIns="0" tIns="0" rIns="0" bIns="0" rtlCol="0"/>
            <a:lstStyle/>
            <a:p>
              <a:endParaRPr/>
            </a:p>
          </p:txBody>
        </p:sp>
        <p:sp>
          <p:nvSpPr>
            <p:cNvPr id="11" name="object 11"/>
            <p:cNvSpPr/>
            <p:nvPr/>
          </p:nvSpPr>
          <p:spPr>
            <a:xfrm>
              <a:off x="0" y="1726532"/>
              <a:ext cx="5013960" cy="7160895"/>
            </a:xfrm>
            <a:custGeom>
              <a:avLst/>
              <a:gdLst/>
              <a:ahLst/>
              <a:cxnLst/>
              <a:rect l="l" t="t" r="r" b="b"/>
              <a:pathLst>
                <a:path w="5013960" h="7160895">
                  <a:moveTo>
                    <a:pt x="4568290" y="2592026"/>
                  </a:moveTo>
                  <a:lnTo>
                    <a:pt x="0" y="7160316"/>
                  </a:lnTo>
                  <a:lnTo>
                    <a:pt x="0" y="2872477"/>
                  </a:lnTo>
                  <a:lnTo>
                    <a:pt x="2424370" y="448107"/>
                  </a:lnTo>
                  <a:lnTo>
                    <a:pt x="2459338" y="414205"/>
                  </a:lnTo>
                  <a:lnTo>
                    <a:pt x="2495077" y="381644"/>
                  </a:lnTo>
                  <a:lnTo>
                    <a:pt x="2531557" y="350423"/>
                  </a:lnTo>
                  <a:lnTo>
                    <a:pt x="2568745" y="320541"/>
                  </a:lnTo>
                  <a:lnTo>
                    <a:pt x="2606611" y="291996"/>
                  </a:lnTo>
                  <a:lnTo>
                    <a:pt x="2645123" y="264788"/>
                  </a:lnTo>
                  <a:lnTo>
                    <a:pt x="2684249" y="238916"/>
                  </a:lnTo>
                  <a:lnTo>
                    <a:pt x="2723960" y="214379"/>
                  </a:lnTo>
                  <a:lnTo>
                    <a:pt x="2764222" y="191177"/>
                  </a:lnTo>
                  <a:lnTo>
                    <a:pt x="2805005" y="169307"/>
                  </a:lnTo>
                  <a:lnTo>
                    <a:pt x="2846278" y="148770"/>
                  </a:lnTo>
                  <a:lnTo>
                    <a:pt x="2888009" y="129565"/>
                  </a:lnTo>
                  <a:lnTo>
                    <a:pt x="2930167" y="111690"/>
                  </a:lnTo>
                  <a:lnTo>
                    <a:pt x="2972721" y="95145"/>
                  </a:lnTo>
                  <a:lnTo>
                    <a:pt x="3015639" y="79929"/>
                  </a:lnTo>
                  <a:lnTo>
                    <a:pt x="3058889" y="66041"/>
                  </a:lnTo>
                  <a:lnTo>
                    <a:pt x="3102442" y="53480"/>
                  </a:lnTo>
                  <a:lnTo>
                    <a:pt x="3146265" y="42245"/>
                  </a:lnTo>
                  <a:lnTo>
                    <a:pt x="3190326" y="32335"/>
                  </a:lnTo>
                  <a:lnTo>
                    <a:pt x="3234596" y="23750"/>
                  </a:lnTo>
                  <a:lnTo>
                    <a:pt x="3279042" y="16488"/>
                  </a:lnTo>
                  <a:lnTo>
                    <a:pt x="3323632" y="10549"/>
                  </a:lnTo>
                  <a:lnTo>
                    <a:pt x="3368337" y="5931"/>
                  </a:lnTo>
                  <a:lnTo>
                    <a:pt x="3413124" y="2634"/>
                  </a:lnTo>
                  <a:lnTo>
                    <a:pt x="3457962" y="657"/>
                  </a:lnTo>
                  <a:lnTo>
                    <a:pt x="3502820" y="0"/>
                  </a:lnTo>
                  <a:lnTo>
                    <a:pt x="3547666" y="660"/>
                  </a:lnTo>
                  <a:lnTo>
                    <a:pt x="3592469" y="2637"/>
                  </a:lnTo>
                  <a:lnTo>
                    <a:pt x="3637198" y="5931"/>
                  </a:lnTo>
                  <a:lnTo>
                    <a:pt x="3681822" y="10540"/>
                  </a:lnTo>
                  <a:lnTo>
                    <a:pt x="3726308" y="16464"/>
                  </a:lnTo>
                  <a:lnTo>
                    <a:pt x="3770627" y="23702"/>
                  </a:lnTo>
                  <a:lnTo>
                    <a:pt x="3814746" y="32252"/>
                  </a:lnTo>
                  <a:lnTo>
                    <a:pt x="3858634" y="42114"/>
                  </a:lnTo>
                  <a:lnTo>
                    <a:pt x="3902261" y="53287"/>
                  </a:lnTo>
                  <a:lnTo>
                    <a:pt x="3945593" y="65770"/>
                  </a:lnTo>
                  <a:lnTo>
                    <a:pt x="3988601" y="79563"/>
                  </a:lnTo>
                  <a:lnTo>
                    <a:pt x="4031253" y="94663"/>
                  </a:lnTo>
                  <a:lnTo>
                    <a:pt x="4073518" y="111071"/>
                  </a:lnTo>
                  <a:lnTo>
                    <a:pt x="4115364" y="128786"/>
                  </a:lnTo>
                  <a:lnTo>
                    <a:pt x="4156759" y="147806"/>
                  </a:lnTo>
                  <a:lnTo>
                    <a:pt x="4197674" y="168131"/>
                  </a:lnTo>
                  <a:lnTo>
                    <a:pt x="4238075" y="189760"/>
                  </a:lnTo>
                  <a:lnTo>
                    <a:pt x="4277933" y="212691"/>
                  </a:lnTo>
                  <a:lnTo>
                    <a:pt x="4317216" y="236925"/>
                  </a:lnTo>
                  <a:lnTo>
                    <a:pt x="4355891" y="262460"/>
                  </a:lnTo>
                  <a:lnTo>
                    <a:pt x="4393929" y="289295"/>
                  </a:lnTo>
                  <a:lnTo>
                    <a:pt x="4431298" y="317430"/>
                  </a:lnTo>
                  <a:lnTo>
                    <a:pt x="4467966" y="346862"/>
                  </a:lnTo>
                  <a:lnTo>
                    <a:pt x="4503902" y="377593"/>
                  </a:lnTo>
                  <a:lnTo>
                    <a:pt x="4539075" y="409620"/>
                  </a:lnTo>
                  <a:lnTo>
                    <a:pt x="4573453" y="442943"/>
                  </a:lnTo>
                  <a:lnTo>
                    <a:pt x="4606768" y="477330"/>
                  </a:lnTo>
                  <a:lnTo>
                    <a:pt x="4638771" y="512527"/>
                  </a:lnTo>
                  <a:lnTo>
                    <a:pt x="4669462" y="548502"/>
                  </a:lnTo>
                  <a:lnTo>
                    <a:pt x="4698842" y="585223"/>
                  </a:lnTo>
                  <a:lnTo>
                    <a:pt x="4726911" y="622657"/>
                  </a:lnTo>
                  <a:lnTo>
                    <a:pt x="4753668" y="660773"/>
                  </a:lnTo>
                  <a:lnTo>
                    <a:pt x="4779114" y="699537"/>
                  </a:lnTo>
                  <a:lnTo>
                    <a:pt x="4803249" y="738919"/>
                  </a:lnTo>
                  <a:lnTo>
                    <a:pt x="4826073" y="778884"/>
                  </a:lnTo>
                  <a:lnTo>
                    <a:pt x="4847585" y="819402"/>
                  </a:lnTo>
                  <a:lnTo>
                    <a:pt x="4867787" y="860440"/>
                  </a:lnTo>
                  <a:lnTo>
                    <a:pt x="4886678" y="901965"/>
                  </a:lnTo>
                  <a:lnTo>
                    <a:pt x="4904258" y="943945"/>
                  </a:lnTo>
                  <a:lnTo>
                    <a:pt x="4920527" y="986348"/>
                  </a:lnTo>
                  <a:lnTo>
                    <a:pt x="4935486" y="1029142"/>
                  </a:lnTo>
                  <a:lnTo>
                    <a:pt x="4949134" y="1072294"/>
                  </a:lnTo>
                  <a:lnTo>
                    <a:pt x="4961472" y="1115772"/>
                  </a:lnTo>
                  <a:lnTo>
                    <a:pt x="4972499" y="1159544"/>
                  </a:lnTo>
                  <a:lnTo>
                    <a:pt x="4982216" y="1203578"/>
                  </a:lnTo>
                  <a:lnTo>
                    <a:pt x="4990623" y="1247841"/>
                  </a:lnTo>
                  <a:lnTo>
                    <a:pt x="4997719" y="1292300"/>
                  </a:lnTo>
                  <a:lnTo>
                    <a:pt x="5003506" y="1336924"/>
                  </a:lnTo>
                  <a:lnTo>
                    <a:pt x="5007982" y="1381681"/>
                  </a:lnTo>
                  <a:lnTo>
                    <a:pt x="5011149" y="1426537"/>
                  </a:lnTo>
                  <a:lnTo>
                    <a:pt x="5013005" y="1471461"/>
                  </a:lnTo>
                  <a:lnTo>
                    <a:pt x="5013552" y="1516421"/>
                  </a:lnTo>
                  <a:lnTo>
                    <a:pt x="5012789" y="1561384"/>
                  </a:lnTo>
                  <a:lnTo>
                    <a:pt x="5010717" y="1606317"/>
                  </a:lnTo>
                  <a:lnTo>
                    <a:pt x="5007335" y="1651190"/>
                  </a:lnTo>
                  <a:lnTo>
                    <a:pt x="5002643" y="1695968"/>
                  </a:lnTo>
                  <a:lnTo>
                    <a:pt x="4996642" y="1740621"/>
                  </a:lnTo>
                  <a:lnTo>
                    <a:pt x="4989332" y="1785115"/>
                  </a:lnTo>
                  <a:lnTo>
                    <a:pt x="4980712" y="1829418"/>
                  </a:lnTo>
                  <a:lnTo>
                    <a:pt x="4970784" y="1873499"/>
                  </a:lnTo>
                  <a:lnTo>
                    <a:pt x="4959546" y="1917324"/>
                  </a:lnTo>
                  <a:lnTo>
                    <a:pt x="4946999" y="1960862"/>
                  </a:lnTo>
                  <a:lnTo>
                    <a:pt x="4933144" y="2004081"/>
                  </a:lnTo>
                  <a:lnTo>
                    <a:pt x="4917979" y="2046947"/>
                  </a:lnTo>
                  <a:lnTo>
                    <a:pt x="4901506" y="2089429"/>
                  </a:lnTo>
                  <a:lnTo>
                    <a:pt x="4883724" y="2131494"/>
                  </a:lnTo>
                  <a:lnTo>
                    <a:pt x="4864633" y="2173110"/>
                  </a:lnTo>
                  <a:lnTo>
                    <a:pt x="4844234" y="2214246"/>
                  </a:lnTo>
                  <a:lnTo>
                    <a:pt x="4822526" y="2254867"/>
                  </a:lnTo>
                  <a:lnTo>
                    <a:pt x="4799510" y="2294943"/>
                  </a:lnTo>
                  <a:lnTo>
                    <a:pt x="4775186" y="2334441"/>
                  </a:lnTo>
                  <a:lnTo>
                    <a:pt x="4749553" y="2373328"/>
                  </a:lnTo>
                  <a:lnTo>
                    <a:pt x="4722613" y="2411573"/>
                  </a:lnTo>
                  <a:lnTo>
                    <a:pt x="4694364" y="2449142"/>
                  </a:lnTo>
                  <a:lnTo>
                    <a:pt x="4664807" y="2486005"/>
                  </a:lnTo>
                  <a:lnTo>
                    <a:pt x="4633942" y="2522128"/>
                  </a:lnTo>
                  <a:lnTo>
                    <a:pt x="4601770" y="2557479"/>
                  </a:lnTo>
                  <a:lnTo>
                    <a:pt x="4568290" y="2592026"/>
                  </a:lnTo>
                  <a:close/>
                </a:path>
              </a:pathLst>
            </a:custGeom>
            <a:solidFill>
              <a:srgbClr val="1C6179">
                <a:alpha val="14898"/>
              </a:srgbClr>
            </a:solidFill>
          </p:spPr>
          <p:txBody>
            <a:bodyPr wrap="square" lIns="0" tIns="0" rIns="0" bIns="0" rtlCol="0"/>
            <a:lstStyle/>
            <a:p>
              <a:endParaRPr/>
            </a:p>
          </p:txBody>
        </p:sp>
      </p:grpSp>
      <p:sp>
        <p:nvSpPr>
          <p:cNvPr id="13" name="object 13"/>
          <p:cNvSpPr txBox="1">
            <a:spLocks noGrp="1"/>
          </p:cNvSpPr>
          <p:nvPr>
            <p:ph type="subTitle" idx="4"/>
          </p:nvPr>
        </p:nvSpPr>
        <p:spPr>
          <a:xfrm>
            <a:off x="493401" y="322010"/>
            <a:ext cx="15779802" cy="8530541"/>
          </a:xfrm>
          <a:prstGeom prst="rect">
            <a:avLst/>
          </a:prstGeom>
        </p:spPr>
        <p:txBody>
          <a:bodyPr vert="horz" wrap="square" lIns="0" tIns="12701" rIns="0" bIns="0" rtlCol="0">
            <a:spAutoFit/>
          </a:bodyPr>
          <a:lstStyle/>
          <a:p>
            <a:r>
              <a:rPr lang="en-IN" sz="4200" dirty="0">
                <a:solidFill>
                  <a:schemeClr val="tx1">
                    <a:lumMod val="95000"/>
                    <a:lumOff val="5000"/>
                  </a:schemeClr>
                </a:solidFill>
                <a:latin typeface="Times New Roman" panose="02020603050405020304" pitchFamily="18" charset="0"/>
                <a:cs typeface="Times New Roman" panose="02020603050405020304" pitchFamily="18" charset="0"/>
              </a:rPr>
              <a:t>Problem Statement:</a:t>
            </a:r>
          </a:p>
          <a:p>
            <a:pPr algn="just"/>
            <a:r>
              <a:rPr lang="en-IN" sz="3000" b="0" dirty="0">
                <a:solidFill>
                  <a:schemeClr val="tx1">
                    <a:lumMod val="95000"/>
                    <a:lumOff val="5000"/>
                  </a:schemeClr>
                </a:solidFill>
                <a:latin typeface="Times New Roman" panose="02020603050405020304" pitchFamily="18" charset="0"/>
                <a:cs typeface="Times New Roman" panose="02020603050405020304" pitchFamily="18" charset="0"/>
              </a:rPr>
              <a:t>In this study the problem statement should be “To investigate the career satisfaction level with all necessary factors influencing career satisfaction based on their career selection”. If there is a failure in choosing the right career, it can lead to unhappiness and lack of productivity. Hence is important to know and be aware of what career should be chosen to lead a content life. </a:t>
            </a:r>
          </a:p>
          <a:p>
            <a:endParaRPr lang="en-IN" sz="3000" dirty="0">
              <a:solidFill>
                <a:schemeClr val="tx1">
                  <a:lumMod val="95000"/>
                  <a:lumOff val="5000"/>
                </a:schemeClr>
              </a:solidFill>
              <a:latin typeface="Times New Roman" panose="02020603050405020304" pitchFamily="18" charset="0"/>
              <a:cs typeface="Times New Roman" panose="02020603050405020304" pitchFamily="18" charset="0"/>
            </a:endParaRPr>
          </a:p>
          <a:p>
            <a:r>
              <a:rPr lang="en-IN" sz="4200" dirty="0">
                <a:solidFill>
                  <a:schemeClr val="tx1">
                    <a:lumMod val="95000"/>
                    <a:lumOff val="5000"/>
                  </a:schemeClr>
                </a:solidFill>
                <a:latin typeface="Times New Roman" panose="02020603050405020304" pitchFamily="18" charset="0"/>
                <a:cs typeface="Times New Roman" panose="02020603050405020304" pitchFamily="18" charset="0"/>
              </a:rPr>
              <a:t>Rationale:</a:t>
            </a:r>
          </a:p>
          <a:p>
            <a:pPr algn="just"/>
            <a:r>
              <a:rPr lang="en-IN" sz="3000" b="0" dirty="0">
                <a:solidFill>
                  <a:schemeClr val="tx1">
                    <a:lumMod val="95000"/>
                    <a:lumOff val="5000"/>
                  </a:schemeClr>
                </a:solidFill>
                <a:latin typeface="Times New Roman" panose="02020603050405020304" pitchFamily="18" charset="0"/>
                <a:cs typeface="Times New Roman" panose="02020603050405020304" pitchFamily="18" charset="0"/>
              </a:rPr>
              <a:t>What also motivated to carry out study was the knowledge of current scenario where people face problems later in the life due to career. The motive is to carry out the study that investigates factors that lead to career satisfaction among under and post Graduate students of The Maharaja University of Baroda.</a:t>
            </a:r>
          </a:p>
          <a:p>
            <a:endParaRPr lang="en-US" sz="2700" dirty="0">
              <a:solidFill>
                <a:schemeClr val="tx1">
                  <a:lumMod val="95000"/>
                  <a:lumOff val="5000"/>
                </a:schemeClr>
              </a:solidFill>
              <a:latin typeface="Times New Roman" panose="02020603050405020304" pitchFamily="18" charset="0"/>
              <a:cs typeface="Times New Roman" panose="02020603050405020304" pitchFamily="18" charset="0"/>
            </a:endParaRPr>
          </a:p>
          <a:p>
            <a:r>
              <a:rPr lang="en-US" sz="3600" dirty="0">
                <a:solidFill>
                  <a:schemeClr val="tx1">
                    <a:lumMod val="95000"/>
                    <a:lumOff val="5000"/>
                  </a:schemeClr>
                </a:solidFill>
                <a:latin typeface="Times New Roman" panose="02020603050405020304" pitchFamily="18" charset="0"/>
                <a:cs typeface="Times New Roman" panose="02020603050405020304" pitchFamily="18" charset="0"/>
              </a:rPr>
              <a:t>Significance:</a:t>
            </a:r>
          </a:p>
          <a:p>
            <a:pPr algn="just"/>
            <a:r>
              <a:rPr lang="en-IN" sz="3000" b="0" dirty="0">
                <a:solidFill>
                  <a:schemeClr val="tx1">
                    <a:lumMod val="95000"/>
                    <a:lumOff val="5000"/>
                  </a:schemeClr>
                </a:solidFill>
                <a:latin typeface="Times New Roman" panose="02020603050405020304" pitchFamily="18" charset="0"/>
                <a:cs typeface="Times New Roman" panose="02020603050405020304" pitchFamily="18" charset="0"/>
              </a:rPr>
              <a:t>The study may help departments of the university to develop or improve the quality of curriculum and teaching. The data collected while survey will be beneficial for another parallel study on building “Higher Education Recommendation System” to help students guide and recommend course based on the satisfaction level along with the aptitude, personality and other requirements. </a:t>
            </a:r>
            <a:endParaRPr lang="en-US" sz="3000" b="0" dirty="0">
              <a:solidFill>
                <a:schemeClr val="tx1">
                  <a:lumMod val="95000"/>
                  <a:lumOff val="5000"/>
                </a:schemeClr>
              </a:solidFill>
              <a:latin typeface="Times New Roman" panose="02020603050405020304" pitchFamily="18" charset="0"/>
              <a:cs typeface="Times New Roman" panose="02020603050405020304" pitchFamily="18" charset="0"/>
            </a:endParaRPr>
          </a:p>
          <a:p>
            <a:endParaRPr lang="en-IN" sz="1650" dirty="0">
              <a:solidFill>
                <a:schemeClr val="tx1">
                  <a:lumMod val="95000"/>
                  <a:lumOff val="5000"/>
                </a:schemeClr>
              </a:solidFill>
              <a:latin typeface="Aparajita" panose="02020603050405020304" pitchFamily="18" charset="0"/>
              <a:cs typeface="Aparajita" panose="02020603050405020304" pitchFamily="18" charset="0"/>
            </a:endParaRPr>
          </a:p>
        </p:txBody>
      </p:sp>
    </p:spTree>
    <p:extLst>
      <p:ext uri="{BB962C8B-B14F-4D97-AF65-F5344CB8AC3E}">
        <p14:creationId xmlns:p14="http://schemas.microsoft.com/office/powerpoint/2010/main" val="39006052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solidFill>
            <a:srgbClr val="DAEFE1"/>
          </a:solidFill>
        </p:spPr>
        <p:txBody>
          <a:bodyPr wrap="square" lIns="0" tIns="0" rIns="0" bIns="0" rtlCol="0"/>
          <a:lstStyle/>
          <a:p>
            <a:endParaRPr dirty="0"/>
          </a:p>
        </p:txBody>
      </p:sp>
      <p:grpSp>
        <p:nvGrpSpPr>
          <p:cNvPr id="3" name="object 3"/>
          <p:cNvGrpSpPr/>
          <p:nvPr/>
        </p:nvGrpSpPr>
        <p:grpSpPr>
          <a:xfrm>
            <a:off x="13887337" y="5464112"/>
            <a:ext cx="4401185" cy="4823460"/>
            <a:chOff x="13887335" y="5464111"/>
            <a:chExt cx="4401185" cy="4823460"/>
          </a:xfrm>
        </p:grpSpPr>
        <p:sp>
          <p:nvSpPr>
            <p:cNvPr id="4" name="object 4"/>
            <p:cNvSpPr/>
            <p:nvPr/>
          </p:nvSpPr>
          <p:spPr>
            <a:xfrm>
              <a:off x="14756188" y="5464111"/>
              <a:ext cx="3531870" cy="4031615"/>
            </a:xfrm>
            <a:custGeom>
              <a:avLst/>
              <a:gdLst/>
              <a:ahLst/>
              <a:cxnLst/>
              <a:rect l="l" t="t" r="r" b="b"/>
              <a:pathLst>
                <a:path w="3531869" h="4031615">
                  <a:moveTo>
                    <a:pt x="3531810" y="1708729"/>
                  </a:moveTo>
                  <a:lnTo>
                    <a:pt x="1431031" y="3809509"/>
                  </a:lnTo>
                  <a:lnTo>
                    <a:pt x="1426779" y="3805257"/>
                  </a:lnTo>
                  <a:lnTo>
                    <a:pt x="1390465" y="3836934"/>
                  </a:lnTo>
                  <a:lnTo>
                    <a:pt x="1352795" y="3866233"/>
                  </a:lnTo>
                  <a:lnTo>
                    <a:pt x="1313876" y="3893151"/>
                  </a:lnTo>
                  <a:lnTo>
                    <a:pt x="1273814" y="3917685"/>
                  </a:lnTo>
                  <a:lnTo>
                    <a:pt x="1232717" y="3939833"/>
                  </a:lnTo>
                  <a:lnTo>
                    <a:pt x="1190692" y="3959593"/>
                  </a:lnTo>
                  <a:lnTo>
                    <a:pt x="1147845" y="3976962"/>
                  </a:lnTo>
                  <a:lnTo>
                    <a:pt x="1104284" y="3991937"/>
                  </a:lnTo>
                  <a:lnTo>
                    <a:pt x="1060116" y="4004517"/>
                  </a:lnTo>
                  <a:lnTo>
                    <a:pt x="1015448" y="4014698"/>
                  </a:lnTo>
                  <a:lnTo>
                    <a:pt x="970386" y="4022479"/>
                  </a:lnTo>
                  <a:lnTo>
                    <a:pt x="925038" y="4027857"/>
                  </a:lnTo>
                  <a:lnTo>
                    <a:pt x="879511" y="4030830"/>
                  </a:lnTo>
                  <a:lnTo>
                    <a:pt x="833912" y="4031394"/>
                  </a:lnTo>
                  <a:lnTo>
                    <a:pt x="788348" y="4029548"/>
                  </a:lnTo>
                  <a:lnTo>
                    <a:pt x="742926" y="4025290"/>
                  </a:lnTo>
                  <a:lnTo>
                    <a:pt x="697752" y="4018616"/>
                  </a:lnTo>
                  <a:lnTo>
                    <a:pt x="652935" y="4009525"/>
                  </a:lnTo>
                  <a:lnTo>
                    <a:pt x="608580" y="3998013"/>
                  </a:lnTo>
                  <a:lnTo>
                    <a:pt x="564796" y="3984079"/>
                  </a:lnTo>
                  <a:lnTo>
                    <a:pt x="521689" y="3967721"/>
                  </a:lnTo>
                  <a:lnTo>
                    <a:pt x="479365" y="3948935"/>
                  </a:lnTo>
                  <a:lnTo>
                    <a:pt x="437933" y="3927719"/>
                  </a:lnTo>
                  <a:lnTo>
                    <a:pt x="397499" y="3904071"/>
                  </a:lnTo>
                  <a:lnTo>
                    <a:pt x="358170" y="3877988"/>
                  </a:lnTo>
                  <a:lnTo>
                    <a:pt x="320053" y="3849468"/>
                  </a:lnTo>
                  <a:lnTo>
                    <a:pt x="283255" y="3818509"/>
                  </a:lnTo>
                  <a:lnTo>
                    <a:pt x="247883" y="3785108"/>
                  </a:lnTo>
                  <a:lnTo>
                    <a:pt x="214466" y="3749752"/>
                  </a:lnTo>
                  <a:lnTo>
                    <a:pt x="183462" y="3712999"/>
                  </a:lnTo>
                  <a:lnTo>
                    <a:pt x="154872" y="3674953"/>
                  </a:lnTo>
                  <a:lnTo>
                    <a:pt x="128697" y="3635716"/>
                  </a:lnTo>
                  <a:lnTo>
                    <a:pt x="104938" y="3595393"/>
                  </a:lnTo>
                  <a:lnTo>
                    <a:pt x="83596" y="3554087"/>
                  </a:lnTo>
                  <a:lnTo>
                    <a:pt x="64671" y="3511902"/>
                  </a:lnTo>
                  <a:lnTo>
                    <a:pt x="48167" y="3468940"/>
                  </a:lnTo>
                  <a:lnTo>
                    <a:pt x="34082" y="3425307"/>
                  </a:lnTo>
                  <a:lnTo>
                    <a:pt x="22419" y="3381104"/>
                  </a:lnTo>
                  <a:lnTo>
                    <a:pt x="13178" y="3336436"/>
                  </a:lnTo>
                  <a:lnTo>
                    <a:pt x="6360" y="3291407"/>
                  </a:lnTo>
                  <a:lnTo>
                    <a:pt x="1967" y="3246119"/>
                  </a:lnTo>
                  <a:lnTo>
                    <a:pt x="0" y="3200677"/>
                  </a:lnTo>
                  <a:lnTo>
                    <a:pt x="459" y="3155183"/>
                  </a:lnTo>
                  <a:lnTo>
                    <a:pt x="3345" y="3109741"/>
                  </a:lnTo>
                  <a:lnTo>
                    <a:pt x="8661" y="3064456"/>
                  </a:lnTo>
                  <a:lnTo>
                    <a:pt x="16406" y="3019430"/>
                  </a:lnTo>
                  <a:lnTo>
                    <a:pt x="26583" y="2974767"/>
                  </a:lnTo>
                  <a:lnTo>
                    <a:pt x="39191" y="2930570"/>
                  </a:lnTo>
                  <a:lnTo>
                    <a:pt x="54232" y="2886943"/>
                  </a:lnTo>
                  <a:lnTo>
                    <a:pt x="71708" y="2843990"/>
                  </a:lnTo>
                  <a:lnTo>
                    <a:pt x="91618" y="2801814"/>
                  </a:lnTo>
                  <a:lnTo>
                    <a:pt x="113965" y="2760518"/>
                  </a:lnTo>
                  <a:lnTo>
                    <a:pt x="138749" y="2720207"/>
                  </a:lnTo>
                  <a:lnTo>
                    <a:pt x="165971" y="2680983"/>
                  </a:lnTo>
                  <a:lnTo>
                    <a:pt x="195632" y="2642951"/>
                  </a:lnTo>
                  <a:lnTo>
                    <a:pt x="227735" y="2606213"/>
                  </a:lnTo>
                  <a:lnTo>
                    <a:pt x="223483" y="2601961"/>
                  </a:lnTo>
                  <a:lnTo>
                    <a:pt x="2574554" y="250889"/>
                  </a:lnTo>
                  <a:lnTo>
                    <a:pt x="2610080" y="217287"/>
                  </a:lnTo>
                  <a:lnTo>
                    <a:pt x="2646960" y="186110"/>
                  </a:lnTo>
                  <a:lnTo>
                    <a:pt x="2685091" y="157354"/>
                  </a:lnTo>
                  <a:lnTo>
                    <a:pt x="2724373" y="131017"/>
                  </a:lnTo>
                  <a:lnTo>
                    <a:pt x="2764704" y="107096"/>
                  </a:lnTo>
                  <a:lnTo>
                    <a:pt x="2805982" y="85587"/>
                  </a:lnTo>
                  <a:lnTo>
                    <a:pt x="2848106" y="66487"/>
                  </a:lnTo>
                  <a:lnTo>
                    <a:pt x="2890974" y="49794"/>
                  </a:lnTo>
                  <a:lnTo>
                    <a:pt x="2934485" y="35504"/>
                  </a:lnTo>
                  <a:lnTo>
                    <a:pt x="2978537" y="23615"/>
                  </a:lnTo>
                  <a:lnTo>
                    <a:pt x="3023029" y="14123"/>
                  </a:lnTo>
                  <a:lnTo>
                    <a:pt x="3067858" y="7025"/>
                  </a:lnTo>
                  <a:lnTo>
                    <a:pt x="3112924" y="2318"/>
                  </a:lnTo>
                  <a:lnTo>
                    <a:pt x="3158125" y="0"/>
                  </a:lnTo>
                  <a:lnTo>
                    <a:pt x="3203359" y="66"/>
                  </a:lnTo>
                  <a:lnTo>
                    <a:pt x="3248525" y="2515"/>
                  </a:lnTo>
                  <a:lnTo>
                    <a:pt x="3293521" y="7342"/>
                  </a:lnTo>
                  <a:lnTo>
                    <a:pt x="3338246" y="14546"/>
                  </a:lnTo>
                  <a:lnTo>
                    <a:pt x="3382598" y="24122"/>
                  </a:lnTo>
                  <a:lnTo>
                    <a:pt x="3426475" y="36069"/>
                  </a:lnTo>
                  <a:lnTo>
                    <a:pt x="3469777" y="50382"/>
                  </a:lnTo>
                  <a:lnTo>
                    <a:pt x="3512400" y="67059"/>
                  </a:lnTo>
                  <a:lnTo>
                    <a:pt x="3531810" y="75890"/>
                  </a:lnTo>
                  <a:lnTo>
                    <a:pt x="3531810" y="1708729"/>
                  </a:lnTo>
                  <a:close/>
                </a:path>
              </a:pathLst>
            </a:custGeom>
            <a:solidFill>
              <a:srgbClr val="61C2A2"/>
            </a:solidFill>
          </p:spPr>
          <p:txBody>
            <a:bodyPr wrap="square" lIns="0" tIns="0" rIns="0" bIns="0" rtlCol="0"/>
            <a:lstStyle/>
            <a:p>
              <a:endParaRPr/>
            </a:p>
          </p:txBody>
        </p:sp>
        <p:sp>
          <p:nvSpPr>
            <p:cNvPr id="5" name="object 5"/>
            <p:cNvSpPr/>
            <p:nvPr/>
          </p:nvSpPr>
          <p:spPr>
            <a:xfrm>
              <a:off x="13887335" y="7458158"/>
              <a:ext cx="4031615" cy="2828925"/>
            </a:xfrm>
            <a:custGeom>
              <a:avLst/>
              <a:gdLst/>
              <a:ahLst/>
              <a:cxnLst/>
              <a:rect l="l" t="t" r="r" b="b"/>
              <a:pathLst>
                <a:path w="4031615" h="2828925">
                  <a:moveTo>
                    <a:pt x="3781482" y="1455356"/>
                  </a:moveTo>
                  <a:lnTo>
                    <a:pt x="2407997" y="2828841"/>
                  </a:lnTo>
                  <a:lnTo>
                    <a:pt x="0" y="2828841"/>
                  </a:lnTo>
                  <a:lnTo>
                    <a:pt x="2577483" y="251357"/>
                  </a:lnTo>
                  <a:lnTo>
                    <a:pt x="2613004" y="217754"/>
                  </a:lnTo>
                  <a:lnTo>
                    <a:pt x="2649874" y="186570"/>
                  </a:lnTo>
                  <a:lnTo>
                    <a:pt x="2687990" y="157802"/>
                  </a:lnTo>
                  <a:lnTo>
                    <a:pt x="2727251" y="131448"/>
                  </a:lnTo>
                  <a:lnTo>
                    <a:pt x="2767556" y="107504"/>
                  </a:lnTo>
                  <a:lnTo>
                    <a:pt x="2808804" y="85968"/>
                  </a:lnTo>
                  <a:lnTo>
                    <a:pt x="2850893" y="66836"/>
                  </a:lnTo>
                  <a:lnTo>
                    <a:pt x="2893721" y="50106"/>
                  </a:lnTo>
                  <a:lnTo>
                    <a:pt x="2937187" y="35774"/>
                  </a:lnTo>
                  <a:lnTo>
                    <a:pt x="2981191" y="23839"/>
                  </a:lnTo>
                  <a:lnTo>
                    <a:pt x="3025630" y="14297"/>
                  </a:lnTo>
                  <a:lnTo>
                    <a:pt x="3070402" y="7145"/>
                  </a:lnTo>
                  <a:lnTo>
                    <a:pt x="3115408" y="2380"/>
                  </a:lnTo>
                  <a:lnTo>
                    <a:pt x="3160544" y="0"/>
                  </a:lnTo>
                  <a:lnTo>
                    <a:pt x="3205711" y="1"/>
                  </a:lnTo>
                  <a:lnTo>
                    <a:pt x="3250806" y="2380"/>
                  </a:lnTo>
                  <a:lnTo>
                    <a:pt x="3295728" y="7136"/>
                  </a:lnTo>
                  <a:lnTo>
                    <a:pt x="3340375" y="14264"/>
                  </a:lnTo>
                  <a:lnTo>
                    <a:pt x="3384647" y="23762"/>
                  </a:lnTo>
                  <a:lnTo>
                    <a:pt x="3428441" y="35627"/>
                  </a:lnTo>
                  <a:lnTo>
                    <a:pt x="3471657" y="49857"/>
                  </a:lnTo>
                  <a:lnTo>
                    <a:pt x="3514193" y="66447"/>
                  </a:lnTo>
                  <a:lnTo>
                    <a:pt x="3555947" y="85396"/>
                  </a:lnTo>
                  <a:lnTo>
                    <a:pt x="3596819" y="106700"/>
                  </a:lnTo>
                  <a:lnTo>
                    <a:pt x="3636707" y="130357"/>
                  </a:lnTo>
                  <a:lnTo>
                    <a:pt x="3675508" y="156364"/>
                  </a:lnTo>
                  <a:lnTo>
                    <a:pt x="3713123" y="184717"/>
                  </a:lnTo>
                  <a:lnTo>
                    <a:pt x="3749450" y="215415"/>
                  </a:lnTo>
                  <a:lnTo>
                    <a:pt x="3784386" y="248453"/>
                  </a:lnTo>
                  <a:lnTo>
                    <a:pt x="3817410" y="283404"/>
                  </a:lnTo>
                  <a:lnTo>
                    <a:pt x="3848065" y="319772"/>
                  </a:lnTo>
                  <a:lnTo>
                    <a:pt x="3876352" y="357453"/>
                  </a:lnTo>
                  <a:lnTo>
                    <a:pt x="3902272" y="396342"/>
                  </a:lnTo>
                  <a:lnTo>
                    <a:pt x="3925824" y="436334"/>
                  </a:lnTo>
                  <a:lnTo>
                    <a:pt x="3947009" y="477325"/>
                  </a:lnTo>
                  <a:lnTo>
                    <a:pt x="3965827" y="519211"/>
                  </a:lnTo>
                  <a:lnTo>
                    <a:pt x="3982278" y="561886"/>
                  </a:lnTo>
                  <a:lnTo>
                    <a:pt x="3996363" y="605247"/>
                  </a:lnTo>
                  <a:lnTo>
                    <a:pt x="4008081" y="649188"/>
                  </a:lnTo>
                  <a:lnTo>
                    <a:pt x="4017434" y="693605"/>
                  </a:lnTo>
                  <a:lnTo>
                    <a:pt x="4024421" y="738394"/>
                  </a:lnTo>
                  <a:lnTo>
                    <a:pt x="4029042" y="783450"/>
                  </a:lnTo>
                  <a:lnTo>
                    <a:pt x="4031298" y="828669"/>
                  </a:lnTo>
                  <a:lnTo>
                    <a:pt x="4031189" y="873945"/>
                  </a:lnTo>
                  <a:lnTo>
                    <a:pt x="4028715" y="919175"/>
                  </a:lnTo>
                  <a:lnTo>
                    <a:pt x="4023877" y="964254"/>
                  </a:lnTo>
                  <a:lnTo>
                    <a:pt x="4016675" y="1009077"/>
                  </a:lnTo>
                  <a:lnTo>
                    <a:pt x="4007108" y="1053540"/>
                  </a:lnTo>
                  <a:lnTo>
                    <a:pt x="3995178" y="1097538"/>
                  </a:lnTo>
                  <a:lnTo>
                    <a:pt x="3980885" y="1140967"/>
                  </a:lnTo>
                  <a:lnTo>
                    <a:pt x="3964228" y="1183722"/>
                  </a:lnTo>
                  <a:lnTo>
                    <a:pt x="3945208" y="1225698"/>
                  </a:lnTo>
                  <a:lnTo>
                    <a:pt x="3923826" y="1266792"/>
                  </a:lnTo>
                  <a:lnTo>
                    <a:pt x="3900081" y="1306898"/>
                  </a:lnTo>
                  <a:lnTo>
                    <a:pt x="3873974" y="1345912"/>
                  </a:lnTo>
                  <a:lnTo>
                    <a:pt x="3845505" y="1383729"/>
                  </a:lnTo>
                  <a:lnTo>
                    <a:pt x="3814674" y="1420245"/>
                  </a:lnTo>
                  <a:lnTo>
                    <a:pt x="3781482" y="1455356"/>
                  </a:lnTo>
                  <a:close/>
                </a:path>
              </a:pathLst>
            </a:custGeom>
            <a:solidFill>
              <a:srgbClr val="1C6179"/>
            </a:solidFill>
          </p:spPr>
          <p:txBody>
            <a:bodyPr wrap="square" lIns="0" tIns="0" rIns="0" bIns="0" rtlCol="0"/>
            <a:lstStyle/>
            <a:p>
              <a:endParaRPr/>
            </a:p>
          </p:txBody>
        </p:sp>
      </p:grpSp>
      <p:grpSp>
        <p:nvGrpSpPr>
          <p:cNvPr id="9" name="object 9"/>
          <p:cNvGrpSpPr/>
          <p:nvPr/>
        </p:nvGrpSpPr>
        <p:grpSpPr>
          <a:xfrm>
            <a:off x="2" y="-85725"/>
            <a:ext cx="6530975" cy="8887460"/>
            <a:chOff x="0" y="0"/>
            <a:chExt cx="6530975" cy="8887460"/>
          </a:xfrm>
        </p:grpSpPr>
        <p:sp>
          <p:nvSpPr>
            <p:cNvPr id="10" name="object 10"/>
            <p:cNvSpPr/>
            <p:nvPr/>
          </p:nvSpPr>
          <p:spPr>
            <a:xfrm>
              <a:off x="0" y="0"/>
              <a:ext cx="6530975" cy="5354955"/>
            </a:xfrm>
            <a:custGeom>
              <a:avLst/>
              <a:gdLst/>
              <a:ahLst/>
              <a:cxnLst/>
              <a:rect l="l" t="t" r="r" b="b"/>
              <a:pathLst>
                <a:path w="6530975" h="5354955">
                  <a:moveTo>
                    <a:pt x="6116592" y="773311"/>
                  </a:moveTo>
                  <a:lnTo>
                    <a:pt x="1930124" y="4959778"/>
                  </a:lnTo>
                  <a:lnTo>
                    <a:pt x="1922553" y="4952207"/>
                  </a:lnTo>
                  <a:lnTo>
                    <a:pt x="1886651" y="4984317"/>
                  </a:lnTo>
                  <a:lnTo>
                    <a:pt x="1849966" y="5015099"/>
                  </a:lnTo>
                  <a:lnTo>
                    <a:pt x="1812530" y="5044552"/>
                  </a:lnTo>
                  <a:lnTo>
                    <a:pt x="1774377" y="5072676"/>
                  </a:lnTo>
                  <a:lnTo>
                    <a:pt x="1735541" y="5099471"/>
                  </a:lnTo>
                  <a:lnTo>
                    <a:pt x="1696055" y="5124934"/>
                  </a:lnTo>
                  <a:lnTo>
                    <a:pt x="1655952" y="5149066"/>
                  </a:lnTo>
                  <a:lnTo>
                    <a:pt x="1615267" y="5171865"/>
                  </a:lnTo>
                  <a:lnTo>
                    <a:pt x="1574032" y="5193332"/>
                  </a:lnTo>
                  <a:lnTo>
                    <a:pt x="1532281" y="5213465"/>
                  </a:lnTo>
                  <a:lnTo>
                    <a:pt x="1490048" y="5232263"/>
                  </a:lnTo>
                  <a:lnTo>
                    <a:pt x="1447366" y="5249726"/>
                  </a:lnTo>
                  <a:lnTo>
                    <a:pt x="1404268" y="5265852"/>
                  </a:lnTo>
                  <a:lnTo>
                    <a:pt x="1360788" y="5280642"/>
                  </a:lnTo>
                  <a:lnTo>
                    <a:pt x="1316959" y="5294095"/>
                  </a:lnTo>
                  <a:lnTo>
                    <a:pt x="1272815" y="5306208"/>
                  </a:lnTo>
                  <a:lnTo>
                    <a:pt x="1228389" y="5316983"/>
                  </a:lnTo>
                  <a:lnTo>
                    <a:pt x="1183715" y="5326418"/>
                  </a:lnTo>
                  <a:lnTo>
                    <a:pt x="1138826" y="5334512"/>
                  </a:lnTo>
                  <a:lnTo>
                    <a:pt x="1093756" y="5341265"/>
                  </a:lnTo>
                  <a:lnTo>
                    <a:pt x="1048538" y="5346676"/>
                  </a:lnTo>
                  <a:lnTo>
                    <a:pt x="1003206" y="5350744"/>
                  </a:lnTo>
                  <a:lnTo>
                    <a:pt x="957793" y="5353468"/>
                  </a:lnTo>
                  <a:lnTo>
                    <a:pt x="912332" y="5354847"/>
                  </a:lnTo>
                  <a:lnTo>
                    <a:pt x="866857" y="5354882"/>
                  </a:lnTo>
                  <a:lnTo>
                    <a:pt x="821402" y="5353570"/>
                  </a:lnTo>
                  <a:lnTo>
                    <a:pt x="776000" y="5350912"/>
                  </a:lnTo>
                  <a:lnTo>
                    <a:pt x="730684" y="5346906"/>
                  </a:lnTo>
                  <a:lnTo>
                    <a:pt x="685488" y="5341552"/>
                  </a:lnTo>
                  <a:lnTo>
                    <a:pt x="640445" y="5334849"/>
                  </a:lnTo>
                  <a:lnTo>
                    <a:pt x="595590" y="5326796"/>
                  </a:lnTo>
                  <a:lnTo>
                    <a:pt x="550954" y="5317393"/>
                  </a:lnTo>
                  <a:lnTo>
                    <a:pt x="506572" y="5306638"/>
                  </a:lnTo>
                  <a:lnTo>
                    <a:pt x="462478" y="5294532"/>
                  </a:lnTo>
                  <a:lnTo>
                    <a:pt x="418704" y="5281072"/>
                  </a:lnTo>
                  <a:lnTo>
                    <a:pt x="375284" y="5266259"/>
                  </a:lnTo>
                  <a:lnTo>
                    <a:pt x="332252" y="5250092"/>
                  </a:lnTo>
                  <a:lnTo>
                    <a:pt x="289641" y="5232570"/>
                  </a:lnTo>
                  <a:lnTo>
                    <a:pt x="247485" y="5213691"/>
                  </a:lnTo>
                  <a:lnTo>
                    <a:pt x="205816" y="5193457"/>
                  </a:lnTo>
                  <a:lnTo>
                    <a:pt x="164669" y="5171864"/>
                  </a:lnTo>
                  <a:lnTo>
                    <a:pt x="124077" y="5148914"/>
                  </a:lnTo>
                  <a:lnTo>
                    <a:pt x="84074" y="5124605"/>
                  </a:lnTo>
                  <a:lnTo>
                    <a:pt x="44692" y="5098936"/>
                  </a:lnTo>
                  <a:lnTo>
                    <a:pt x="5966" y="5071907"/>
                  </a:lnTo>
                  <a:lnTo>
                    <a:pt x="0" y="2589426"/>
                  </a:lnTo>
                  <a:lnTo>
                    <a:pt x="2589426" y="0"/>
                  </a:lnTo>
                  <a:lnTo>
                    <a:pt x="6530493" y="0"/>
                  </a:lnTo>
                  <a:lnTo>
                    <a:pt x="6528532" y="10154"/>
                  </a:lnTo>
                  <a:lnTo>
                    <a:pt x="6518652" y="54287"/>
                  </a:lnTo>
                  <a:lnTo>
                    <a:pt x="6507460" y="98162"/>
                  </a:lnTo>
                  <a:lnTo>
                    <a:pt x="6494958" y="141747"/>
                  </a:lnTo>
                  <a:lnTo>
                    <a:pt x="6481144" y="185010"/>
                  </a:lnTo>
                  <a:lnTo>
                    <a:pt x="6466018" y="227919"/>
                  </a:lnTo>
                  <a:lnTo>
                    <a:pt x="6449582" y="270441"/>
                  </a:lnTo>
                  <a:lnTo>
                    <a:pt x="6431834" y="312544"/>
                  </a:lnTo>
                  <a:lnTo>
                    <a:pt x="6412775" y="354195"/>
                  </a:lnTo>
                  <a:lnTo>
                    <a:pt x="6392404" y="395362"/>
                  </a:lnTo>
                  <a:lnTo>
                    <a:pt x="6370723" y="436013"/>
                  </a:lnTo>
                  <a:lnTo>
                    <a:pt x="6347730" y="476116"/>
                  </a:lnTo>
                  <a:lnTo>
                    <a:pt x="6323427" y="515638"/>
                  </a:lnTo>
                  <a:lnTo>
                    <a:pt x="6297812" y="554547"/>
                  </a:lnTo>
                  <a:lnTo>
                    <a:pt x="6270886" y="592810"/>
                  </a:lnTo>
                  <a:lnTo>
                    <a:pt x="6242649" y="630395"/>
                  </a:lnTo>
                  <a:lnTo>
                    <a:pt x="6213101" y="667270"/>
                  </a:lnTo>
                  <a:lnTo>
                    <a:pt x="6182242" y="703403"/>
                  </a:lnTo>
                  <a:lnTo>
                    <a:pt x="6150072" y="738761"/>
                  </a:lnTo>
                  <a:lnTo>
                    <a:pt x="6116592" y="773311"/>
                  </a:lnTo>
                  <a:close/>
                </a:path>
              </a:pathLst>
            </a:custGeom>
            <a:solidFill>
              <a:srgbClr val="61C2A2">
                <a:alpha val="14898"/>
              </a:srgbClr>
            </a:solidFill>
          </p:spPr>
          <p:txBody>
            <a:bodyPr wrap="square" lIns="0" tIns="0" rIns="0" bIns="0" rtlCol="0"/>
            <a:lstStyle/>
            <a:p>
              <a:endParaRPr/>
            </a:p>
          </p:txBody>
        </p:sp>
        <p:sp>
          <p:nvSpPr>
            <p:cNvPr id="11" name="object 11"/>
            <p:cNvSpPr/>
            <p:nvPr/>
          </p:nvSpPr>
          <p:spPr>
            <a:xfrm>
              <a:off x="0" y="1726532"/>
              <a:ext cx="5013960" cy="7160895"/>
            </a:xfrm>
            <a:custGeom>
              <a:avLst/>
              <a:gdLst/>
              <a:ahLst/>
              <a:cxnLst/>
              <a:rect l="l" t="t" r="r" b="b"/>
              <a:pathLst>
                <a:path w="5013960" h="7160895">
                  <a:moveTo>
                    <a:pt x="4568290" y="2592026"/>
                  </a:moveTo>
                  <a:lnTo>
                    <a:pt x="0" y="7160316"/>
                  </a:lnTo>
                  <a:lnTo>
                    <a:pt x="0" y="2872477"/>
                  </a:lnTo>
                  <a:lnTo>
                    <a:pt x="2424370" y="448107"/>
                  </a:lnTo>
                  <a:lnTo>
                    <a:pt x="2459338" y="414205"/>
                  </a:lnTo>
                  <a:lnTo>
                    <a:pt x="2495077" y="381644"/>
                  </a:lnTo>
                  <a:lnTo>
                    <a:pt x="2531557" y="350423"/>
                  </a:lnTo>
                  <a:lnTo>
                    <a:pt x="2568745" y="320541"/>
                  </a:lnTo>
                  <a:lnTo>
                    <a:pt x="2606611" y="291996"/>
                  </a:lnTo>
                  <a:lnTo>
                    <a:pt x="2645123" y="264788"/>
                  </a:lnTo>
                  <a:lnTo>
                    <a:pt x="2684249" y="238916"/>
                  </a:lnTo>
                  <a:lnTo>
                    <a:pt x="2723960" y="214379"/>
                  </a:lnTo>
                  <a:lnTo>
                    <a:pt x="2764222" y="191177"/>
                  </a:lnTo>
                  <a:lnTo>
                    <a:pt x="2805005" y="169307"/>
                  </a:lnTo>
                  <a:lnTo>
                    <a:pt x="2846278" y="148770"/>
                  </a:lnTo>
                  <a:lnTo>
                    <a:pt x="2888009" y="129565"/>
                  </a:lnTo>
                  <a:lnTo>
                    <a:pt x="2930167" y="111690"/>
                  </a:lnTo>
                  <a:lnTo>
                    <a:pt x="2972721" y="95145"/>
                  </a:lnTo>
                  <a:lnTo>
                    <a:pt x="3015639" y="79929"/>
                  </a:lnTo>
                  <a:lnTo>
                    <a:pt x="3058889" y="66041"/>
                  </a:lnTo>
                  <a:lnTo>
                    <a:pt x="3102442" y="53480"/>
                  </a:lnTo>
                  <a:lnTo>
                    <a:pt x="3146265" y="42245"/>
                  </a:lnTo>
                  <a:lnTo>
                    <a:pt x="3190326" y="32335"/>
                  </a:lnTo>
                  <a:lnTo>
                    <a:pt x="3234596" y="23750"/>
                  </a:lnTo>
                  <a:lnTo>
                    <a:pt x="3279042" y="16488"/>
                  </a:lnTo>
                  <a:lnTo>
                    <a:pt x="3323632" y="10549"/>
                  </a:lnTo>
                  <a:lnTo>
                    <a:pt x="3368337" y="5931"/>
                  </a:lnTo>
                  <a:lnTo>
                    <a:pt x="3413124" y="2634"/>
                  </a:lnTo>
                  <a:lnTo>
                    <a:pt x="3457962" y="657"/>
                  </a:lnTo>
                  <a:lnTo>
                    <a:pt x="3502820" y="0"/>
                  </a:lnTo>
                  <a:lnTo>
                    <a:pt x="3547666" y="660"/>
                  </a:lnTo>
                  <a:lnTo>
                    <a:pt x="3592469" y="2637"/>
                  </a:lnTo>
                  <a:lnTo>
                    <a:pt x="3637198" y="5931"/>
                  </a:lnTo>
                  <a:lnTo>
                    <a:pt x="3681822" y="10540"/>
                  </a:lnTo>
                  <a:lnTo>
                    <a:pt x="3726308" y="16464"/>
                  </a:lnTo>
                  <a:lnTo>
                    <a:pt x="3770627" y="23702"/>
                  </a:lnTo>
                  <a:lnTo>
                    <a:pt x="3814746" y="32252"/>
                  </a:lnTo>
                  <a:lnTo>
                    <a:pt x="3858634" y="42114"/>
                  </a:lnTo>
                  <a:lnTo>
                    <a:pt x="3902261" y="53287"/>
                  </a:lnTo>
                  <a:lnTo>
                    <a:pt x="3945593" y="65770"/>
                  </a:lnTo>
                  <a:lnTo>
                    <a:pt x="3988601" y="79563"/>
                  </a:lnTo>
                  <a:lnTo>
                    <a:pt x="4031253" y="94663"/>
                  </a:lnTo>
                  <a:lnTo>
                    <a:pt x="4073518" y="111071"/>
                  </a:lnTo>
                  <a:lnTo>
                    <a:pt x="4115364" y="128786"/>
                  </a:lnTo>
                  <a:lnTo>
                    <a:pt x="4156759" y="147806"/>
                  </a:lnTo>
                  <a:lnTo>
                    <a:pt x="4197674" y="168131"/>
                  </a:lnTo>
                  <a:lnTo>
                    <a:pt x="4238075" y="189760"/>
                  </a:lnTo>
                  <a:lnTo>
                    <a:pt x="4277933" y="212691"/>
                  </a:lnTo>
                  <a:lnTo>
                    <a:pt x="4317216" y="236925"/>
                  </a:lnTo>
                  <a:lnTo>
                    <a:pt x="4355891" y="262460"/>
                  </a:lnTo>
                  <a:lnTo>
                    <a:pt x="4393929" y="289295"/>
                  </a:lnTo>
                  <a:lnTo>
                    <a:pt x="4431298" y="317430"/>
                  </a:lnTo>
                  <a:lnTo>
                    <a:pt x="4467966" y="346862"/>
                  </a:lnTo>
                  <a:lnTo>
                    <a:pt x="4503902" y="377593"/>
                  </a:lnTo>
                  <a:lnTo>
                    <a:pt x="4539075" y="409620"/>
                  </a:lnTo>
                  <a:lnTo>
                    <a:pt x="4573453" y="442943"/>
                  </a:lnTo>
                  <a:lnTo>
                    <a:pt x="4606768" y="477330"/>
                  </a:lnTo>
                  <a:lnTo>
                    <a:pt x="4638771" y="512527"/>
                  </a:lnTo>
                  <a:lnTo>
                    <a:pt x="4669462" y="548502"/>
                  </a:lnTo>
                  <a:lnTo>
                    <a:pt x="4698842" y="585223"/>
                  </a:lnTo>
                  <a:lnTo>
                    <a:pt x="4726911" y="622657"/>
                  </a:lnTo>
                  <a:lnTo>
                    <a:pt x="4753668" y="660773"/>
                  </a:lnTo>
                  <a:lnTo>
                    <a:pt x="4779114" y="699537"/>
                  </a:lnTo>
                  <a:lnTo>
                    <a:pt x="4803249" y="738919"/>
                  </a:lnTo>
                  <a:lnTo>
                    <a:pt x="4826073" y="778884"/>
                  </a:lnTo>
                  <a:lnTo>
                    <a:pt x="4847585" y="819402"/>
                  </a:lnTo>
                  <a:lnTo>
                    <a:pt x="4867787" y="860440"/>
                  </a:lnTo>
                  <a:lnTo>
                    <a:pt x="4886678" y="901965"/>
                  </a:lnTo>
                  <a:lnTo>
                    <a:pt x="4904258" y="943945"/>
                  </a:lnTo>
                  <a:lnTo>
                    <a:pt x="4920527" y="986348"/>
                  </a:lnTo>
                  <a:lnTo>
                    <a:pt x="4935486" y="1029142"/>
                  </a:lnTo>
                  <a:lnTo>
                    <a:pt x="4949134" y="1072294"/>
                  </a:lnTo>
                  <a:lnTo>
                    <a:pt x="4961472" y="1115772"/>
                  </a:lnTo>
                  <a:lnTo>
                    <a:pt x="4972499" y="1159544"/>
                  </a:lnTo>
                  <a:lnTo>
                    <a:pt x="4982216" y="1203578"/>
                  </a:lnTo>
                  <a:lnTo>
                    <a:pt x="4990623" y="1247841"/>
                  </a:lnTo>
                  <a:lnTo>
                    <a:pt x="4997719" y="1292300"/>
                  </a:lnTo>
                  <a:lnTo>
                    <a:pt x="5003506" y="1336924"/>
                  </a:lnTo>
                  <a:lnTo>
                    <a:pt x="5007982" y="1381681"/>
                  </a:lnTo>
                  <a:lnTo>
                    <a:pt x="5011149" y="1426537"/>
                  </a:lnTo>
                  <a:lnTo>
                    <a:pt x="5013005" y="1471461"/>
                  </a:lnTo>
                  <a:lnTo>
                    <a:pt x="5013552" y="1516421"/>
                  </a:lnTo>
                  <a:lnTo>
                    <a:pt x="5012789" y="1561384"/>
                  </a:lnTo>
                  <a:lnTo>
                    <a:pt x="5010717" y="1606317"/>
                  </a:lnTo>
                  <a:lnTo>
                    <a:pt x="5007335" y="1651190"/>
                  </a:lnTo>
                  <a:lnTo>
                    <a:pt x="5002643" y="1695968"/>
                  </a:lnTo>
                  <a:lnTo>
                    <a:pt x="4996642" y="1740621"/>
                  </a:lnTo>
                  <a:lnTo>
                    <a:pt x="4989332" y="1785115"/>
                  </a:lnTo>
                  <a:lnTo>
                    <a:pt x="4980712" y="1829418"/>
                  </a:lnTo>
                  <a:lnTo>
                    <a:pt x="4970784" y="1873499"/>
                  </a:lnTo>
                  <a:lnTo>
                    <a:pt x="4959546" y="1917324"/>
                  </a:lnTo>
                  <a:lnTo>
                    <a:pt x="4946999" y="1960862"/>
                  </a:lnTo>
                  <a:lnTo>
                    <a:pt x="4933144" y="2004081"/>
                  </a:lnTo>
                  <a:lnTo>
                    <a:pt x="4917979" y="2046947"/>
                  </a:lnTo>
                  <a:lnTo>
                    <a:pt x="4901506" y="2089429"/>
                  </a:lnTo>
                  <a:lnTo>
                    <a:pt x="4883724" y="2131494"/>
                  </a:lnTo>
                  <a:lnTo>
                    <a:pt x="4864633" y="2173110"/>
                  </a:lnTo>
                  <a:lnTo>
                    <a:pt x="4844234" y="2214246"/>
                  </a:lnTo>
                  <a:lnTo>
                    <a:pt x="4822526" y="2254867"/>
                  </a:lnTo>
                  <a:lnTo>
                    <a:pt x="4799510" y="2294943"/>
                  </a:lnTo>
                  <a:lnTo>
                    <a:pt x="4775186" y="2334441"/>
                  </a:lnTo>
                  <a:lnTo>
                    <a:pt x="4749553" y="2373328"/>
                  </a:lnTo>
                  <a:lnTo>
                    <a:pt x="4722613" y="2411573"/>
                  </a:lnTo>
                  <a:lnTo>
                    <a:pt x="4694364" y="2449142"/>
                  </a:lnTo>
                  <a:lnTo>
                    <a:pt x="4664807" y="2486005"/>
                  </a:lnTo>
                  <a:lnTo>
                    <a:pt x="4633942" y="2522128"/>
                  </a:lnTo>
                  <a:lnTo>
                    <a:pt x="4601770" y="2557479"/>
                  </a:lnTo>
                  <a:lnTo>
                    <a:pt x="4568290" y="2592026"/>
                  </a:lnTo>
                  <a:close/>
                </a:path>
              </a:pathLst>
            </a:custGeom>
            <a:solidFill>
              <a:srgbClr val="1C6179">
                <a:alpha val="14898"/>
              </a:srgbClr>
            </a:solidFill>
          </p:spPr>
          <p:txBody>
            <a:bodyPr wrap="square" lIns="0" tIns="0" rIns="0" bIns="0" rtlCol="0"/>
            <a:lstStyle/>
            <a:p>
              <a:endParaRPr/>
            </a:p>
          </p:txBody>
        </p:sp>
      </p:grpSp>
      <p:sp>
        <p:nvSpPr>
          <p:cNvPr id="13" name="object 13"/>
          <p:cNvSpPr txBox="1">
            <a:spLocks noGrp="1"/>
          </p:cNvSpPr>
          <p:nvPr>
            <p:ph type="subTitle" idx="4"/>
          </p:nvPr>
        </p:nvSpPr>
        <p:spPr>
          <a:xfrm>
            <a:off x="369051" y="142875"/>
            <a:ext cx="15035301" cy="10354118"/>
          </a:xfrm>
          <a:prstGeom prst="rect">
            <a:avLst/>
          </a:prstGeom>
        </p:spPr>
        <p:txBody>
          <a:bodyPr vert="horz" wrap="square" lIns="0" tIns="12701" rIns="0" bIns="0" rtlCol="0">
            <a:spAutoFit/>
          </a:bodyPr>
          <a:lstStyle/>
          <a:p>
            <a:r>
              <a:rPr lang="en-US" sz="4500" dirty="0">
                <a:solidFill>
                  <a:schemeClr val="tx2">
                    <a:lumMod val="50000"/>
                  </a:schemeClr>
                </a:solidFill>
                <a:latin typeface="Times New Roman" panose="02020603050405020304" pitchFamily="18" charset="0"/>
                <a:cs typeface="Times New Roman" panose="02020603050405020304" pitchFamily="18" charset="0"/>
              </a:rPr>
              <a:t>Therefore the key information we are trying to collect in our study is about:</a:t>
            </a:r>
            <a:endParaRPr lang="en-US" sz="4200" dirty="0">
              <a:solidFill>
                <a:schemeClr val="tx2">
                  <a:lumMod val="50000"/>
                </a:schemeClr>
              </a:solidFill>
              <a:latin typeface="Times New Roman" panose="02020603050405020304" pitchFamily="18" charset="0"/>
              <a:cs typeface="Times New Roman" panose="02020603050405020304" pitchFamily="18" charset="0"/>
            </a:endParaRPr>
          </a:p>
          <a:p>
            <a:pPr marL="1028700" indent="-1028700">
              <a:lnSpc>
                <a:spcPct val="150000"/>
              </a:lnSpc>
              <a:buFont typeface="Arial" panose="020B0604020202020204" pitchFamily="34" charset="0"/>
              <a:buChar char="•"/>
            </a:pPr>
            <a:r>
              <a:rPr lang="en-US" sz="4200" b="0" dirty="0">
                <a:solidFill>
                  <a:schemeClr val="tx2">
                    <a:lumMod val="50000"/>
                  </a:schemeClr>
                </a:solidFill>
                <a:latin typeface="Times New Roman" panose="02020603050405020304" pitchFamily="18" charset="0"/>
                <a:cs typeface="Times New Roman" panose="02020603050405020304" pitchFamily="18" charset="0"/>
              </a:rPr>
              <a:t>Demographic characteristics of an individual</a:t>
            </a:r>
          </a:p>
          <a:p>
            <a:pPr marL="1028700" indent="-1028700">
              <a:lnSpc>
                <a:spcPct val="150000"/>
              </a:lnSpc>
              <a:buFont typeface="Arial" panose="020B0604020202020204" pitchFamily="34" charset="0"/>
              <a:buChar char="•"/>
            </a:pPr>
            <a:r>
              <a:rPr lang="en-US" sz="4200" b="0" dirty="0">
                <a:solidFill>
                  <a:schemeClr val="tx2">
                    <a:lumMod val="50000"/>
                  </a:schemeClr>
                </a:solidFill>
                <a:latin typeface="Times New Roman" panose="02020603050405020304" pitchFamily="18" charset="0"/>
                <a:cs typeface="Times New Roman" panose="02020603050405020304" pitchFamily="18" charset="0"/>
              </a:rPr>
              <a:t>Education based progress</a:t>
            </a:r>
          </a:p>
          <a:p>
            <a:pPr marL="1028700" indent="-1028700">
              <a:lnSpc>
                <a:spcPct val="150000"/>
              </a:lnSpc>
              <a:buFont typeface="Arial" panose="020B0604020202020204" pitchFamily="34" charset="0"/>
              <a:buChar char="•"/>
            </a:pPr>
            <a:r>
              <a:rPr lang="en-US" sz="4200" b="0" dirty="0">
                <a:solidFill>
                  <a:schemeClr val="tx2">
                    <a:lumMod val="50000"/>
                  </a:schemeClr>
                </a:solidFill>
                <a:latin typeface="Times New Roman" panose="02020603050405020304" pitchFamily="18" charset="0"/>
                <a:cs typeface="Times New Roman" panose="02020603050405020304" pitchFamily="18" charset="0"/>
              </a:rPr>
              <a:t>Professional advancement </a:t>
            </a:r>
          </a:p>
          <a:p>
            <a:pPr marL="1028700" indent="-1028700">
              <a:lnSpc>
                <a:spcPct val="150000"/>
              </a:lnSpc>
              <a:buFont typeface="Arial" panose="020B0604020202020204" pitchFamily="34" charset="0"/>
              <a:buChar char="•"/>
            </a:pPr>
            <a:r>
              <a:rPr lang="en-US" sz="4200" b="0" dirty="0">
                <a:solidFill>
                  <a:schemeClr val="tx2">
                    <a:lumMod val="50000"/>
                  </a:schemeClr>
                </a:solidFill>
                <a:latin typeface="Times New Roman" panose="02020603050405020304" pitchFamily="18" charset="0"/>
                <a:cs typeface="Times New Roman" panose="02020603050405020304" pitchFamily="18" charset="0"/>
              </a:rPr>
              <a:t>Growth within the journey of career</a:t>
            </a:r>
          </a:p>
          <a:p>
            <a:pPr marL="1028700" indent="-1028700">
              <a:lnSpc>
                <a:spcPct val="150000"/>
              </a:lnSpc>
              <a:buFont typeface="Arial" panose="020B0604020202020204" pitchFamily="34" charset="0"/>
              <a:buChar char="•"/>
            </a:pPr>
            <a:r>
              <a:rPr lang="en-US" sz="4200" b="0" dirty="0">
                <a:solidFill>
                  <a:schemeClr val="tx2">
                    <a:lumMod val="50000"/>
                  </a:schemeClr>
                </a:solidFill>
                <a:latin typeface="Times New Roman" panose="02020603050405020304" pitchFamily="18" charset="0"/>
                <a:cs typeface="Times New Roman" panose="02020603050405020304" pitchFamily="18" charset="0"/>
              </a:rPr>
              <a:t>Satisfaction level with their career decision </a:t>
            </a:r>
          </a:p>
          <a:p>
            <a:pPr marL="1028700" indent="-1028700">
              <a:lnSpc>
                <a:spcPct val="150000"/>
              </a:lnSpc>
              <a:buFont typeface="Arial" panose="020B0604020202020204" pitchFamily="34" charset="0"/>
              <a:buChar char="•"/>
            </a:pPr>
            <a:r>
              <a:rPr lang="en-US" sz="4200" b="0" dirty="0">
                <a:solidFill>
                  <a:schemeClr val="tx2">
                    <a:lumMod val="50000"/>
                  </a:schemeClr>
                </a:solidFill>
                <a:latin typeface="Times New Roman" panose="02020603050405020304" pitchFamily="18" charset="0"/>
                <a:cs typeface="Times New Roman" panose="02020603050405020304" pitchFamily="18" charset="0"/>
              </a:rPr>
              <a:t>Factors influencing the satisfaction</a:t>
            </a:r>
          </a:p>
          <a:p>
            <a:pPr marL="1028700" indent="-1028700">
              <a:lnSpc>
                <a:spcPct val="150000"/>
              </a:lnSpc>
              <a:buFont typeface="Arial" panose="020B0604020202020204" pitchFamily="34" charset="0"/>
              <a:buChar char="•"/>
            </a:pPr>
            <a:r>
              <a:rPr lang="en-US" sz="4200" b="0" dirty="0">
                <a:solidFill>
                  <a:schemeClr val="tx2">
                    <a:lumMod val="50000"/>
                  </a:schemeClr>
                </a:solidFill>
                <a:latin typeface="Times New Roman" panose="02020603050405020304" pitchFamily="18" charset="0"/>
                <a:cs typeface="Times New Roman" panose="02020603050405020304" pitchFamily="18" charset="0"/>
              </a:rPr>
              <a:t>Satisfaction level with the curriculum program they acquire</a:t>
            </a:r>
          </a:p>
          <a:p>
            <a:pPr marL="1028700" indent="-1028700">
              <a:lnSpc>
                <a:spcPct val="150000"/>
              </a:lnSpc>
              <a:buFont typeface="Arial" panose="020B0604020202020204" pitchFamily="34" charset="0"/>
              <a:buChar char="•"/>
            </a:pPr>
            <a:r>
              <a:rPr lang="en-US" sz="4200" b="0" dirty="0">
                <a:solidFill>
                  <a:schemeClr val="tx2">
                    <a:lumMod val="50000"/>
                  </a:schemeClr>
                </a:solidFill>
                <a:latin typeface="Times New Roman" panose="02020603050405020304" pitchFamily="18" charset="0"/>
                <a:cs typeface="Times New Roman" panose="02020603050405020304" pitchFamily="18" charset="0"/>
              </a:rPr>
              <a:t>Career path journey</a:t>
            </a:r>
          </a:p>
          <a:p>
            <a:pPr marL="1028700" indent="-1028700">
              <a:lnSpc>
                <a:spcPct val="150000"/>
              </a:lnSpc>
              <a:buFont typeface="Arial" panose="020B0604020202020204" pitchFamily="34" charset="0"/>
              <a:buChar char="•"/>
            </a:pPr>
            <a:r>
              <a:rPr lang="en-US" sz="4200" b="0" dirty="0">
                <a:solidFill>
                  <a:schemeClr val="tx2">
                    <a:lumMod val="50000"/>
                  </a:schemeClr>
                </a:solidFill>
                <a:latin typeface="Times New Roman" panose="02020603050405020304" pitchFamily="18" charset="0"/>
                <a:cs typeface="Times New Roman" panose="02020603050405020304" pitchFamily="18" charset="0"/>
              </a:rPr>
              <a:t>Reasons for not working</a:t>
            </a:r>
          </a:p>
          <a:p>
            <a:endParaRPr lang="en-IN" sz="1500" dirty="0">
              <a:solidFill>
                <a:schemeClr val="tx2">
                  <a:lumMod val="50000"/>
                </a:schemeClr>
              </a:solidFill>
              <a:latin typeface="Arial Black" panose="020B0A04020102020204" pitchFamily="34" charset="0"/>
            </a:endParaRPr>
          </a:p>
        </p:txBody>
      </p:sp>
    </p:spTree>
    <p:extLst>
      <p:ext uri="{BB962C8B-B14F-4D97-AF65-F5344CB8AC3E}">
        <p14:creationId xmlns:p14="http://schemas.microsoft.com/office/powerpoint/2010/main" val="38776202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28575"/>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solidFill>
            <a:srgbClr val="DAEFE1"/>
          </a:solidFill>
        </p:spPr>
        <p:txBody>
          <a:bodyPr wrap="square" lIns="0" tIns="0" rIns="0" bIns="0" rtlCol="0"/>
          <a:lstStyle/>
          <a:p>
            <a:endParaRPr dirty="0"/>
          </a:p>
        </p:txBody>
      </p:sp>
      <p:grpSp>
        <p:nvGrpSpPr>
          <p:cNvPr id="3" name="object 3"/>
          <p:cNvGrpSpPr/>
          <p:nvPr/>
        </p:nvGrpSpPr>
        <p:grpSpPr>
          <a:xfrm>
            <a:off x="13887337" y="5464112"/>
            <a:ext cx="4401185" cy="4823460"/>
            <a:chOff x="13887335" y="5464111"/>
            <a:chExt cx="4401185" cy="4823460"/>
          </a:xfrm>
        </p:grpSpPr>
        <p:sp>
          <p:nvSpPr>
            <p:cNvPr id="4" name="object 4"/>
            <p:cNvSpPr/>
            <p:nvPr/>
          </p:nvSpPr>
          <p:spPr>
            <a:xfrm>
              <a:off x="14756188" y="5464111"/>
              <a:ext cx="3531870" cy="4031615"/>
            </a:xfrm>
            <a:custGeom>
              <a:avLst/>
              <a:gdLst/>
              <a:ahLst/>
              <a:cxnLst/>
              <a:rect l="l" t="t" r="r" b="b"/>
              <a:pathLst>
                <a:path w="3531869" h="4031615">
                  <a:moveTo>
                    <a:pt x="3531810" y="1708729"/>
                  </a:moveTo>
                  <a:lnTo>
                    <a:pt x="1431031" y="3809509"/>
                  </a:lnTo>
                  <a:lnTo>
                    <a:pt x="1426779" y="3805257"/>
                  </a:lnTo>
                  <a:lnTo>
                    <a:pt x="1390465" y="3836934"/>
                  </a:lnTo>
                  <a:lnTo>
                    <a:pt x="1352795" y="3866233"/>
                  </a:lnTo>
                  <a:lnTo>
                    <a:pt x="1313876" y="3893151"/>
                  </a:lnTo>
                  <a:lnTo>
                    <a:pt x="1273814" y="3917685"/>
                  </a:lnTo>
                  <a:lnTo>
                    <a:pt x="1232717" y="3939833"/>
                  </a:lnTo>
                  <a:lnTo>
                    <a:pt x="1190692" y="3959593"/>
                  </a:lnTo>
                  <a:lnTo>
                    <a:pt x="1147845" y="3976962"/>
                  </a:lnTo>
                  <a:lnTo>
                    <a:pt x="1104284" y="3991937"/>
                  </a:lnTo>
                  <a:lnTo>
                    <a:pt x="1060116" y="4004517"/>
                  </a:lnTo>
                  <a:lnTo>
                    <a:pt x="1015448" y="4014698"/>
                  </a:lnTo>
                  <a:lnTo>
                    <a:pt x="970386" y="4022479"/>
                  </a:lnTo>
                  <a:lnTo>
                    <a:pt x="925038" y="4027857"/>
                  </a:lnTo>
                  <a:lnTo>
                    <a:pt x="879511" y="4030830"/>
                  </a:lnTo>
                  <a:lnTo>
                    <a:pt x="833912" y="4031394"/>
                  </a:lnTo>
                  <a:lnTo>
                    <a:pt x="788348" y="4029548"/>
                  </a:lnTo>
                  <a:lnTo>
                    <a:pt x="742926" y="4025290"/>
                  </a:lnTo>
                  <a:lnTo>
                    <a:pt x="697752" y="4018616"/>
                  </a:lnTo>
                  <a:lnTo>
                    <a:pt x="652935" y="4009525"/>
                  </a:lnTo>
                  <a:lnTo>
                    <a:pt x="608580" y="3998013"/>
                  </a:lnTo>
                  <a:lnTo>
                    <a:pt x="564796" y="3984079"/>
                  </a:lnTo>
                  <a:lnTo>
                    <a:pt x="521689" y="3967721"/>
                  </a:lnTo>
                  <a:lnTo>
                    <a:pt x="479365" y="3948935"/>
                  </a:lnTo>
                  <a:lnTo>
                    <a:pt x="437933" y="3927719"/>
                  </a:lnTo>
                  <a:lnTo>
                    <a:pt x="397499" y="3904071"/>
                  </a:lnTo>
                  <a:lnTo>
                    <a:pt x="358170" y="3877988"/>
                  </a:lnTo>
                  <a:lnTo>
                    <a:pt x="320053" y="3849468"/>
                  </a:lnTo>
                  <a:lnTo>
                    <a:pt x="283255" y="3818509"/>
                  </a:lnTo>
                  <a:lnTo>
                    <a:pt x="247883" y="3785108"/>
                  </a:lnTo>
                  <a:lnTo>
                    <a:pt x="214466" y="3749752"/>
                  </a:lnTo>
                  <a:lnTo>
                    <a:pt x="183462" y="3712999"/>
                  </a:lnTo>
                  <a:lnTo>
                    <a:pt x="154872" y="3674953"/>
                  </a:lnTo>
                  <a:lnTo>
                    <a:pt x="128697" y="3635716"/>
                  </a:lnTo>
                  <a:lnTo>
                    <a:pt x="104938" y="3595393"/>
                  </a:lnTo>
                  <a:lnTo>
                    <a:pt x="83596" y="3554087"/>
                  </a:lnTo>
                  <a:lnTo>
                    <a:pt x="64671" y="3511902"/>
                  </a:lnTo>
                  <a:lnTo>
                    <a:pt x="48167" y="3468940"/>
                  </a:lnTo>
                  <a:lnTo>
                    <a:pt x="34082" y="3425307"/>
                  </a:lnTo>
                  <a:lnTo>
                    <a:pt x="22419" y="3381104"/>
                  </a:lnTo>
                  <a:lnTo>
                    <a:pt x="13178" y="3336436"/>
                  </a:lnTo>
                  <a:lnTo>
                    <a:pt x="6360" y="3291407"/>
                  </a:lnTo>
                  <a:lnTo>
                    <a:pt x="1967" y="3246119"/>
                  </a:lnTo>
                  <a:lnTo>
                    <a:pt x="0" y="3200677"/>
                  </a:lnTo>
                  <a:lnTo>
                    <a:pt x="459" y="3155183"/>
                  </a:lnTo>
                  <a:lnTo>
                    <a:pt x="3345" y="3109741"/>
                  </a:lnTo>
                  <a:lnTo>
                    <a:pt x="8661" y="3064456"/>
                  </a:lnTo>
                  <a:lnTo>
                    <a:pt x="16406" y="3019430"/>
                  </a:lnTo>
                  <a:lnTo>
                    <a:pt x="26583" y="2974767"/>
                  </a:lnTo>
                  <a:lnTo>
                    <a:pt x="39191" y="2930570"/>
                  </a:lnTo>
                  <a:lnTo>
                    <a:pt x="54232" y="2886943"/>
                  </a:lnTo>
                  <a:lnTo>
                    <a:pt x="71708" y="2843990"/>
                  </a:lnTo>
                  <a:lnTo>
                    <a:pt x="91618" y="2801814"/>
                  </a:lnTo>
                  <a:lnTo>
                    <a:pt x="113965" y="2760518"/>
                  </a:lnTo>
                  <a:lnTo>
                    <a:pt x="138749" y="2720207"/>
                  </a:lnTo>
                  <a:lnTo>
                    <a:pt x="165971" y="2680983"/>
                  </a:lnTo>
                  <a:lnTo>
                    <a:pt x="195632" y="2642951"/>
                  </a:lnTo>
                  <a:lnTo>
                    <a:pt x="227735" y="2606213"/>
                  </a:lnTo>
                  <a:lnTo>
                    <a:pt x="223483" y="2601961"/>
                  </a:lnTo>
                  <a:lnTo>
                    <a:pt x="2574554" y="250889"/>
                  </a:lnTo>
                  <a:lnTo>
                    <a:pt x="2610080" y="217287"/>
                  </a:lnTo>
                  <a:lnTo>
                    <a:pt x="2646960" y="186110"/>
                  </a:lnTo>
                  <a:lnTo>
                    <a:pt x="2685091" y="157354"/>
                  </a:lnTo>
                  <a:lnTo>
                    <a:pt x="2724373" y="131017"/>
                  </a:lnTo>
                  <a:lnTo>
                    <a:pt x="2764704" y="107096"/>
                  </a:lnTo>
                  <a:lnTo>
                    <a:pt x="2805982" y="85587"/>
                  </a:lnTo>
                  <a:lnTo>
                    <a:pt x="2848106" y="66487"/>
                  </a:lnTo>
                  <a:lnTo>
                    <a:pt x="2890974" y="49794"/>
                  </a:lnTo>
                  <a:lnTo>
                    <a:pt x="2934485" y="35504"/>
                  </a:lnTo>
                  <a:lnTo>
                    <a:pt x="2978537" y="23615"/>
                  </a:lnTo>
                  <a:lnTo>
                    <a:pt x="3023029" y="14123"/>
                  </a:lnTo>
                  <a:lnTo>
                    <a:pt x="3067858" y="7025"/>
                  </a:lnTo>
                  <a:lnTo>
                    <a:pt x="3112924" y="2318"/>
                  </a:lnTo>
                  <a:lnTo>
                    <a:pt x="3158125" y="0"/>
                  </a:lnTo>
                  <a:lnTo>
                    <a:pt x="3203359" y="66"/>
                  </a:lnTo>
                  <a:lnTo>
                    <a:pt x="3248525" y="2515"/>
                  </a:lnTo>
                  <a:lnTo>
                    <a:pt x="3293521" y="7342"/>
                  </a:lnTo>
                  <a:lnTo>
                    <a:pt x="3338246" y="14546"/>
                  </a:lnTo>
                  <a:lnTo>
                    <a:pt x="3382598" y="24122"/>
                  </a:lnTo>
                  <a:lnTo>
                    <a:pt x="3426475" y="36069"/>
                  </a:lnTo>
                  <a:lnTo>
                    <a:pt x="3469777" y="50382"/>
                  </a:lnTo>
                  <a:lnTo>
                    <a:pt x="3512400" y="67059"/>
                  </a:lnTo>
                  <a:lnTo>
                    <a:pt x="3531810" y="75890"/>
                  </a:lnTo>
                  <a:lnTo>
                    <a:pt x="3531810" y="1708729"/>
                  </a:lnTo>
                  <a:close/>
                </a:path>
              </a:pathLst>
            </a:custGeom>
            <a:solidFill>
              <a:srgbClr val="61C2A2"/>
            </a:solidFill>
          </p:spPr>
          <p:txBody>
            <a:bodyPr wrap="square" lIns="0" tIns="0" rIns="0" bIns="0" rtlCol="0"/>
            <a:lstStyle/>
            <a:p>
              <a:endParaRPr/>
            </a:p>
          </p:txBody>
        </p:sp>
        <p:sp>
          <p:nvSpPr>
            <p:cNvPr id="5" name="object 5"/>
            <p:cNvSpPr/>
            <p:nvPr/>
          </p:nvSpPr>
          <p:spPr>
            <a:xfrm>
              <a:off x="13887335" y="7458158"/>
              <a:ext cx="4031615" cy="2828925"/>
            </a:xfrm>
            <a:custGeom>
              <a:avLst/>
              <a:gdLst/>
              <a:ahLst/>
              <a:cxnLst/>
              <a:rect l="l" t="t" r="r" b="b"/>
              <a:pathLst>
                <a:path w="4031615" h="2828925">
                  <a:moveTo>
                    <a:pt x="3781482" y="1455356"/>
                  </a:moveTo>
                  <a:lnTo>
                    <a:pt x="2407997" y="2828841"/>
                  </a:lnTo>
                  <a:lnTo>
                    <a:pt x="0" y="2828841"/>
                  </a:lnTo>
                  <a:lnTo>
                    <a:pt x="2577483" y="251357"/>
                  </a:lnTo>
                  <a:lnTo>
                    <a:pt x="2613004" y="217754"/>
                  </a:lnTo>
                  <a:lnTo>
                    <a:pt x="2649874" y="186570"/>
                  </a:lnTo>
                  <a:lnTo>
                    <a:pt x="2687990" y="157802"/>
                  </a:lnTo>
                  <a:lnTo>
                    <a:pt x="2727251" y="131448"/>
                  </a:lnTo>
                  <a:lnTo>
                    <a:pt x="2767556" y="107504"/>
                  </a:lnTo>
                  <a:lnTo>
                    <a:pt x="2808804" y="85968"/>
                  </a:lnTo>
                  <a:lnTo>
                    <a:pt x="2850893" y="66836"/>
                  </a:lnTo>
                  <a:lnTo>
                    <a:pt x="2893721" y="50106"/>
                  </a:lnTo>
                  <a:lnTo>
                    <a:pt x="2937187" y="35774"/>
                  </a:lnTo>
                  <a:lnTo>
                    <a:pt x="2981191" y="23839"/>
                  </a:lnTo>
                  <a:lnTo>
                    <a:pt x="3025630" y="14297"/>
                  </a:lnTo>
                  <a:lnTo>
                    <a:pt x="3070402" y="7145"/>
                  </a:lnTo>
                  <a:lnTo>
                    <a:pt x="3115408" y="2380"/>
                  </a:lnTo>
                  <a:lnTo>
                    <a:pt x="3160544" y="0"/>
                  </a:lnTo>
                  <a:lnTo>
                    <a:pt x="3205711" y="1"/>
                  </a:lnTo>
                  <a:lnTo>
                    <a:pt x="3250806" y="2380"/>
                  </a:lnTo>
                  <a:lnTo>
                    <a:pt x="3295728" y="7136"/>
                  </a:lnTo>
                  <a:lnTo>
                    <a:pt x="3340375" y="14264"/>
                  </a:lnTo>
                  <a:lnTo>
                    <a:pt x="3384647" y="23762"/>
                  </a:lnTo>
                  <a:lnTo>
                    <a:pt x="3428441" y="35627"/>
                  </a:lnTo>
                  <a:lnTo>
                    <a:pt x="3471657" y="49857"/>
                  </a:lnTo>
                  <a:lnTo>
                    <a:pt x="3514193" y="66447"/>
                  </a:lnTo>
                  <a:lnTo>
                    <a:pt x="3555947" y="85396"/>
                  </a:lnTo>
                  <a:lnTo>
                    <a:pt x="3596819" y="106700"/>
                  </a:lnTo>
                  <a:lnTo>
                    <a:pt x="3636707" y="130357"/>
                  </a:lnTo>
                  <a:lnTo>
                    <a:pt x="3675508" y="156364"/>
                  </a:lnTo>
                  <a:lnTo>
                    <a:pt x="3713123" y="184717"/>
                  </a:lnTo>
                  <a:lnTo>
                    <a:pt x="3749450" y="215415"/>
                  </a:lnTo>
                  <a:lnTo>
                    <a:pt x="3784386" y="248453"/>
                  </a:lnTo>
                  <a:lnTo>
                    <a:pt x="3817410" y="283404"/>
                  </a:lnTo>
                  <a:lnTo>
                    <a:pt x="3848065" y="319772"/>
                  </a:lnTo>
                  <a:lnTo>
                    <a:pt x="3876352" y="357453"/>
                  </a:lnTo>
                  <a:lnTo>
                    <a:pt x="3902272" y="396342"/>
                  </a:lnTo>
                  <a:lnTo>
                    <a:pt x="3925824" y="436334"/>
                  </a:lnTo>
                  <a:lnTo>
                    <a:pt x="3947009" y="477325"/>
                  </a:lnTo>
                  <a:lnTo>
                    <a:pt x="3965827" y="519211"/>
                  </a:lnTo>
                  <a:lnTo>
                    <a:pt x="3982278" y="561886"/>
                  </a:lnTo>
                  <a:lnTo>
                    <a:pt x="3996363" y="605247"/>
                  </a:lnTo>
                  <a:lnTo>
                    <a:pt x="4008081" y="649188"/>
                  </a:lnTo>
                  <a:lnTo>
                    <a:pt x="4017434" y="693605"/>
                  </a:lnTo>
                  <a:lnTo>
                    <a:pt x="4024421" y="738394"/>
                  </a:lnTo>
                  <a:lnTo>
                    <a:pt x="4029042" y="783450"/>
                  </a:lnTo>
                  <a:lnTo>
                    <a:pt x="4031298" y="828669"/>
                  </a:lnTo>
                  <a:lnTo>
                    <a:pt x="4031189" y="873945"/>
                  </a:lnTo>
                  <a:lnTo>
                    <a:pt x="4028715" y="919175"/>
                  </a:lnTo>
                  <a:lnTo>
                    <a:pt x="4023877" y="964254"/>
                  </a:lnTo>
                  <a:lnTo>
                    <a:pt x="4016675" y="1009077"/>
                  </a:lnTo>
                  <a:lnTo>
                    <a:pt x="4007108" y="1053540"/>
                  </a:lnTo>
                  <a:lnTo>
                    <a:pt x="3995178" y="1097538"/>
                  </a:lnTo>
                  <a:lnTo>
                    <a:pt x="3980885" y="1140967"/>
                  </a:lnTo>
                  <a:lnTo>
                    <a:pt x="3964228" y="1183722"/>
                  </a:lnTo>
                  <a:lnTo>
                    <a:pt x="3945208" y="1225698"/>
                  </a:lnTo>
                  <a:lnTo>
                    <a:pt x="3923826" y="1266792"/>
                  </a:lnTo>
                  <a:lnTo>
                    <a:pt x="3900081" y="1306898"/>
                  </a:lnTo>
                  <a:lnTo>
                    <a:pt x="3873974" y="1345912"/>
                  </a:lnTo>
                  <a:lnTo>
                    <a:pt x="3845505" y="1383729"/>
                  </a:lnTo>
                  <a:lnTo>
                    <a:pt x="3814674" y="1420245"/>
                  </a:lnTo>
                  <a:lnTo>
                    <a:pt x="3781482" y="1455356"/>
                  </a:lnTo>
                  <a:close/>
                </a:path>
              </a:pathLst>
            </a:custGeom>
            <a:solidFill>
              <a:srgbClr val="1C6179"/>
            </a:solidFill>
          </p:spPr>
          <p:txBody>
            <a:bodyPr wrap="square" lIns="0" tIns="0" rIns="0" bIns="0" rtlCol="0"/>
            <a:lstStyle/>
            <a:p>
              <a:endParaRPr/>
            </a:p>
          </p:txBody>
        </p:sp>
      </p:grpSp>
      <p:grpSp>
        <p:nvGrpSpPr>
          <p:cNvPr id="6" name="object 6"/>
          <p:cNvGrpSpPr/>
          <p:nvPr/>
        </p:nvGrpSpPr>
        <p:grpSpPr>
          <a:xfrm>
            <a:off x="11163594" y="0"/>
            <a:ext cx="2665095" cy="2663190"/>
            <a:chOff x="11163593" y="0"/>
            <a:chExt cx="2665095" cy="2663190"/>
          </a:xfrm>
        </p:grpSpPr>
        <p:sp>
          <p:nvSpPr>
            <p:cNvPr id="7" name="object 7"/>
            <p:cNvSpPr/>
            <p:nvPr/>
          </p:nvSpPr>
          <p:spPr>
            <a:xfrm>
              <a:off x="11163593" y="80675"/>
              <a:ext cx="2582545" cy="2582545"/>
            </a:xfrm>
            <a:custGeom>
              <a:avLst/>
              <a:gdLst/>
              <a:ahLst/>
              <a:cxnLst/>
              <a:rect l="l" t="t" r="r" b="b"/>
              <a:pathLst>
                <a:path w="2582544" h="2582545">
                  <a:moveTo>
                    <a:pt x="2401902" y="1056712"/>
                  </a:moveTo>
                  <a:lnTo>
                    <a:pt x="1037035" y="2421579"/>
                  </a:lnTo>
                  <a:lnTo>
                    <a:pt x="1033953" y="2418497"/>
                  </a:lnTo>
                  <a:lnTo>
                    <a:pt x="996849" y="2450135"/>
                  </a:lnTo>
                  <a:lnTo>
                    <a:pt x="957878" y="2478392"/>
                  </a:lnTo>
                  <a:lnTo>
                    <a:pt x="917253" y="2503264"/>
                  </a:lnTo>
                  <a:lnTo>
                    <a:pt x="875188" y="2524746"/>
                  </a:lnTo>
                  <a:lnTo>
                    <a:pt x="831893" y="2542834"/>
                  </a:lnTo>
                  <a:lnTo>
                    <a:pt x="787583" y="2557523"/>
                  </a:lnTo>
                  <a:lnTo>
                    <a:pt x="742471" y="2568808"/>
                  </a:lnTo>
                  <a:lnTo>
                    <a:pt x="696768" y="2576684"/>
                  </a:lnTo>
                  <a:lnTo>
                    <a:pt x="650688" y="2581146"/>
                  </a:lnTo>
                  <a:lnTo>
                    <a:pt x="604443" y="2582191"/>
                  </a:lnTo>
                  <a:lnTo>
                    <a:pt x="558247" y="2579812"/>
                  </a:lnTo>
                  <a:lnTo>
                    <a:pt x="512312" y="2574006"/>
                  </a:lnTo>
                  <a:lnTo>
                    <a:pt x="466850" y="2564767"/>
                  </a:lnTo>
                  <a:lnTo>
                    <a:pt x="422076" y="2552090"/>
                  </a:lnTo>
                  <a:lnTo>
                    <a:pt x="378200" y="2535972"/>
                  </a:lnTo>
                  <a:lnTo>
                    <a:pt x="335437" y="2516407"/>
                  </a:lnTo>
                  <a:lnTo>
                    <a:pt x="293999" y="2493391"/>
                  </a:lnTo>
                  <a:lnTo>
                    <a:pt x="254099" y="2466918"/>
                  </a:lnTo>
                  <a:lnTo>
                    <a:pt x="215949" y="2436984"/>
                  </a:lnTo>
                  <a:lnTo>
                    <a:pt x="179762" y="2403585"/>
                  </a:lnTo>
                  <a:lnTo>
                    <a:pt x="146341" y="2367420"/>
                  </a:lnTo>
                  <a:lnTo>
                    <a:pt x="116346" y="2329332"/>
                  </a:lnTo>
                  <a:lnTo>
                    <a:pt x="89779" y="2289525"/>
                  </a:lnTo>
                  <a:lnTo>
                    <a:pt x="66644" y="2248206"/>
                  </a:lnTo>
                  <a:lnTo>
                    <a:pt x="46941" y="2205581"/>
                  </a:lnTo>
                  <a:lnTo>
                    <a:pt x="30674" y="2161855"/>
                  </a:lnTo>
                  <a:lnTo>
                    <a:pt x="17844" y="2117234"/>
                  </a:lnTo>
                  <a:lnTo>
                    <a:pt x="8453" y="2071924"/>
                  </a:lnTo>
                  <a:lnTo>
                    <a:pt x="2504" y="2026131"/>
                  </a:lnTo>
                  <a:lnTo>
                    <a:pt x="0" y="1980061"/>
                  </a:lnTo>
                  <a:lnTo>
                    <a:pt x="941" y="1933920"/>
                  </a:lnTo>
                  <a:lnTo>
                    <a:pt x="5330" y="1887912"/>
                  </a:lnTo>
                  <a:lnTo>
                    <a:pt x="13171" y="1842245"/>
                  </a:lnTo>
                  <a:lnTo>
                    <a:pt x="24463" y="1797125"/>
                  </a:lnTo>
                  <a:lnTo>
                    <a:pt x="39211" y="1752756"/>
                  </a:lnTo>
                  <a:lnTo>
                    <a:pt x="57416" y="1709345"/>
                  </a:lnTo>
                  <a:lnTo>
                    <a:pt x="79080" y="1667097"/>
                  </a:lnTo>
                  <a:lnTo>
                    <a:pt x="104206" y="1626219"/>
                  </a:lnTo>
                  <a:lnTo>
                    <a:pt x="132795" y="1586916"/>
                  </a:lnTo>
                  <a:lnTo>
                    <a:pt x="164850" y="1549395"/>
                  </a:lnTo>
                  <a:lnTo>
                    <a:pt x="161768" y="1546313"/>
                  </a:lnTo>
                  <a:lnTo>
                    <a:pt x="1526635" y="181446"/>
                  </a:lnTo>
                  <a:lnTo>
                    <a:pt x="1562432" y="148299"/>
                  </a:lnTo>
                  <a:lnTo>
                    <a:pt x="1600047" y="118502"/>
                  </a:lnTo>
                  <a:lnTo>
                    <a:pt x="1639286" y="92049"/>
                  </a:lnTo>
                  <a:lnTo>
                    <a:pt x="1679955" y="68933"/>
                  </a:lnTo>
                  <a:lnTo>
                    <a:pt x="1721861" y="49149"/>
                  </a:lnTo>
                  <a:lnTo>
                    <a:pt x="1764811" y="32691"/>
                  </a:lnTo>
                  <a:lnTo>
                    <a:pt x="1808609" y="19553"/>
                  </a:lnTo>
                  <a:lnTo>
                    <a:pt x="1853063" y="9729"/>
                  </a:lnTo>
                  <a:lnTo>
                    <a:pt x="1897978" y="3213"/>
                  </a:lnTo>
                  <a:lnTo>
                    <a:pt x="1943161" y="0"/>
                  </a:lnTo>
                  <a:lnTo>
                    <a:pt x="1988418" y="83"/>
                  </a:lnTo>
                  <a:lnTo>
                    <a:pt x="2033555" y="3456"/>
                  </a:lnTo>
                  <a:lnTo>
                    <a:pt x="2078378" y="10115"/>
                  </a:lnTo>
                  <a:lnTo>
                    <a:pt x="2122694" y="20052"/>
                  </a:lnTo>
                  <a:lnTo>
                    <a:pt x="2166309" y="33262"/>
                  </a:lnTo>
                  <a:lnTo>
                    <a:pt x="2209029" y="49739"/>
                  </a:lnTo>
                  <a:lnTo>
                    <a:pt x="2250660" y="69478"/>
                  </a:lnTo>
                  <a:lnTo>
                    <a:pt x="2291009" y="92472"/>
                  </a:lnTo>
                  <a:lnTo>
                    <a:pt x="2329881" y="118715"/>
                  </a:lnTo>
                  <a:lnTo>
                    <a:pt x="2367083" y="148202"/>
                  </a:lnTo>
                  <a:lnTo>
                    <a:pt x="2402421" y="180926"/>
                  </a:lnTo>
                  <a:lnTo>
                    <a:pt x="2435126" y="216284"/>
                  </a:lnTo>
                  <a:lnTo>
                    <a:pt x="2464556" y="253542"/>
                  </a:lnTo>
                  <a:lnTo>
                    <a:pt x="2490714" y="292500"/>
                  </a:lnTo>
                  <a:lnTo>
                    <a:pt x="2513598" y="332959"/>
                  </a:lnTo>
                  <a:lnTo>
                    <a:pt x="2533208" y="374718"/>
                  </a:lnTo>
                  <a:lnTo>
                    <a:pt x="2549546" y="417578"/>
                  </a:lnTo>
                  <a:lnTo>
                    <a:pt x="2562610" y="461339"/>
                  </a:lnTo>
                  <a:lnTo>
                    <a:pt x="2572401" y="505801"/>
                  </a:lnTo>
                  <a:lnTo>
                    <a:pt x="2578920" y="550764"/>
                  </a:lnTo>
                  <a:lnTo>
                    <a:pt x="2582165" y="596029"/>
                  </a:lnTo>
                  <a:lnTo>
                    <a:pt x="2582138" y="641396"/>
                  </a:lnTo>
                  <a:lnTo>
                    <a:pt x="2578839" y="686665"/>
                  </a:lnTo>
                  <a:lnTo>
                    <a:pt x="2572267" y="731636"/>
                  </a:lnTo>
                  <a:lnTo>
                    <a:pt x="2562423" y="776110"/>
                  </a:lnTo>
                  <a:lnTo>
                    <a:pt x="2549307" y="819886"/>
                  </a:lnTo>
                  <a:lnTo>
                    <a:pt x="2532919" y="862765"/>
                  </a:lnTo>
                  <a:lnTo>
                    <a:pt x="2513259" y="904548"/>
                  </a:lnTo>
                  <a:lnTo>
                    <a:pt x="2490327" y="945033"/>
                  </a:lnTo>
                  <a:lnTo>
                    <a:pt x="2464123" y="984022"/>
                  </a:lnTo>
                  <a:lnTo>
                    <a:pt x="2434648" y="1021315"/>
                  </a:lnTo>
                  <a:lnTo>
                    <a:pt x="2401902" y="1056712"/>
                  </a:lnTo>
                  <a:close/>
                </a:path>
              </a:pathLst>
            </a:custGeom>
            <a:solidFill>
              <a:srgbClr val="1C6179"/>
            </a:solidFill>
          </p:spPr>
          <p:txBody>
            <a:bodyPr wrap="square" lIns="0" tIns="0" rIns="0" bIns="0" rtlCol="0"/>
            <a:lstStyle/>
            <a:p>
              <a:endParaRPr/>
            </a:p>
          </p:txBody>
        </p:sp>
        <p:sp>
          <p:nvSpPr>
            <p:cNvPr id="8" name="object 8"/>
            <p:cNvSpPr/>
            <p:nvPr/>
          </p:nvSpPr>
          <p:spPr>
            <a:xfrm>
              <a:off x="11501565" y="0"/>
              <a:ext cx="2326640" cy="1486535"/>
            </a:xfrm>
            <a:custGeom>
              <a:avLst/>
              <a:gdLst/>
              <a:ahLst/>
              <a:cxnLst/>
              <a:rect l="l" t="t" r="r" b="b"/>
              <a:pathLst>
                <a:path w="2326640" h="1486535">
                  <a:moveTo>
                    <a:pt x="2220934" y="142059"/>
                  </a:moveTo>
                  <a:lnTo>
                    <a:pt x="1037178" y="1325815"/>
                  </a:lnTo>
                  <a:lnTo>
                    <a:pt x="1034096" y="1322733"/>
                  </a:lnTo>
                  <a:lnTo>
                    <a:pt x="996990" y="1354371"/>
                  </a:lnTo>
                  <a:lnTo>
                    <a:pt x="958017" y="1382629"/>
                  </a:lnTo>
                  <a:lnTo>
                    <a:pt x="917389" y="1407501"/>
                  </a:lnTo>
                  <a:lnTo>
                    <a:pt x="875321" y="1428983"/>
                  </a:lnTo>
                  <a:lnTo>
                    <a:pt x="832023" y="1447069"/>
                  </a:lnTo>
                  <a:lnTo>
                    <a:pt x="787709" y="1461757"/>
                  </a:lnTo>
                  <a:lnTo>
                    <a:pt x="742592" y="1473040"/>
                  </a:lnTo>
                  <a:lnTo>
                    <a:pt x="696885" y="1480913"/>
                  </a:lnTo>
                  <a:lnTo>
                    <a:pt x="650800" y="1485373"/>
                  </a:lnTo>
                  <a:lnTo>
                    <a:pt x="604551" y="1486414"/>
                  </a:lnTo>
                  <a:lnTo>
                    <a:pt x="558349" y="1484032"/>
                  </a:lnTo>
                  <a:lnTo>
                    <a:pt x="512409" y="1478222"/>
                  </a:lnTo>
                  <a:lnTo>
                    <a:pt x="466942" y="1468979"/>
                  </a:lnTo>
                  <a:lnTo>
                    <a:pt x="422161" y="1456298"/>
                  </a:lnTo>
                  <a:lnTo>
                    <a:pt x="378280" y="1440175"/>
                  </a:lnTo>
                  <a:lnTo>
                    <a:pt x="335511" y="1420605"/>
                  </a:lnTo>
                  <a:lnTo>
                    <a:pt x="294067" y="1397583"/>
                  </a:lnTo>
                  <a:lnTo>
                    <a:pt x="254160" y="1371105"/>
                  </a:lnTo>
                  <a:lnTo>
                    <a:pt x="216004" y="1341165"/>
                  </a:lnTo>
                  <a:lnTo>
                    <a:pt x="179811" y="1307760"/>
                  </a:lnTo>
                  <a:lnTo>
                    <a:pt x="146384" y="1271589"/>
                  </a:lnTo>
                  <a:lnTo>
                    <a:pt x="116383" y="1233494"/>
                  </a:lnTo>
                  <a:lnTo>
                    <a:pt x="89811" y="1193681"/>
                  </a:lnTo>
                  <a:lnTo>
                    <a:pt x="66670" y="1152356"/>
                  </a:lnTo>
                  <a:lnTo>
                    <a:pt x="46962" y="1109725"/>
                  </a:lnTo>
                  <a:lnTo>
                    <a:pt x="30690" y="1065993"/>
                  </a:lnTo>
                  <a:lnTo>
                    <a:pt x="17855" y="1021366"/>
                  </a:lnTo>
                  <a:lnTo>
                    <a:pt x="8460" y="976051"/>
                  </a:lnTo>
                  <a:lnTo>
                    <a:pt x="2508" y="930253"/>
                  </a:lnTo>
                  <a:lnTo>
                    <a:pt x="0" y="884177"/>
                  </a:lnTo>
                  <a:lnTo>
                    <a:pt x="938" y="838031"/>
                  </a:lnTo>
                  <a:lnTo>
                    <a:pt x="5325" y="792019"/>
                  </a:lnTo>
                  <a:lnTo>
                    <a:pt x="13162" y="746348"/>
                  </a:lnTo>
                  <a:lnTo>
                    <a:pt x="24453" y="701223"/>
                  </a:lnTo>
                  <a:lnTo>
                    <a:pt x="39200" y="656850"/>
                  </a:lnTo>
                  <a:lnTo>
                    <a:pt x="57404" y="613435"/>
                  </a:lnTo>
                  <a:lnTo>
                    <a:pt x="79067" y="571185"/>
                  </a:lnTo>
                  <a:lnTo>
                    <a:pt x="104193" y="530304"/>
                  </a:lnTo>
                  <a:lnTo>
                    <a:pt x="132782" y="490999"/>
                  </a:lnTo>
                  <a:lnTo>
                    <a:pt x="164838" y="453475"/>
                  </a:lnTo>
                  <a:lnTo>
                    <a:pt x="161756" y="450393"/>
                  </a:lnTo>
                  <a:lnTo>
                    <a:pt x="612149" y="0"/>
                  </a:lnTo>
                  <a:lnTo>
                    <a:pt x="2326565" y="0"/>
                  </a:lnTo>
                  <a:lnTo>
                    <a:pt x="2309361" y="30374"/>
                  </a:lnTo>
                  <a:lnTo>
                    <a:pt x="2283158" y="69366"/>
                  </a:lnTo>
                  <a:lnTo>
                    <a:pt x="2253682" y="106661"/>
                  </a:lnTo>
                  <a:lnTo>
                    <a:pt x="2220934" y="142059"/>
                  </a:lnTo>
                  <a:close/>
                </a:path>
              </a:pathLst>
            </a:custGeom>
            <a:solidFill>
              <a:srgbClr val="61C2A2"/>
            </a:solidFill>
          </p:spPr>
          <p:txBody>
            <a:bodyPr wrap="square" lIns="0" tIns="0" rIns="0" bIns="0" rtlCol="0"/>
            <a:lstStyle/>
            <a:p>
              <a:endParaRPr/>
            </a:p>
          </p:txBody>
        </p:sp>
      </p:grpSp>
      <p:grpSp>
        <p:nvGrpSpPr>
          <p:cNvPr id="9" name="object 9"/>
          <p:cNvGrpSpPr/>
          <p:nvPr/>
        </p:nvGrpSpPr>
        <p:grpSpPr>
          <a:xfrm>
            <a:off x="2" y="-57150"/>
            <a:ext cx="6530975" cy="8887460"/>
            <a:chOff x="0" y="0"/>
            <a:chExt cx="6530975" cy="8887460"/>
          </a:xfrm>
        </p:grpSpPr>
        <p:sp>
          <p:nvSpPr>
            <p:cNvPr id="10" name="object 10"/>
            <p:cNvSpPr/>
            <p:nvPr/>
          </p:nvSpPr>
          <p:spPr>
            <a:xfrm>
              <a:off x="0" y="0"/>
              <a:ext cx="6530975" cy="5354955"/>
            </a:xfrm>
            <a:custGeom>
              <a:avLst/>
              <a:gdLst/>
              <a:ahLst/>
              <a:cxnLst/>
              <a:rect l="l" t="t" r="r" b="b"/>
              <a:pathLst>
                <a:path w="6530975" h="5354955">
                  <a:moveTo>
                    <a:pt x="6116592" y="773311"/>
                  </a:moveTo>
                  <a:lnTo>
                    <a:pt x="1930124" y="4959778"/>
                  </a:lnTo>
                  <a:lnTo>
                    <a:pt x="1922553" y="4952207"/>
                  </a:lnTo>
                  <a:lnTo>
                    <a:pt x="1886651" y="4984317"/>
                  </a:lnTo>
                  <a:lnTo>
                    <a:pt x="1849966" y="5015099"/>
                  </a:lnTo>
                  <a:lnTo>
                    <a:pt x="1812530" y="5044552"/>
                  </a:lnTo>
                  <a:lnTo>
                    <a:pt x="1774377" y="5072676"/>
                  </a:lnTo>
                  <a:lnTo>
                    <a:pt x="1735541" y="5099471"/>
                  </a:lnTo>
                  <a:lnTo>
                    <a:pt x="1696055" y="5124934"/>
                  </a:lnTo>
                  <a:lnTo>
                    <a:pt x="1655952" y="5149066"/>
                  </a:lnTo>
                  <a:lnTo>
                    <a:pt x="1615267" y="5171865"/>
                  </a:lnTo>
                  <a:lnTo>
                    <a:pt x="1574032" y="5193332"/>
                  </a:lnTo>
                  <a:lnTo>
                    <a:pt x="1532281" y="5213465"/>
                  </a:lnTo>
                  <a:lnTo>
                    <a:pt x="1490048" y="5232263"/>
                  </a:lnTo>
                  <a:lnTo>
                    <a:pt x="1447366" y="5249726"/>
                  </a:lnTo>
                  <a:lnTo>
                    <a:pt x="1404268" y="5265852"/>
                  </a:lnTo>
                  <a:lnTo>
                    <a:pt x="1360788" y="5280642"/>
                  </a:lnTo>
                  <a:lnTo>
                    <a:pt x="1316959" y="5294095"/>
                  </a:lnTo>
                  <a:lnTo>
                    <a:pt x="1272815" y="5306208"/>
                  </a:lnTo>
                  <a:lnTo>
                    <a:pt x="1228389" y="5316983"/>
                  </a:lnTo>
                  <a:lnTo>
                    <a:pt x="1183715" y="5326418"/>
                  </a:lnTo>
                  <a:lnTo>
                    <a:pt x="1138826" y="5334512"/>
                  </a:lnTo>
                  <a:lnTo>
                    <a:pt x="1093756" y="5341265"/>
                  </a:lnTo>
                  <a:lnTo>
                    <a:pt x="1048538" y="5346676"/>
                  </a:lnTo>
                  <a:lnTo>
                    <a:pt x="1003206" y="5350744"/>
                  </a:lnTo>
                  <a:lnTo>
                    <a:pt x="957793" y="5353468"/>
                  </a:lnTo>
                  <a:lnTo>
                    <a:pt x="912332" y="5354847"/>
                  </a:lnTo>
                  <a:lnTo>
                    <a:pt x="866857" y="5354882"/>
                  </a:lnTo>
                  <a:lnTo>
                    <a:pt x="821402" y="5353570"/>
                  </a:lnTo>
                  <a:lnTo>
                    <a:pt x="776000" y="5350912"/>
                  </a:lnTo>
                  <a:lnTo>
                    <a:pt x="730684" y="5346906"/>
                  </a:lnTo>
                  <a:lnTo>
                    <a:pt x="685488" y="5341552"/>
                  </a:lnTo>
                  <a:lnTo>
                    <a:pt x="640445" y="5334849"/>
                  </a:lnTo>
                  <a:lnTo>
                    <a:pt x="595590" y="5326796"/>
                  </a:lnTo>
                  <a:lnTo>
                    <a:pt x="550954" y="5317393"/>
                  </a:lnTo>
                  <a:lnTo>
                    <a:pt x="506572" y="5306638"/>
                  </a:lnTo>
                  <a:lnTo>
                    <a:pt x="462478" y="5294532"/>
                  </a:lnTo>
                  <a:lnTo>
                    <a:pt x="418704" y="5281072"/>
                  </a:lnTo>
                  <a:lnTo>
                    <a:pt x="375284" y="5266259"/>
                  </a:lnTo>
                  <a:lnTo>
                    <a:pt x="332252" y="5250092"/>
                  </a:lnTo>
                  <a:lnTo>
                    <a:pt x="289641" y="5232570"/>
                  </a:lnTo>
                  <a:lnTo>
                    <a:pt x="247485" y="5213691"/>
                  </a:lnTo>
                  <a:lnTo>
                    <a:pt x="205816" y="5193457"/>
                  </a:lnTo>
                  <a:lnTo>
                    <a:pt x="164669" y="5171864"/>
                  </a:lnTo>
                  <a:lnTo>
                    <a:pt x="124077" y="5148914"/>
                  </a:lnTo>
                  <a:lnTo>
                    <a:pt x="84074" y="5124605"/>
                  </a:lnTo>
                  <a:lnTo>
                    <a:pt x="44692" y="5098936"/>
                  </a:lnTo>
                  <a:lnTo>
                    <a:pt x="5966" y="5071907"/>
                  </a:lnTo>
                  <a:lnTo>
                    <a:pt x="0" y="2589426"/>
                  </a:lnTo>
                  <a:lnTo>
                    <a:pt x="2589426" y="0"/>
                  </a:lnTo>
                  <a:lnTo>
                    <a:pt x="6530493" y="0"/>
                  </a:lnTo>
                  <a:lnTo>
                    <a:pt x="6528532" y="10154"/>
                  </a:lnTo>
                  <a:lnTo>
                    <a:pt x="6518652" y="54287"/>
                  </a:lnTo>
                  <a:lnTo>
                    <a:pt x="6507460" y="98162"/>
                  </a:lnTo>
                  <a:lnTo>
                    <a:pt x="6494958" y="141747"/>
                  </a:lnTo>
                  <a:lnTo>
                    <a:pt x="6481144" y="185010"/>
                  </a:lnTo>
                  <a:lnTo>
                    <a:pt x="6466018" y="227919"/>
                  </a:lnTo>
                  <a:lnTo>
                    <a:pt x="6449582" y="270441"/>
                  </a:lnTo>
                  <a:lnTo>
                    <a:pt x="6431834" y="312544"/>
                  </a:lnTo>
                  <a:lnTo>
                    <a:pt x="6412775" y="354195"/>
                  </a:lnTo>
                  <a:lnTo>
                    <a:pt x="6392404" y="395362"/>
                  </a:lnTo>
                  <a:lnTo>
                    <a:pt x="6370723" y="436013"/>
                  </a:lnTo>
                  <a:lnTo>
                    <a:pt x="6347730" y="476116"/>
                  </a:lnTo>
                  <a:lnTo>
                    <a:pt x="6323427" y="515638"/>
                  </a:lnTo>
                  <a:lnTo>
                    <a:pt x="6297812" y="554547"/>
                  </a:lnTo>
                  <a:lnTo>
                    <a:pt x="6270886" y="592810"/>
                  </a:lnTo>
                  <a:lnTo>
                    <a:pt x="6242649" y="630395"/>
                  </a:lnTo>
                  <a:lnTo>
                    <a:pt x="6213101" y="667270"/>
                  </a:lnTo>
                  <a:lnTo>
                    <a:pt x="6182242" y="703403"/>
                  </a:lnTo>
                  <a:lnTo>
                    <a:pt x="6150072" y="738761"/>
                  </a:lnTo>
                  <a:lnTo>
                    <a:pt x="6116592" y="773311"/>
                  </a:lnTo>
                  <a:close/>
                </a:path>
              </a:pathLst>
            </a:custGeom>
            <a:solidFill>
              <a:srgbClr val="61C2A2">
                <a:alpha val="14898"/>
              </a:srgbClr>
            </a:solidFill>
          </p:spPr>
          <p:txBody>
            <a:bodyPr wrap="square" lIns="0" tIns="0" rIns="0" bIns="0" rtlCol="0"/>
            <a:lstStyle/>
            <a:p>
              <a:endParaRPr/>
            </a:p>
          </p:txBody>
        </p:sp>
        <p:sp>
          <p:nvSpPr>
            <p:cNvPr id="11" name="object 11"/>
            <p:cNvSpPr/>
            <p:nvPr/>
          </p:nvSpPr>
          <p:spPr>
            <a:xfrm>
              <a:off x="0" y="1726532"/>
              <a:ext cx="5013960" cy="7160895"/>
            </a:xfrm>
            <a:custGeom>
              <a:avLst/>
              <a:gdLst/>
              <a:ahLst/>
              <a:cxnLst/>
              <a:rect l="l" t="t" r="r" b="b"/>
              <a:pathLst>
                <a:path w="5013960" h="7160895">
                  <a:moveTo>
                    <a:pt x="4568290" y="2592026"/>
                  </a:moveTo>
                  <a:lnTo>
                    <a:pt x="0" y="7160316"/>
                  </a:lnTo>
                  <a:lnTo>
                    <a:pt x="0" y="2872477"/>
                  </a:lnTo>
                  <a:lnTo>
                    <a:pt x="2424370" y="448107"/>
                  </a:lnTo>
                  <a:lnTo>
                    <a:pt x="2459338" y="414205"/>
                  </a:lnTo>
                  <a:lnTo>
                    <a:pt x="2495077" y="381644"/>
                  </a:lnTo>
                  <a:lnTo>
                    <a:pt x="2531557" y="350423"/>
                  </a:lnTo>
                  <a:lnTo>
                    <a:pt x="2568745" y="320541"/>
                  </a:lnTo>
                  <a:lnTo>
                    <a:pt x="2606611" y="291996"/>
                  </a:lnTo>
                  <a:lnTo>
                    <a:pt x="2645123" y="264788"/>
                  </a:lnTo>
                  <a:lnTo>
                    <a:pt x="2684249" y="238916"/>
                  </a:lnTo>
                  <a:lnTo>
                    <a:pt x="2723960" y="214379"/>
                  </a:lnTo>
                  <a:lnTo>
                    <a:pt x="2764222" y="191177"/>
                  </a:lnTo>
                  <a:lnTo>
                    <a:pt x="2805005" y="169307"/>
                  </a:lnTo>
                  <a:lnTo>
                    <a:pt x="2846278" y="148770"/>
                  </a:lnTo>
                  <a:lnTo>
                    <a:pt x="2888009" y="129565"/>
                  </a:lnTo>
                  <a:lnTo>
                    <a:pt x="2930167" y="111690"/>
                  </a:lnTo>
                  <a:lnTo>
                    <a:pt x="2972721" y="95145"/>
                  </a:lnTo>
                  <a:lnTo>
                    <a:pt x="3015639" y="79929"/>
                  </a:lnTo>
                  <a:lnTo>
                    <a:pt x="3058889" y="66041"/>
                  </a:lnTo>
                  <a:lnTo>
                    <a:pt x="3102442" y="53480"/>
                  </a:lnTo>
                  <a:lnTo>
                    <a:pt x="3146265" y="42245"/>
                  </a:lnTo>
                  <a:lnTo>
                    <a:pt x="3190326" y="32335"/>
                  </a:lnTo>
                  <a:lnTo>
                    <a:pt x="3234596" y="23750"/>
                  </a:lnTo>
                  <a:lnTo>
                    <a:pt x="3279042" y="16488"/>
                  </a:lnTo>
                  <a:lnTo>
                    <a:pt x="3323632" y="10549"/>
                  </a:lnTo>
                  <a:lnTo>
                    <a:pt x="3368337" y="5931"/>
                  </a:lnTo>
                  <a:lnTo>
                    <a:pt x="3413124" y="2634"/>
                  </a:lnTo>
                  <a:lnTo>
                    <a:pt x="3457962" y="657"/>
                  </a:lnTo>
                  <a:lnTo>
                    <a:pt x="3502820" y="0"/>
                  </a:lnTo>
                  <a:lnTo>
                    <a:pt x="3547666" y="660"/>
                  </a:lnTo>
                  <a:lnTo>
                    <a:pt x="3592469" y="2637"/>
                  </a:lnTo>
                  <a:lnTo>
                    <a:pt x="3637198" y="5931"/>
                  </a:lnTo>
                  <a:lnTo>
                    <a:pt x="3681822" y="10540"/>
                  </a:lnTo>
                  <a:lnTo>
                    <a:pt x="3726308" y="16464"/>
                  </a:lnTo>
                  <a:lnTo>
                    <a:pt x="3770627" y="23702"/>
                  </a:lnTo>
                  <a:lnTo>
                    <a:pt x="3814746" y="32252"/>
                  </a:lnTo>
                  <a:lnTo>
                    <a:pt x="3858634" y="42114"/>
                  </a:lnTo>
                  <a:lnTo>
                    <a:pt x="3902261" y="53287"/>
                  </a:lnTo>
                  <a:lnTo>
                    <a:pt x="3945593" y="65770"/>
                  </a:lnTo>
                  <a:lnTo>
                    <a:pt x="3988601" y="79563"/>
                  </a:lnTo>
                  <a:lnTo>
                    <a:pt x="4031253" y="94663"/>
                  </a:lnTo>
                  <a:lnTo>
                    <a:pt x="4073518" y="111071"/>
                  </a:lnTo>
                  <a:lnTo>
                    <a:pt x="4115364" y="128786"/>
                  </a:lnTo>
                  <a:lnTo>
                    <a:pt x="4156759" y="147806"/>
                  </a:lnTo>
                  <a:lnTo>
                    <a:pt x="4197674" y="168131"/>
                  </a:lnTo>
                  <a:lnTo>
                    <a:pt x="4238075" y="189760"/>
                  </a:lnTo>
                  <a:lnTo>
                    <a:pt x="4277933" y="212691"/>
                  </a:lnTo>
                  <a:lnTo>
                    <a:pt x="4317216" y="236925"/>
                  </a:lnTo>
                  <a:lnTo>
                    <a:pt x="4355891" y="262460"/>
                  </a:lnTo>
                  <a:lnTo>
                    <a:pt x="4393929" y="289295"/>
                  </a:lnTo>
                  <a:lnTo>
                    <a:pt x="4431298" y="317430"/>
                  </a:lnTo>
                  <a:lnTo>
                    <a:pt x="4467966" y="346862"/>
                  </a:lnTo>
                  <a:lnTo>
                    <a:pt x="4503902" y="377593"/>
                  </a:lnTo>
                  <a:lnTo>
                    <a:pt x="4539075" y="409620"/>
                  </a:lnTo>
                  <a:lnTo>
                    <a:pt x="4573453" y="442943"/>
                  </a:lnTo>
                  <a:lnTo>
                    <a:pt x="4606768" y="477330"/>
                  </a:lnTo>
                  <a:lnTo>
                    <a:pt x="4638771" y="512527"/>
                  </a:lnTo>
                  <a:lnTo>
                    <a:pt x="4669462" y="548502"/>
                  </a:lnTo>
                  <a:lnTo>
                    <a:pt x="4698842" y="585223"/>
                  </a:lnTo>
                  <a:lnTo>
                    <a:pt x="4726911" y="622657"/>
                  </a:lnTo>
                  <a:lnTo>
                    <a:pt x="4753668" y="660773"/>
                  </a:lnTo>
                  <a:lnTo>
                    <a:pt x="4779114" y="699537"/>
                  </a:lnTo>
                  <a:lnTo>
                    <a:pt x="4803249" y="738919"/>
                  </a:lnTo>
                  <a:lnTo>
                    <a:pt x="4826073" y="778884"/>
                  </a:lnTo>
                  <a:lnTo>
                    <a:pt x="4847585" y="819402"/>
                  </a:lnTo>
                  <a:lnTo>
                    <a:pt x="4867787" y="860440"/>
                  </a:lnTo>
                  <a:lnTo>
                    <a:pt x="4886678" y="901965"/>
                  </a:lnTo>
                  <a:lnTo>
                    <a:pt x="4904258" y="943945"/>
                  </a:lnTo>
                  <a:lnTo>
                    <a:pt x="4920527" y="986348"/>
                  </a:lnTo>
                  <a:lnTo>
                    <a:pt x="4935486" y="1029142"/>
                  </a:lnTo>
                  <a:lnTo>
                    <a:pt x="4949134" y="1072294"/>
                  </a:lnTo>
                  <a:lnTo>
                    <a:pt x="4961472" y="1115772"/>
                  </a:lnTo>
                  <a:lnTo>
                    <a:pt x="4972499" y="1159544"/>
                  </a:lnTo>
                  <a:lnTo>
                    <a:pt x="4982216" y="1203578"/>
                  </a:lnTo>
                  <a:lnTo>
                    <a:pt x="4990623" y="1247841"/>
                  </a:lnTo>
                  <a:lnTo>
                    <a:pt x="4997719" y="1292300"/>
                  </a:lnTo>
                  <a:lnTo>
                    <a:pt x="5003506" y="1336924"/>
                  </a:lnTo>
                  <a:lnTo>
                    <a:pt x="5007982" y="1381681"/>
                  </a:lnTo>
                  <a:lnTo>
                    <a:pt x="5011149" y="1426537"/>
                  </a:lnTo>
                  <a:lnTo>
                    <a:pt x="5013005" y="1471461"/>
                  </a:lnTo>
                  <a:lnTo>
                    <a:pt x="5013552" y="1516421"/>
                  </a:lnTo>
                  <a:lnTo>
                    <a:pt x="5012789" y="1561384"/>
                  </a:lnTo>
                  <a:lnTo>
                    <a:pt x="5010717" y="1606317"/>
                  </a:lnTo>
                  <a:lnTo>
                    <a:pt x="5007335" y="1651190"/>
                  </a:lnTo>
                  <a:lnTo>
                    <a:pt x="5002643" y="1695968"/>
                  </a:lnTo>
                  <a:lnTo>
                    <a:pt x="4996642" y="1740621"/>
                  </a:lnTo>
                  <a:lnTo>
                    <a:pt x="4989332" y="1785115"/>
                  </a:lnTo>
                  <a:lnTo>
                    <a:pt x="4980712" y="1829418"/>
                  </a:lnTo>
                  <a:lnTo>
                    <a:pt x="4970784" y="1873499"/>
                  </a:lnTo>
                  <a:lnTo>
                    <a:pt x="4959546" y="1917324"/>
                  </a:lnTo>
                  <a:lnTo>
                    <a:pt x="4946999" y="1960862"/>
                  </a:lnTo>
                  <a:lnTo>
                    <a:pt x="4933144" y="2004081"/>
                  </a:lnTo>
                  <a:lnTo>
                    <a:pt x="4917979" y="2046947"/>
                  </a:lnTo>
                  <a:lnTo>
                    <a:pt x="4901506" y="2089429"/>
                  </a:lnTo>
                  <a:lnTo>
                    <a:pt x="4883724" y="2131494"/>
                  </a:lnTo>
                  <a:lnTo>
                    <a:pt x="4864633" y="2173110"/>
                  </a:lnTo>
                  <a:lnTo>
                    <a:pt x="4844234" y="2214246"/>
                  </a:lnTo>
                  <a:lnTo>
                    <a:pt x="4822526" y="2254867"/>
                  </a:lnTo>
                  <a:lnTo>
                    <a:pt x="4799510" y="2294943"/>
                  </a:lnTo>
                  <a:lnTo>
                    <a:pt x="4775186" y="2334441"/>
                  </a:lnTo>
                  <a:lnTo>
                    <a:pt x="4749553" y="2373328"/>
                  </a:lnTo>
                  <a:lnTo>
                    <a:pt x="4722613" y="2411573"/>
                  </a:lnTo>
                  <a:lnTo>
                    <a:pt x="4694364" y="2449142"/>
                  </a:lnTo>
                  <a:lnTo>
                    <a:pt x="4664807" y="2486005"/>
                  </a:lnTo>
                  <a:lnTo>
                    <a:pt x="4633942" y="2522128"/>
                  </a:lnTo>
                  <a:lnTo>
                    <a:pt x="4601770" y="2557479"/>
                  </a:lnTo>
                  <a:lnTo>
                    <a:pt x="4568290" y="2592026"/>
                  </a:lnTo>
                  <a:close/>
                </a:path>
              </a:pathLst>
            </a:custGeom>
            <a:solidFill>
              <a:srgbClr val="1C6179">
                <a:alpha val="14898"/>
              </a:srgbClr>
            </a:solidFill>
          </p:spPr>
          <p:txBody>
            <a:bodyPr wrap="square" lIns="0" tIns="0" rIns="0" bIns="0" rtlCol="0"/>
            <a:lstStyle/>
            <a:p>
              <a:endParaRPr/>
            </a:p>
          </p:txBody>
        </p:sp>
      </p:grpSp>
      <p:graphicFrame>
        <p:nvGraphicFramePr>
          <p:cNvPr id="14" name="Diagram 13">
            <a:extLst>
              <a:ext uri="{FF2B5EF4-FFF2-40B4-BE49-F238E27FC236}">
                <a16:creationId xmlns:a16="http://schemas.microsoft.com/office/drawing/2014/main" id="{DB02368A-A2CB-4C8F-80D8-46296D067908}"/>
              </a:ext>
            </a:extLst>
          </p:cNvPr>
          <p:cNvGraphicFramePr/>
          <p:nvPr>
            <p:extLst>
              <p:ext uri="{D42A27DB-BD31-4B8C-83A1-F6EECF244321}">
                <p14:modId xmlns:p14="http://schemas.microsoft.com/office/powerpoint/2010/main" val="1027837117"/>
              </p:ext>
            </p:extLst>
          </p:nvPr>
        </p:nvGraphicFramePr>
        <p:xfrm>
          <a:off x="-58" y="952501"/>
          <a:ext cx="16261889" cy="90331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001818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03716"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solidFill>
            <a:srgbClr val="DAEFE1"/>
          </a:solidFill>
        </p:spPr>
        <p:txBody>
          <a:bodyPr wrap="square" lIns="0" tIns="0" rIns="0" bIns="0" rtlCol="0"/>
          <a:lstStyle/>
          <a:p>
            <a:endParaRPr dirty="0"/>
          </a:p>
        </p:txBody>
      </p:sp>
      <p:grpSp>
        <p:nvGrpSpPr>
          <p:cNvPr id="3" name="object 3"/>
          <p:cNvGrpSpPr/>
          <p:nvPr/>
        </p:nvGrpSpPr>
        <p:grpSpPr>
          <a:xfrm>
            <a:off x="13887337" y="5464112"/>
            <a:ext cx="4401185" cy="4823460"/>
            <a:chOff x="13887335" y="5464111"/>
            <a:chExt cx="4401185" cy="4823460"/>
          </a:xfrm>
        </p:grpSpPr>
        <p:sp>
          <p:nvSpPr>
            <p:cNvPr id="4" name="object 4"/>
            <p:cNvSpPr/>
            <p:nvPr/>
          </p:nvSpPr>
          <p:spPr>
            <a:xfrm>
              <a:off x="14756188" y="5464111"/>
              <a:ext cx="3531870" cy="4031615"/>
            </a:xfrm>
            <a:custGeom>
              <a:avLst/>
              <a:gdLst/>
              <a:ahLst/>
              <a:cxnLst/>
              <a:rect l="l" t="t" r="r" b="b"/>
              <a:pathLst>
                <a:path w="3531869" h="4031615">
                  <a:moveTo>
                    <a:pt x="3531810" y="1708729"/>
                  </a:moveTo>
                  <a:lnTo>
                    <a:pt x="1431031" y="3809509"/>
                  </a:lnTo>
                  <a:lnTo>
                    <a:pt x="1426779" y="3805257"/>
                  </a:lnTo>
                  <a:lnTo>
                    <a:pt x="1390465" y="3836934"/>
                  </a:lnTo>
                  <a:lnTo>
                    <a:pt x="1352795" y="3866233"/>
                  </a:lnTo>
                  <a:lnTo>
                    <a:pt x="1313876" y="3893151"/>
                  </a:lnTo>
                  <a:lnTo>
                    <a:pt x="1273814" y="3917685"/>
                  </a:lnTo>
                  <a:lnTo>
                    <a:pt x="1232717" y="3939833"/>
                  </a:lnTo>
                  <a:lnTo>
                    <a:pt x="1190692" y="3959593"/>
                  </a:lnTo>
                  <a:lnTo>
                    <a:pt x="1147845" y="3976962"/>
                  </a:lnTo>
                  <a:lnTo>
                    <a:pt x="1104284" y="3991937"/>
                  </a:lnTo>
                  <a:lnTo>
                    <a:pt x="1060116" y="4004517"/>
                  </a:lnTo>
                  <a:lnTo>
                    <a:pt x="1015448" y="4014698"/>
                  </a:lnTo>
                  <a:lnTo>
                    <a:pt x="970386" y="4022479"/>
                  </a:lnTo>
                  <a:lnTo>
                    <a:pt x="925038" y="4027857"/>
                  </a:lnTo>
                  <a:lnTo>
                    <a:pt x="879511" y="4030830"/>
                  </a:lnTo>
                  <a:lnTo>
                    <a:pt x="833912" y="4031394"/>
                  </a:lnTo>
                  <a:lnTo>
                    <a:pt x="788348" y="4029548"/>
                  </a:lnTo>
                  <a:lnTo>
                    <a:pt x="742926" y="4025290"/>
                  </a:lnTo>
                  <a:lnTo>
                    <a:pt x="697752" y="4018616"/>
                  </a:lnTo>
                  <a:lnTo>
                    <a:pt x="652935" y="4009525"/>
                  </a:lnTo>
                  <a:lnTo>
                    <a:pt x="608580" y="3998013"/>
                  </a:lnTo>
                  <a:lnTo>
                    <a:pt x="564796" y="3984079"/>
                  </a:lnTo>
                  <a:lnTo>
                    <a:pt x="521689" y="3967721"/>
                  </a:lnTo>
                  <a:lnTo>
                    <a:pt x="479365" y="3948935"/>
                  </a:lnTo>
                  <a:lnTo>
                    <a:pt x="437933" y="3927719"/>
                  </a:lnTo>
                  <a:lnTo>
                    <a:pt x="397499" y="3904071"/>
                  </a:lnTo>
                  <a:lnTo>
                    <a:pt x="358170" y="3877988"/>
                  </a:lnTo>
                  <a:lnTo>
                    <a:pt x="320053" y="3849468"/>
                  </a:lnTo>
                  <a:lnTo>
                    <a:pt x="283255" y="3818509"/>
                  </a:lnTo>
                  <a:lnTo>
                    <a:pt x="247883" y="3785108"/>
                  </a:lnTo>
                  <a:lnTo>
                    <a:pt x="214466" y="3749752"/>
                  </a:lnTo>
                  <a:lnTo>
                    <a:pt x="183462" y="3712999"/>
                  </a:lnTo>
                  <a:lnTo>
                    <a:pt x="154872" y="3674953"/>
                  </a:lnTo>
                  <a:lnTo>
                    <a:pt x="128697" y="3635716"/>
                  </a:lnTo>
                  <a:lnTo>
                    <a:pt x="104938" y="3595393"/>
                  </a:lnTo>
                  <a:lnTo>
                    <a:pt x="83596" y="3554087"/>
                  </a:lnTo>
                  <a:lnTo>
                    <a:pt x="64671" y="3511902"/>
                  </a:lnTo>
                  <a:lnTo>
                    <a:pt x="48167" y="3468940"/>
                  </a:lnTo>
                  <a:lnTo>
                    <a:pt x="34082" y="3425307"/>
                  </a:lnTo>
                  <a:lnTo>
                    <a:pt x="22419" y="3381104"/>
                  </a:lnTo>
                  <a:lnTo>
                    <a:pt x="13178" y="3336436"/>
                  </a:lnTo>
                  <a:lnTo>
                    <a:pt x="6360" y="3291407"/>
                  </a:lnTo>
                  <a:lnTo>
                    <a:pt x="1967" y="3246119"/>
                  </a:lnTo>
                  <a:lnTo>
                    <a:pt x="0" y="3200677"/>
                  </a:lnTo>
                  <a:lnTo>
                    <a:pt x="459" y="3155183"/>
                  </a:lnTo>
                  <a:lnTo>
                    <a:pt x="3345" y="3109741"/>
                  </a:lnTo>
                  <a:lnTo>
                    <a:pt x="8661" y="3064456"/>
                  </a:lnTo>
                  <a:lnTo>
                    <a:pt x="16406" y="3019430"/>
                  </a:lnTo>
                  <a:lnTo>
                    <a:pt x="26583" y="2974767"/>
                  </a:lnTo>
                  <a:lnTo>
                    <a:pt x="39191" y="2930570"/>
                  </a:lnTo>
                  <a:lnTo>
                    <a:pt x="54232" y="2886943"/>
                  </a:lnTo>
                  <a:lnTo>
                    <a:pt x="71708" y="2843990"/>
                  </a:lnTo>
                  <a:lnTo>
                    <a:pt x="91618" y="2801814"/>
                  </a:lnTo>
                  <a:lnTo>
                    <a:pt x="113965" y="2760518"/>
                  </a:lnTo>
                  <a:lnTo>
                    <a:pt x="138749" y="2720207"/>
                  </a:lnTo>
                  <a:lnTo>
                    <a:pt x="165971" y="2680983"/>
                  </a:lnTo>
                  <a:lnTo>
                    <a:pt x="195632" y="2642951"/>
                  </a:lnTo>
                  <a:lnTo>
                    <a:pt x="227735" y="2606213"/>
                  </a:lnTo>
                  <a:lnTo>
                    <a:pt x="223483" y="2601961"/>
                  </a:lnTo>
                  <a:lnTo>
                    <a:pt x="2574554" y="250889"/>
                  </a:lnTo>
                  <a:lnTo>
                    <a:pt x="2610080" y="217287"/>
                  </a:lnTo>
                  <a:lnTo>
                    <a:pt x="2646960" y="186110"/>
                  </a:lnTo>
                  <a:lnTo>
                    <a:pt x="2685091" y="157354"/>
                  </a:lnTo>
                  <a:lnTo>
                    <a:pt x="2724373" y="131017"/>
                  </a:lnTo>
                  <a:lnTo>
                    <a:pt x="2764704" y="107096"/>
                  </a:lnTo>
                  <a:lnTo>
                    <a:pt x="2805982" y="85587"/>
                  </a:lnTo>
                  <a:lnTo>
                    <a:pt x="2848106" y="66487"/>
                  </a:lnTo>
                  <a:lnTo>
                    <a:pt x="2890974" y="49794"/>
                  </a:lnTo>
                  <a:lnTo>
                    <a:pt x="2934485" y="35504"/>
                  </a:lnTo>
                  <a:lnTo>
                    <a:pt x="2978537" y="23615"/>
                  </a:lnTo>
                  <a:lnTo>
                    <a:pt x="3023029" y="14123"/>
                  </a:lnTo>
                  <a:lnTo>
                    <a:pt x="3067858" y="7025"/>
                  </a:lnTo>
                  <a:lnTo>
                    <a:pt x="3112924" y="2318"/>
                  </a:lnTo>
                  <a:lnTo>
                    <a:pt x="3158125" y="0"/>
                  </a:lnTo>
                  <a:lnTo>
                    <a:pt x="3203359" y="66"/>
                  </a:lnTo>
                  <a:lnTo>
                    <a:pt x="3248525" y="2515"/>
                  </a:lnTo>
                  <a:lnTo>
                    <a:pt x="3293521" y="7342"/>
                  </a:lnTo>
                  <a:lnTo>
                    <a:pt x="3338246" y="14546"/>
                  </a:lnTo>
                  <a:lnTo>
                    <a:pt x="3382598" y="24122"/>
                  </a:lnTo>
                  <a:lnTo>
                    <a:pt x="3426475" y="36069"/>
                  </a:lnTo>
                  <a:lnTo>
                    <a:pt x="3469777" y="50382"/>
                  </a:lnTo>
                  <a:lnTo>
                    <a:pt x="3512400" y="67059"/>
                  </a:lnTo>
                  <a:lnTo>
                    <a:pt x="3531810" y="75890"/>
                  </a:lnTo>
                  <a:lnTo>
                    <a:pt x="3531810" y="1708729"/>
                  </a:lnTo>
                  <a:close/>
                </a:path>
              </a:pathLst>
            </a:custGeom>
            <a:solidFill>
              <a:srgbClr val="61C2A2"/>
            </a:solidFill>
          </p:spPr>
          <p:txBody>
            <a:bodyPr wrap="square" lIns="0" tIns="0" rIns="0" bIns="0" rtlCol="0"/>
            <a:lstStyle/>
            <a:p>
              <a:endParaRPr/>
            </a:p>
          </p:txBody>
        </p:sp>
        <p:sp>
          <p:nvSpPr>
            <p:cNvPr id="5" name="object 5"/>
            <p:cNvSpPr/>
            <p:nvPr/>
          </p:nvSpPr>
          <p:spPr>
            <a:xfrm>
              <a:off x="13887335" y="7458158"/>
              <a:ext cx="4031615" cy="2828925"/>
            </a:xfrm>
            <a:custGeom>
              <a:avLst/>
              <a:gdLst/>
              <a:ahLst/>
              <a:cxnLst/>
              <a:rect l="l" t="t" r="r" b="b"/>
              <a:pathLst>
                <a:path w="4031615" h="2828925">
                  <a:moveTo>
                    <a:pt x="3781482" y="1455356"/>
                  </a:moveTo>
                  <a:lnTo>
                    <a:pt x="2407997" y="2828841"/>
                  </a:lnTo>
                  <a:lnTo>
                    <a:pt x="0" y="2828841"/>
                  </a:lnTo>
                  <a:lnTo>
                    <a:pt x="2577483" y="251357"/>
                  </a:lnTo>
                  <a:lnTo>
                    <a:pt x="2613004" y="217754"/>
                  </a:lnTo>
                  <a:lnTo>
                    <a:pt x="2649874" y="186570"/>
                  </a:lnTo>
                  <a:lnTo>
                    <a:pt x="2687990" y="157802"/>
                  </a:lnTo>
                  <a:lnTo>
                    <a:pt x="2727251" y="131448"/>
                  </a:lnTo>
                  <a:lnTo>
                    <a:pt x="2767556" y="107504"/>
                  </a:lnTo>
                  <a:lnTo>
                    <a:pt x="2808804" y="85968"/>
                  </a:lnTo>
                  <a:lnTo>
                    <a:pt x="2850893" y="66836"/>
                  </a:lnTo>
                  <a:lnTo>
                    <a:pt x="2893721" y="50106"/>
                  </a:lnTo>
                  <a:lnTo>
                    <a:pt x="2937187" y="35774"/>
                  </a:lnTo>
                  <a:lnTo>
                    <a:pt x="2981191" y="23839"/>
                  </a:lnTo>
                  <a:lnTo>
                    <a:pt x="3025630" y="14297"/>
                  </a:lnTo>
                  <a:lnTo>
                    <a:pt x="3070402" y="7145"/>
                  </a:lnTo>
                  <a:lnTo>
                    <a:pt x="3115408" y="2380"/>
                  </a:lnTo>
                  <a:lnTo>
                    <a:pt x="3160544" y="0"/>
                  </a:lnTo>
                  <a:lnTo>
                    <a:pt x="3205711" y="1"/>
                  </a:lnTo>
                  <a:lnTo>
                    <a:pt x="3250806" y="2380"/>
                  </a:lnTo>
                  <a:lnTo>
                    <a:pt x="3295728" y="7136"/>
                  </a:lnTo>
                  <a:lnTo>
                    <a:pt x="3340375" y="14264"/>
                  </a:lnTo>
                  <a:lnTo>
                    <a:pt x="3384647" y="23762"/>
                  </a:lnTo>
                  <a:lnTo>
                    <a:pt x="3428441" y="35627"/>
                  </a:lnTo>
                  <a:lnTo>
                    <a:pt x="3471657" y="49857"/>
                  </a:lnTo>
                  <a:lnTo>
                    <a:pt x="3514193" y="66447"/>
                  </a:lnTo>
                  <a:lnTo>
                    <a:pt x="3555947" y="85396"/>
                  </a:lnTo>
                  <a:lnTo>
                    <a:pt x="3596819" y="106700"/>
                  </a:lnTo>
                  <a:lnTo>
                    <a:pt x="3636707" y="130357"/>
                  </a:lnTo>
                  <a:lnTo>
                    <a:pt x="3675508" y="156364"/>
                  </a:lnTo>
                  <a:lnTo>
                    <a:pt x="3713123" y="184717"/>
                  </a:lnTo>
                  <a:lnTo>
                    <a:pt x="3749450" y="215415"/>
                  </a:lnTo>
                  <a:lnTo>
                    <a:pt x="3784386" y="248453"/>
                  </a:lnTo>
                  <a:lnTo>
                    <a:pt x="3817410" y="283404"/>
                  </a:lnTo>
                  <a:lnTo>
                    <a:pt x="3848065" y="319772"/>
                  </a:lnTo>
                  <a:lnTo>
                    <a:pt x="3876352" y="357453"/>
                  </a:lnTo>
                  <a:lnTo>
                    <a:pt x="3902272" y="396342"/>
                  </a:lnTo>
                  <a:lnTo>
                    <a:pt x="3925824" y="436334"/>
                  </a:lnTo>
                  <a:lnTo>
                    <a:pt x="3947009" y="477325"/>
                  </a:lnTo>
                  <a:lnTo>
                    <a:pt x="3965827" y="519211"/>
                  </a:lnTo>
                  <a:lnTo>
                    <a:pt x="3982278" y="561886"/>
                  </a:lnTo>
                  <a:lnTo>
                    <a:pt x="3996363" y="605247"/>
                  </a:lnTo>
                  <a:lnTo>
                    <a:pt x="4008081" y="649188"/>
                  </a:lnTo>
                  <a:lnTo>
                    <a:pt x="4017434" y="693605"/>
                  </a:lnTo>
                  <a:lnTo>
                    <a:pt x="4024421" y="738394"/>
                  </a:lnTo>
                  <a:lnTo>
                    <a:pt x="4029042" y="783450"/>
                  </a:lnTo>
                  <a:lnTo>
                    <a:pt x="4031298" y="828669"/>
                  </a:lnTo>
                  <a:lnTo>
                    <a:pt x="4031189" y="873945"/>
                  </a:lnTo>
                  <a:lnTo>
                    <a:pt x="4028715" y="919175"/>
                  </a:lnTo>
                  <a:lnTo>
                    <a:pt x="4023877" y="964254"/>
                  </a:lnTo>
                  <a:lnTo>
                    <a:pt x="4016675" y="1009077"/>
                  </a:lnTo>
                  <a:lnTo>
                    <a:pt x="4007108" y="1053540"/>
                  </a:lnTo>
                  <a:lnTo>
                    <a:pt x="3995178" y="1097538"/>
                  </a:lnTo>
                  <a:lnTo>
                    <a:pt x="3980885" y="1140967"/>
                  </a:lnTo>
                  <a:lnTo>
                    <a:pt x="3964228" y="1183722"/>
                  </a:lnTo>
                  <a:lnTo>
                    <a:pt x="3945208" y="1225698"/>
                  </a:lnTo>
                  <a:lnTo>
                    <a:pt x="3923826" y="1266792"/>
                  </a:lnTo>
                  <a:lnTo>
                    <a:pt x="3900081" y="1306898"/>
                  </a:lnTo>
                  <a:lnTo>
                    <a:pt x="3873974" y="1345912"/>
                  </a:lnTo>
                  <a:lnTo>
                    <a:pt x="3845505" y="1383729"/>
                  </a:lnTo>
                  <a:lnTo>
                    <a:pt x="3814674" y="1420245"/>
                  </a:lnTo>
                  <a:lnTo>
                    <a:pt x="3781482" y="1455356"/>
                  </a:lnTo>
                  <a:close/>
                </a:path>
              </a:pathLst>
            </a:custGeom>
            <a:solidFill>
              <a:srgbClr val="1C6179"/>
            </a:solidFill>
          </p:spPr>
          <p:txBody>
            <a:bodyPr wrap="square" lIns="0" tIns="0" rIns="0" bIns="0" rtlCol="0"/>
            <a:lstStyle/>
            <a:p>
              <a:endParaRPr/>
            </a:p>
          </p:txBody>
        </p:sp>
      </p:grpSp>
      <p:grpSp>
        <p:nvGrpSpPr>
          <p:cNvPr id="6" name="object 6"/>
          <p:cNvGrpSpPr/>
          <p:nvPr/>
        </p:nvGrpSpPr>
        <p:grpSpPr>
          <a:xfrm>
            <a:off x="11163594" y="0"/>
            <a:ext cx="2665095" cy="2663190"/>
            <a:chOff x="11163593" y="0"/>
            <a:chExt cx="2665095" cy="2663190"/>
          </a:xfrm>
        </p:grpSpPr>
        <p:sp>
          <p:nvSpPr>
            <p:cNvPr id="7" name="object 7"/>
            <p:cNvSpPr/>
            <p:nvPr/>
          </p:nvSpPr>
          <p:spPr>
            <a:xfrm>
              <a:off x="11163593" y="80675"/>
              <a:ext cx="2582545" cy="2582545"/>
            </a:xfrm>
            <a:custGeom>
              <a:avLst/>
              <a:gdLst/>
              <a:ahLst/>
              <a:cxnLst/>
              <a:rect l="l" t="t" r="r" b="b"/>
              <a:pathLst>
                <a:path w="2582544" h="2582545">
                  <a:moveTo>
                    <a:pt x="2401902" y="1056712"/>
                  </a:moveTo>
                  <a:lnTo>
                    <a:pt x="1037035" y="2421579"/>
                  </a:lnTo>
                  <a:lnTo>
                    <a:pt x="1033953" y="2418497"/>
                  </a:lnTo>
                  <a:lnTo>
                    <a:pt x="996849" y="2450135"/>
                  </a:lnTo>
                  <a:lnTo>
                    <a:pt x="957878" y="2478392"/>
                  </a:lnTo>
                  <a:lnTo>
                    <a:pt x="917253" y="2503264"/>
                  </a:lnTo>
                  <a:lnTo>
                    <a:pt x="875188" y="2524746"/>
                  </a:lnTo>
                  <a:lnTo>
                    <a:pt x="831893" y="2542834"/>
                  </a:lnTo>
                  <a:lnTo>
                    <a:pt x="787583" y="2557523"/>
                  </a:lnTo>
                  <a:lnTo>
                    <a:pt x="742471" y="2568808"/>
                  </a:lnTo>
                  <a:lnTo>
                    <a:pt x="696768" y="2576684"/>
                  </a:lnTo>
                  <a:lnTo>
                    <a:pt x="650688" y="2581146"/>
                  </a:lnTo>
                  <a:lnTo>
                    <a:pt x="604443" y="2582191"/>
                  </a:lnTo>
                  <a:lnTo>
                    <a:pt x="558247" y="2579812"/>
                  </a:lnTo>
                  <a:lnTo>
                    <a:pt x="512312" y="2574006"/>
                  </a:lnTo>
                  <a:lnTo>
                    <a:pt x="466850" y="2564767"/>
                  </a:lnTo>
                  <a:lnTo>
                    <a:pt x="422076" y="2552090"/>
                  </a:lnTo>
                  <a:lnTo>
                    <a:pt x="378200" y="2535972"/>
                  </a:lnTo>
                  <a:lnTo>
                    <a:pt x="335437" y="2516407"/>
                  </a:lnTo>
                  <a:lnTo>
                    <a:pt x="293999" y="2493391"/>
                  </a:lnTo>
                  <a:lnTo>
                    <a:pt x="254099" y="2466918"/>
                  </a:lnTo>
                  <a:lnTo>
                    <a:pt x="215949" y="2436984"/>
                  </a:lnTo>
                  <a:lnTo>
                    <a:pt x="179762" y="2403585"/>
                  </a:lnTo>
                  <a:lnTo>
                    <a:pt x="146341" y="2367420"/>
                  </a:lnTo>
                  <a:lnTo>
                    <a:pt x="116346" y="2329332"/>
                  </a:lnTo>
                  <a:lnTo>
                    <a:pt x="89779" y="2289525"/>
                  </a:lnTo>
                  <a:lnTo>
                    <a:pt x="66644" y="2248206"/>
                  </a:lnTo>
                  <a:lnTo>
                    <a:pt x="46941" y="2205581"/>
                  </a:lnTo>
                  <a:lnTo>
                    <a:pt x="30674" y="2161855"/>
                  </a:lnTo>
                  <a:lnTo>
                    <a:pt x="17844" y="2117234"/>
                  </a:lnTo>
                  <a:lnTo>
                    <a:pt x="8453" y="2071924"/>
                  </a:lnTo>
                  <a:lnTo>
                    <a:pt x="2504" y="2026131"/>
                  </a:lnTo>
                  <a:lnTo>
                    <a:pt x="0" y="1980061"/>
                  </a:lnTo>
                  <a:lnTo>
                    <a:pt x="941" y="1933920"/>
                  </a:lnTo>
                  <a:lnTo>
                    <a:pt x="5330" y="1887912"/>
                  </a:lnTo>
                  <a:lnTo>
                    <a:pt x="13171" y="1842245"/>
                  </a:lnTo>
                  <a:lnTo>
                    <a:pt x="24463" y="1797125"/>
                  </a:lnTo>
                  <a:lnTo>
                    <a:pt x="39211" y="1752756"/>
                  </a:lnTo>
                  <a:lnTo>
                    <a:pt x="57416" y="1709345"/>
                  </a:lnTo>
                  <a:lnTo>
                    <a:pt x="79080" y="1667097"/>
                  </a:lnTo>
                  <a:lnTo>
                    <a:pt x="104206" y="1626219"/>
                  </a:lnTo>
                  <a:lnTo>
                    <a:pt x="132795" y="1586916"/>
                  </a:lnTo>
                  <a:lnTo>
                    <a:pt x="164850" y="1549395"/>
                  </a:lnTo>
                  <a:lnTo>
                    <a:pt x="161768" y="1546313"/>
                  </a:lnTo>
                  <a:lnTo>
                    <a:pt x="1526635" y="181446"/>
                  </a:lnTo>
                  <a:lnTo>
                    <a:pt x="1562432" y="148299"/>
                  </a:lnTo>
                  <a:lnTo>
                    <a:pt x="1600047" y="118502"/>
                  </a:lnTo>
                  <a:lnTo>
                    <a:pt x="1639286" y="92049"/>
                  </a:lnTo>
                  <a:lnTo>
                    <a:pt x="1679955" y="68933"/>
                  </a:lnTo>
                  <a:lnTo>
                    <a:pt x="1721861" y="49149"/>
                  </a:lnTo>
                  <a:lnTo>
                    <a:pt x="1764811" y="32691"/>
                  </a:lnTo>
                  <a:lnTo>
                    <a:pt x="1808609" y="19553"/>
                  </a:lnTo>
                  <a:lnTo>
                    <a:pt x="1853063" y="9729"/>
                  </a:lnTo>
                  <a:lnTo>
                    <a:pt x="1897978" y="3213"/>
                  </a:lnTo>
                  <a:lnTo>
                    <a:pt x="1943161" y="0"/>
                  </a:lnTo>
                  <a:lnTo>
                    <a:pt x="1988418" y="83"/>
                  </a:lnTo>
                  <a:lnTo>
                    <a:pt x="2033555" y="3456"/>
                  </a:lnTo>
                  <a:lnTo>
                    <a:pt x="2078378" y="10115"/>
                  </a:lnTo>
                  <a:lnTo>
                    <a:pt x="2122694" y="20052"/>
                  </a:lnTo>
                  <a:lnTo>
                    <a:pt x="2166309" y="33262"/>
                  </a:lnTo>
                  <a:lnTo>
                    <a:pt x="2209029" y="49739"/>
                  </a:lnTo>
                  <a:lnTo>
                    <a:pt x="2250660" y="69478"/>
                  </a:lnTo>
                  <a:lnTo>
                    <a:pt x="2291009" y="92472"/>
                  </a:lnTo>
                  <a:lnTo>
                    <a:pt x="2329881" y="118715"/>
                  </a:lnTo>
                  <a:lnTo>
                    <a:pt x="2367083" y="148202"/>
                  </a:lnTo>
                  <a:lnTo>
                    <a:pt x="2402421" y="180926"/>
                  </a:lnTo>
                  <a:lnTo>
                    <a:pt x="2435126" y="216284"/>
                  </a:lnTo>
                  <a:lnTo>
                    <a:pt x="2464556" y="253542"/>
                  </a:lnTo>
                  <a:lnTo>
                    <a:pt x="2490714" y="292500"/>
                  </a:lnTo>
                  <a:lnTo>
                    <a:pt x="2513598" y="332959"/>
                  </a:lnTo>
                  <a:lnTo>
                    <a:pt x="2533208" y="374718"/>
                  </a:lnTo>
                  <a:lnTo>
                    <a:pt x="2549546" y="417578"/>
                  </a:lnTo>
                  <a:lnTo>
                    <a:pt x="2562610" y="461339"/>
                  </a:lnTo>
                  <a:lnTo>
                    <a:pt x="2572401" y="505801"/>
                  </a:lnTo>
                  <a:lnTo>
                    <a:pt x="2578920" y="550764"/>
                  </a:lnTo>
                  <a:lnTo>
                    <a:pt x="2582165" y="596029"/>
                  </a:lnTo>
                  <a:lnTo>
                    <a:pt x="2582138" y="641396"/>
                  </a:lnTo>
                  <a:lnTo>
                    <a:pt x="2578839" y="686665"/>
                  </a:lnTo>
                  <a:lnTo>
                    <a:pt x="2572267" y="731636"/>
                  </a:lnTo>
                  <a:lnTo>
                    <a:pt x="2562423" y="776110"/>
                  </a:lnTo>
                  <a:lnTo>
                    <a:pt x="2549307" y="819886"/>
                  </a:lnTo>
                  <a:lnTo>
                    <a:pt x="2532919" y="862765"/>
                  </a:lnTo>
                  <a:lnTo>
                    <a:pt x="2513259" y="904548"/>
                  </a:lnTo>
                  <a:lnTo>
                    <a:pt x="2490327" y="945033"/>
                  </a:lnTo>
                  <a:lnTo>
                    <a:pt x="2464123" y="984022"/>
                  </a:lnTo>
                  <a:lnTo>
                    <a:pt x="2434648" y="1021315"/>
                  </a:lnTo>
                  <a:lnTo>
                    <a:pt x="2401902" y="1056712"/>
                  </a:lnTo>
                  <a:close/>
                </a:path>
              </a:pathLst>
            </a:custGeom>
            <a:solidFill>
              <a:srgbClr val="1C6179"/>
            </a:solidFill>
          </p:spPr>
          <p:txBody>
            <a:bodyPr wrap="square" lIns="0" tIns="0" rIns="0" bIns="0" rtlCol="0"/>
            <a:lstStyle/>
            <a:p>
              <a:endParaRPr/>
            </a:p>
          </p:txBody>
        </p:sp>
        <p:sp>
          <p:nvSpPr>
            <p:cNvPr id="8" name="object 8"/>
            <p:cNvSpPr/>
            <p:nvPr/>
          </p:nvSpPr>
          <p:spPr>
            <a:xfrm>
              <a:off x="11501565" y="0"/>
              <a:ext cx="2326640" cy="1486535"/>
            </a:xfrm>
            <a:custGeom>
              <a:avLst/>
              <a:gdLst/>
              <a:ahLst/>
              <a:cxnLst/>
              <a:rect l="l" t="t" r="r" b="b"/>
              <a:pathLst>
                <a:path w="2326640" h="1486535">
                  <a:moveTo>
                    <a:pt x="2220934" y="142059"/>
                  </a:moveTo>
                  <a:lnTo>
                    <a:pt x="1037178" y="1325815"/>
                  </a:lnTo>
                  <a:lnTo>
                    <a:pt x="1034096" y="1322733"/>
                  </a:lnTo>
                  <a:lnTo>
                    <a:pt x="996990" y="1354371"/>
                  </a:lnTo>
                  <a:lnTo>
                    <a:pt x="958017" y="1382629"/>
                  </a:lnTo>
                  <a:lnTo>
                    <a:pt x="917389" y="1407501"/>
                  </a:lnTo>
                  <a:lnTo>
                    <a:pt x="875321" y="1428983"/>
                  </a:lnTo>
                  <a:lnTo>
                    <a:pt x="832023" y="1447069"/>
                  </a:lnTo>
                  <a:lnTo>
                    <a:pt x="787709" y="1461757"/>
                  </a:lnTo>
                  <a:lnTo>
                    <a:pt x="742592" y="1473040"/>
                  </a:lnTo>
                  <a:lnTo>
                    <a:pt x="696885" y="1480913"/>
                  </a:lnTo>
                  <a:lnTo>
                    <a:pt x="650800" y="1485373"/>
                  </a:lnTo>
                  <a:lnTo>
                    <a:pt x="604551" y="1486414"/>
                  </a:lnTo>
                  <a:lnTo>
                    <a:pt x="558349" y="1484032"/>
                  </a:lnTo>
                  <a:lnTo>
                    <a:pt x="512409" y="1478222"/>
                  </a:lnTo>
                  <a:lnTo>
                    <a:pt x="466942" y="1468979"/>
                  </a:lnTo>
                  <a:lnTo>
                    <a:pt x="422161" y="1456298"/>
                  </a:lnTo>
                  <a:lnTo>
                    <a:pt x="378280" y="1440175"/>
                  </a:lnTo>
                  <a:lnTo>
                    <a:pt x="335511" y="1420605"/>
                  </a:lnTo>
                  <a:lnTo>
                    <a:pt x="294067" y="1397583"/>
                  </a:lnTo>
                  <a:lnTo>
                    <a:pt x="254160" y="1371105"/>
                  </a:lnTo>
                  <a:lnTo>
                    <a:pt x="216004" y="1341165"/>
                  </a:lnTo>
                  <a:lnTo>
                    <a:pt x="179811" y="1307760"/>
                  </a:lnTo>
                  <a:lnTo>
                    <a:pt x="146384" y="1271589"/>
                  </a:lnTo>
                  <a:lnTo>
                    <a:pt x="116383" y="1233494"/>
                  </a:lnTo>
                  <a:lnTo>
                    <a:pt x="89811" y="1193681"/>
                  </a:lnTo>
                  <a:lnTo>
                    <a:pt x="66670" y="1152356"/>
                  </a:lnTo>
                  <a:lnTo>
                    <a:pt x="46962" y="1109725"/>
                  </a:lnTo>
                  <a:lnTo>
                    <a:pt x="30690" y="1065993"/>
                  </a:lnTo>
                  <a:lnTo>
                    <a:pt x="17855" y="1021366"/>
                  </a:lnTo>
                  <a:lnTo>
                    <a:pt x="8460" y="976051"/>
                  </a:lnTo>
                  <a:lnTo>
                    <a:pt x="2508" y="930253"/>
                  </a:lnTo>
                  <a:lnTo>
                    <a:pt x="0" y="884177"/>
                  </a:lnTo>
                  <a:lnTo>
                    <a:pt x="938" y="838031"/>
                  </a:lnTo>
                  <a:lnTo>
                    <a:pt x="5325" y="792019"/>
                  </a:lnTo>
                  <a:lnTo>
                    <a:pt x="13162" y="746348"/>
                  </a:lnTo>
                  <a:lnTo>
                    <a:pt x="24453" y="701223"/>
                  </a:lnTo>
                  <a:lnTo>
                    <a:pt x="39200" y="656850"/>
                  </a:lnTo>
                  <a:lnTo>
                    <a:pt x="57404" y="613435"/>
                  </a:lnTo>
                  <a:lnTo>
                    <a:pt x="79067" y="571185"/>
                  </a:lnTo>
                  <a:lnTo>
                    <a:pt x="104193" y="530304"/>
                  </a:lnTo>
                  <a:lnTo>
                    <a:pt x="132782" y="490999"/>
                  </a:lnTo>
                  <a:lnTo>
                    <a:pt x="164838" y="453475"/>
                  </a:lnTo>
                  <a:lnTo>
                    <a:pt x="161756" y="450393"/>
                  </a:lnTo>
                  <a:lnTo>
                    <a:pt x="612149" y="0"/>
                  </a:lnTo>
                  <a:lnTo>
                    <a:pt x="2326565" y="0"/>
                  </a:lnTo>
                  <a:lnTo>
                    <a:pt x="2309361" y="30374"/>
                  </a:lnTo>
                  <a:lnTo>
                    <a:pt x="2283158" y="69366"/>
                  </a:lnTo>
                  <a:lnTo>
                    <a:pt x="2253682" y="106661"/>
                  </a:lnTo>
                  <a:lnTo>
                    <a:pt x="2220934" y="142059"/>
                  </a:lnTo>
                  <a:close/>
                </a:path>
              </a:pathLst>
            </a:custGeom>
            <a:solidFill>
              <a:srgbClr val="61C2A2"/>
            </a:solidFill>
          </p:spPr>
          <p:txBody>
            <a:bodyPr wrap="square" lIns="0" tIns="0" rIns="0" bIns="0" rtlCol="0"/>
            <a:lstStyle/>
            <a:p>
              <a:endParaRPr/>
            </a:p>
          </p:txBody>
        </p:sp>
      </p:grpSp>
      <p:grpSp>
        <p:nvGrpSpPr>
          <p:cNvPr id="9" name="object 9"/>
          <p:cNvGrpSpPr/>
          <p:nvPr/>
        </p:nvGrpSpPr>
        <p:grpSpPr>
          <a:xfrm>
            <a:off x="-549709" y="-681990"/>
            <a:ext cx="6530975" cy="8887460"/>
            <a:chOff x="0" y="0"/>
            <a:chExt cx="6530975" cy="8887460"/>
          </a:xfrm>
        </p:grpSpPr>
        <p:sp>
          <p:nvSpPr>
            <p:cNvPr id="10" name="object 10"/>
            <p:cNvSpPr/>
            <p:nvPr/>
          </p:nvSpPr>
          <p:spPr>
            <a:xfrm>
              <a:off x="0" y="0"/>
              <a:ext cx="6530975" cy="5354955"/>
            </a:xfrm>
            <a:custGeom>
              <a:avLst/>
              <a:gdLst/>
              <a:ahLst/>
              <a:cxnLst/>
              <a:rect l="l" t="t" r="r" b="b"/>
              <a:pathLst>
                <a:path w="6530975" h="5354955">
                  <a:moveTo>
                    <a:pt x="6116592" y="773311"/>
                  </a:moveTo>
                  <a:lnTo>
                    <a:pt x="1930124" y="4959778"/>
                  </a:lnTo>
                  <a:lnTo>
                    <a:pt x="1922553" y="4952207"/>
                  </a:lnTo>
                  <a:lnTo>
                    <a:pt x="1886651" y="4984317"/>
                  </a:lnTo>
                  <a:lnTo>
                    <a:pt x="1849966" y="5015099"/>
                  </a:lnTo>
                  <a:lnTo>
                    <a:pt x="1812530" y="5044552"/>
                  </a:lnTo>
                  <a:lnTo>
                    <a:pt x="1774377" y="5072676"/>
                  </a:lnTo>
                  <a:lnTo>
                    <a:pt x="1735541" y="5099471"/>
                  </a:lnTo>
                  <a:lnTo>
                    <a:pt x="1696055" y="5124934"/>
                  </a:lnTo>
                  <a:lnTo>
                    <a:pt x="1655952" y="5149066"/>
                  </a:lnTo>
                  <a:lnTo>
                    <a:pt x="1615267" y="5171865"/>
                  </a:lnTo>
                  <a:lnTo>
                    <a:pt x="1574032" y="5193332"/>
                  </a:lnTo>
                  <a:lnTo>
                    <a:pt x="1532281" y="5213465"/>
                  </a:lnTo>
                  <a:lnTo>
                    <a:pt x="1490048" y="5232263"/>
                  </a:lnTo>
                  <a:lnTo>
                    <a:pt x="1447366" y="5249726"/>
                  </a:lnTo>
                  <a:lnTo>
                    <a:pt x="1404268" y="5265852"/>
                  </a:lnTo>
                  <a:lnTo>
                    <a:pt x="1360788" y="5280642"/>
                  </a:lnTo>
                  <a:lnTo>
                    <a:pt x="1316959" y="5294095"/>
                  </a:lnTo>
                  <a:lnTo>
                    <a:pt x="1272815" y="5306208"/>
                  </a:lnTo>
                  <a:lnTo>
                    <a:pt x="1228389" y="5316983"/>
                  </a:lnTo>
                  <a:lnTo>
                    <a:pt x="1183715" y="5326418"/>
                  </a:lnTo>
                  <a:lnTo>
                    <a:pt x="1138826" y="5334512"/>
                  </a:lnTo>
                  <a:lnTo>
                    <a:pt x="1093756" y="5341265"/>
                  </a:lnTo>
                  <a:lnTo>
                    <a:pt x="1048538" y="5346676"/>
                  </a:lnTo>
                  <a:lnTo>
                    <a:pt x="1003206" y="5350744"/>
                  </a:lnTo>
                  <a:lnTo>
                    <a:pt x="957793" y="5353468"/>
                  </a:lnTo>
                  <a:lnTo>
                    <a:pt x="912332" y="5354847"/>
                  </a:lnTo>
                  <a:lnTo>
                    <a:pt x="866857" y="5354882"/>
                  </a:lnTo>
                  <a:lnTo>
                    <a:pt x="821402" y="5353570"/>
                  </a:lnTo>
                  <a:lnTo>
                    <a:pt x="776000" y="5350912"/>
                  </a:lnTo>
                  <a:lnTo>
                    <a:pt x="730684" y="5346906"/>
                  </a:lnTo>
                  <a:lnTo>
                    <a:pt x="685488" y="5341552"/>
                  </a:lnTo>
                  <a:lnTo>
                    <a:pt x="640445" y="5334849"/>
                  </a:lnTo>
                  <a:lnTo>
                    <a:pt x="595590" y="5326796"/>
                  </a:lnTo>
                  <a:lnTo>
                    <a:pt x="550954" y="5317393"/>
                  </a:lnTo>
                  <a:lnTo>
                    <a:pt x="506572" y="5306638"/>
                  </a:lnTo>
                  <a:lnTo>
                    <a:pt x="462478" y="5294532"/>
                  </a:lnTo>
                  <a:lnTo>
                    <a:pt x="418704" y="5281072"/>
                  </a:lnTo>
                  <a:lnTo>
                    <a:pt x="375284" y="5266259"/>
                  </a:lnTo>
                  <a:lnTo>
                    <a:pt x="332252" y="5250092"/>
                  </a:lnTo>
                  <a:lnTo>
                    <a:pt x="289641" y="5232570"/>
                  </a:lnTo>
                  <a:lnTo>
                    <a:pt x="247485" y="5213691"/>
                  </a:lnTo>
                  <a:lnTo>
                    <a:pt x="205816" y="5193457"/>
                  </a:lnTo>
                  <a:lnTo>
                    <a:pt x="164669" y="5171864"/>
                  </a:lnTo>
                  <a:lnTo>
                    <a:pt x="124077" y="5148914"/>
                  </a:lnTo>
                  <a:lnTo>
                    <a:pt x="84074" y="5124605"/>
                  </a:lnTo>
                  <a:lnTo>
                    <a:pt x="44692" y="5098936"/>
                  </a:lnTo>
                  <a:lnTo>
                    <a:pt x="5966" y="5071907"/>
                  </a:lnTo>
                  <a:lnTo>
                    <a:pt x="0" y="2589426"/>
                  </a:lnTo>
                  <a:lnTo>
                    <a:pt x="2589426" y="0"/>
                  </a:lnTo>
                  <a:lnTo>
                    <a:pt x="6530493" y="0"/>
                  </a:lnTo>
                  <a:lnTo>
                    <a:pt x="6528532" y="10154"/>
                  </a:lnTo>
                  <a:lnTo>
                    <a:pt x="6518652" y="54287"/>
                  </a:lnTo>
                  <a:lnTo>
                    <a:pt x="6507460" y="98162"/>
                  </a:lnTo>
                  <a:lnTo>
                    <a:pt x="6494958" y="141747"/>
                  </a:lnTo>
                  <a:lnTo>
                    <a:pt x="6481144" y="185010"/>
                  </a:lnTo>
                  <a:lnTo>
                    <a:pt x="6466018" y="227919"/>
                  </a:lnTo>
                  <a:lnTo>
                    <a:pt x="6449582" y="270441"/>
                  </a:lnTo>
                  <a:lnTo>
                    <a:pt x="6431834" y="312544"/>
                  </a:lnTo>
                  <a:lnTo>
                    <a:pt x="6412775" y="354195"/>
                  </a:lnTo>
                  <a:lnTo>
                    <a:pt x="6392404" y="395362"/>
                  </a:lnTo>
                  <a:lnTo>
                    <a:pt x="6370723" y="436013"/>
                  </a:lnTo>
                  <a:lnTo>
                    <a:pt x="6347730" y="476116"/>
                  </a:lnTo>
                  <a:lnTo>
                    <a:pt x="6323427" y="515638"/>
                  </a:lnTo>
                  <a:lnTo>
                    <a:pt x="6297812" y="554547"/>
                  </a:lnTo>
                  <a:lnTo>
                    <a:pt x="6270886" y="592810"/>
                  </a:lnTo>
                  <a:lnTo>
                    <a:pt x="6242649" y="630395"/>
                  </a:lnTo>
                  <a:lnTo>
                    <a:pt x="6213101" y="667270"/>
                  </a:lnTo>
                  <a:lnTo>
                    <a:pt x="6182242" y="703403"/>
                  </a:lnTo>
                  <a:lnTo>
                    <a:pt x="6150072" y="738761"/>
                  </a:lnTo>
                  <a:lnTo>
                    <a:pt x="6116592" y="773311"/>
                  </a:lnTo>
                  <a:close/>
                </a:path>
              </a:pathLst>
            </a:custGeom>
            <a:solidFill>
              <a:srgbClr val="61C2A2">
                <a:alpha val="14898"/>
              </a:srgbClr>
            </a:solidFill>
          </p:spPr>
          <p:txBody>
            <a:bodyPr wrap="square" lIns="0" tIns="0" rIns="0" bIns="0" rtlCol="0"/>
            <a:lstStyle/>
            <a:p>
              <a:endParaRPr dirty="0"/>
            </a:p>
          </p:txBody>
        </p:sp>
        <p:sp>
          <p:nvSpPr>
            <p:cNvPr id="11" name="object 11"/>
            <p:cNvSpPr/>
            <p:nvPr/>
          </p:nvSpPr>
          <p:spPr>
            <a:xfrm>
              <a:off x="0" y="1726532"/>
              <a:ext cx="5013960" cy="7160895"/>
            </a:xfrm>
            <a:custGeom>
              <a:avLst/>
              <a:gdLst/>
              <a:ahLst/>
              <a:cxnLst/>
              <a:rect l="l" t="t" r="r" b="b"/>
              <a:pathLst>
                <a:path w="5013960" h="7160895">
                  <a:moveTo>
                    <a:pt x="4568290" y="2592026"/>
                  </a:moveTo>
                  <a:lnTo>
                    <a:pt x="0" y="7160316"/>
                  </a:lnTo>
                  <a:lnTo>
                    <a:pt x="0" y="2872477"/>
                  </a:lnTo>
                  <a:lnTo>
                    <a:pt x="2424370" y="448107"/>
                  </a:lnTo>
                  <a:lnTo>
                    <a:pt x="2459338" y="414205"/>
                  </a:lnTo>
                  <a:lnTo>
                    <a:pt x="2495077" y="381644"/>
                  </a:lnTo>
                  <a:lnTo>
                    <a:pt x="2531557" y="350423"/>
                  </a:lnTo>
                  <a:lnTo>
                    <a:pt x="2568745" y="320541"/>
                  </a:lnTo>
                  <a:lnTo>
                    <a:pt x="2606611" y="291996"/>
                  </a:lnTo>
                  <a:lnTo>
                    <a:pt x="2645123" y="264788"/>
                  </a:lnTo>
                  <a:lnTo>
                    <a:pt x="2684249" y="238916"/>
                  </a:lnTo>
                  <a:lnTo>
                    <a:pt x="2723960" y="214379"/>
                  </a:lnTo>
                  <a:lnTo>
                    <a:pt x="2764222" y="191177"/>
                  </a:lnTo>
                  <a:lnTo>
                    <a:pt x="2805005" y="169307"/>
                  </a:lnTo>
                  <a:lnTo>
                    <a:pt x="2846278" y="148770"/>
                  </a:lnTo>
                  <a:lnTo>
                    <a:pt x="2888009" y="129565"/>
                  </a:lnTo>
                  <a:lnTo>
                    <a:pt x="2930167" y="111690"/>
                  </a:lnTo>
                  <a:lnTo>
                    <a:pt x="2972721" y="95145"/>
                  </a:lnTo>
                  <a:lnTo>
                    <a:pt x="3015639" y="79929"/>
                  </a:lnTo>
                  <a:lnTo>
                    <a:pt x="3058889" y="66041"/>
                  </a:lnTo>
                  <a:lnTo>
                    <a:pt x="3102442" y="53480"/>
                  </a:lnTo>
                  <a:lnTo>
                    <a:pt x="3146265" y="42245"/>
                  </a:lnTo>
                  <a:lnTo>
                    <a:pt x="3190326" y="32335"/>
                  </a:lnTo>
                  <a:lnTo>
                    <a:pt x="3234596" y="23750"/>
                  </a:lnTo>
                  <a:lnTo>
                    <a:pt x="3279042" y="16488"/>
                  </a:lnTo>
                  <a:lnTo>
                    <a:pt x="3323632" y="10549"/>
                  </a:lnTo>
                  <a:lnTo>
                    <a:pt x="3368337" y="5931"/>
                  </a:lnTo>
                  <a:lnTo>
                    <a:pt x="3413124" y="2634"/>
                  </a:lnTo>
                  <a:lnTo>
                    <a:pt x="3457962" y="657"/>
                  </a:lnTo>
                  <a:lnTo>
                    <a:pt x="3502820" y="0"/>
                  </a:lnTo>
                  <a:lnTo>
                    <a:pt x="3547666" y="660"/>
                  </a:lnTo>
                  <a:lnTo>
                    <a:pt x="3592469" y="2637"/>
                  </a:lnTo>
                  <a:lnTo>
                    <a:pt x="3637198" y="5931"/>
                  </a:lnTo>
                  <a:lnTo>
                    <a:pt x="3681822" y="10540"/>
                  </a:lnTo>
                  <a:lnTo>
                    <a:pt x="3726308" y="16464"/>
                  </a:lnTo>
                  <a:lnTo>
                    <a:pt x="3770627" y="23702"/>
                  </a:lnTo>
                  <a:lnTo>
                    <a:pt x="3814746" y="32252"/>
                  </a:lnTo>
                  <a:lnTo>
                    <a:pt x="3858634" y="42114"/>
                  </a:lnTo>
                  <a:lnTo>
                    <a:pt x="3902261" y="53287"/>
                  </a:lnTo>
                  <a:lnTo>
                    <a:pt x="3945593" y="65770"/>
                  </a:lnTo>
                  <a:lnTo>
                    <a:pt x="3988601" y="79563"/>
                  </a:lnTo>
                  <a:lnTo>
                    <a:pt x="4031253" y="94663"/>
                  </a:lnTo>
                  <a:lnTo>
                    <a:pt x="4073518" y="111071"/>
                  </a:lnTo>
                  <a:lnTo>
                    <a:pt x="4115364" y="128786"/>
                  </a:lnTo>
                  <a:lnTo>
                    <a:pt x="4156759" y="147806"/>
                  </a:lnTo>
                  <a:lnTo>
                    <a:pt x="4197674" y="168131"/>
                  </a:lnTo>
                  <a:lnTo>
                    <a:pt x="4238075" y="189760"/>
                  </a:lnTo>
                  <a:lnTo>
                    <a:pt x="4277933" y="212691"/>
                  </a:lnTo>
                  <a:lnTo>
                    <a:pt x="4317216" y="236925"/>
                  </a:lnTo>
                  <a:lnTo>
                    <a:pt x="4355891" y="262460"/>
                  </a:lnTo>
                  <a:lnTo>
                    <a:pt x="4393929" y="289295"/>
                  </a:lnTo>
                  <a:lnTo>
                    <a:pt x="4431298" y="317430"/>
                  </a:lnTo>
                  <a:lnTo>
                    <a:pt x="4467966" y="346862"/>
                  </a:lnTo>
                  <a:lnTo>
                    <a:pt x="4503902" y="377593"/>
                  </a:lnTo>
                  <a:lnTo>
                    <a:pt x="4539075" y="409620"/>
                  </a:lnTo>
                  <a:lnTo>
                    <a:pt x="4573453" y="442943"/>
                  </a:lnTo>
                  <a:lnTo>
                    <a:pt x="4606768" y="477330"/>
                  </a:lnTo>
                  <a:lnTo>
                    <a:pt x="4638771" y="512527"/>
                  </a:lnTo>
                  <a:lnTo>
                    <a:pt x="4669462" y="548502"/>
                  </a:lnTo>
                  <a:lnTo>
                    <a:pt x="4698842" y="585223"/>
                  </a:lnTo>
                  <a:lnTo>
                    <a:pt x="4726911" y="622657"/>
                  </a:lnTo>
                  <a:lnTo>
                    <a:pt x="4753668" y="660773"/>
                  </a:lnTo>
                  <a:lnTo>
                    <a:pt x="4779114" y="699537"/>
                  </a:lnTo>
                  <a:lnTo>
                    <a:pt x="4803249" y="738919"/>
                  </a:lnTo>
                  <a:lnTo>
                    <a:pt x="4826073" y="778884"/>
                  </a:lnTo>
                  <a:lnTo>
                    <a:pt x="4847585" y="819402"/>
                  </a:lnTo>
                  <a:lnTo>
                    <a:pt x="4867787" y="860440"/>
                  </a:lnTo>
                  <a:lnTo>
                    <a:pt x="4886678" y="901965"/>
                  </a:lnTo>
                  <a:lnTo>
                    <a:pt x="4904258" y="943945"/>
                  </a:lnTo>
                  <a:lnTo>
                    <a:pt x="4920527" y="986348"/>
                  </a:lnTo>
                  <a:lnTo>
                    <a:pt x="4935486" y="1029142"/>
                  </a:lnTo>
                  <a:lnTo>
                    <a:pt x="4949134" y="1072294"/>
                  </a:lnTo>
                  <a:lnTo>
                    <a:pt x="4961472" y="1115772"/>
                  </a:lnTo>
                  <a:lnTo>
                    <a:pt x="4972499" y="1159544"/>
                  </a:lnTo>
                  <a:lnTo>
                    <a:pt x="4982216" y="1203578"/>
                  </a:lnTo>
                  <a:lnTo>
                    <a:pt x="4990623" y="1247841"/>
                  </a:lnTo>
                  <a:lnTo>
                    <a:pt x="4997719" y="1292300"/>
                  </a:lnTo>
                  <a:lnTo>
                    <a:pt x="5003506" y="1336924"/>
                  </a:lnTo>
                  <a:lnTo>
                    <a:pt x="5007982" y="1381681"/>
                  </a:lnTo>
                  <a:lnTo>
                    <a:pt x="5011149" y="1426537"/>
                  </a:lnTo>
                  <a:lnTo>
                    <a:pt x="5013005" y="1471461"/>
                  </a:lnTo>
                  <a:lnTo>
                    <a:pt x="5013552" y="1516421"/>
                  </a:lnTo>
                  <a:lnTo>
                    <a:pt x="5012789" y="1561384"/>
                  </a:lnTo>
                  <a:lnTo>
                    <a:pt x="5010717" y="1606317"/>
                  </a:lnTo>
                  <a:lnTo>
                    <a:pt x="5007335" y="1651190"/>
                  </a:lnTo>
                  <a:lnTo>
                    <a:pt x="5002643" y="1695968"/>
                  </a:lnTo>
                  <a:lnTo>
                    <a:pt x="4996642" y="1740621"/>
                  </a:lnTo>
                  <a:lnTo>
                    <a:pt x="4989332" y="1785115"/>
                  </a:lnTo>
                  <a:lnTo>
                    <a:pt x="4980712" y="1829418"/>
                  </a:lnTo>
                  <a:lnTo>
                    <a:pt x="4970784" y="1873499"/>
                  </a:lnTo>
                  <a:lnTo>
                    <a:pt x="4959546" y="1917324"/>
                  </a:lnTo>
                  <a:lnTo>
                    <a:pt x="4946999" y="1960862"/>
                  </a:lnTo>
                  <a:lnTo>
                    <a:pt x="4933144" y="2004081"/>
                  </a:lnTo>
                  <a:lnTo>
                    <a:pt x="4917979" y="2046947"/>
                  </a:lnTo>
                  <a:lnTo>
                    <a:pt x="4901506" y="2089429"/>
                  </a:lnTo>
                  <a:lnTo>
                    <a:pt x="4883724" y="2131494"/>
                  </a:lnTo>
                  <a:lnTo>
                    <a:pt x="4864633" y="2173110"/>
                  </a:lnTo>
                  <a:lnTo>
                    <a:pt x="4844234" y="2214246"/>
                  </a:lnTo>
                  <a:lnTo>
                    <a:pt x="4822526" y="2254867"/>
                  </a:lnTo>
                  <a:lnTo>
                    <a:pt x="4799510" y="2294943"/>
                  </a:lnTo>
                  <a:lnTo>
                    <a:pt x="4775186" y="2334441"/>
                  </a:lnTo>
                  <a:lnTo>
                    <a:pt x="4749553" y="2373328"/>
                  </a:lnTo>
                  <a:lnTo>
                    <a:pt x="4722613" y="2411573"/>
                  </a:lnTo>
                  <a:lnTo>
                    <a:pt x="4694364" y="2449142"/>
                  </a:lnTo>
                  <a:lnTo>
                    <a:pt x="4664807" y="2486005"/>
                  </a:lnTo>
                  <a:lnTo>
                    <a:pt x="4633942" y="2522128"/>
                  </a:lnTo>
                  <a:lnTo>
                    <a:pt x="4601770" y="2557479"/>
                  </a:lnTo>
                  <a:lnTo>
                    <a:pt x="4568290" y="2592026"/>
                  </a:lnTo>
                  <a:close/>
                </a:path>
              </a:pathLst>
            </a:custGeom>
            <a:solidFill>
              <a:srgbClr val="1C6179">
                <a:alpha val="14898"/>
              </a:srgbClr>
            </a:solidFill>
          </p:spPr>
          <p:txBody>
            <a:bodyPr wrap="square" lIns="0" tIns="0" rIns="0" bIns="0" rtlCol="0"/>
            <a:lstStyle/>
            <a:p>
              <a:endParaRPr/>
            </a:p>
          </p:txBody>
        </p:sp>
      </p:grpSp>
      <p:sp>
        <p:nvSpPr>
          <p:cNvPr id="13" name="object 13"/>
          <p:cNvSpPr txBox="1">
            <a:spLocks noGrp="1"/>
          </p:cNvSpPr>
          <p:nvPr>
            <p:ph type="subTitle" idx="4"/>
          </p:nvPr>
        </p:nvSpPr>
        <p:spPr>
          <a:xfrm>
            <a:off x="233347" y="2262464"/>
            <a:ext cx="17016044" cy="7307130"/>
          </a:xfrm>
          <a:prstGeom prst="rect">
            <a:avLst/>
          </a:prstGeom>
        </p:spPr>
        <p:txBody>
          <a:bodyPr vert="horz" wrap="square" lIns="0" tIns="12701" rIns="0" bIns="0" rtlCol="0">
            <a:spAutoFit/>
          </a:bodyPr>
          <a:lstStyle/>
          <a:p>
            <a:pPr marL="857250" indent="-857250" algn="just">
              <a:lnSpc>
                <a:spcPct val="150000"/>
              </a:lnSpc>
              <a:buFont typeface="Wingdings" panose="05000000000000000000" pitchFamily="2" charset="2"/>
              <a:buChar char="Ø"/>
            </a:pPr>
            <a:r>
              <a:rPr lang="en-IN" sz="3600" b="0" dirty="0">
                <a:solidFill>
                  <a:schemeClr val="tx1">
                    <a:lumMod val="95000"/>
                    <a:lumOff val="5000"/>
                  </a:schemeClr>
                </a:solidFill>
                <a:latin typeface="Times New Roman" panose="02020603050405020304" pitchFamily="18" charset="0"/>
                <a:cs typeface="Times New Roman" panose="02020603050405020304" pitchFamily="18" charset="0"/>
              </a:rPr>
              <a:t>To study factors influencing career satisfaction </a:t>
            </a:r>
          </a:p>
          <a:p>
            <a:pPr marL="857250" indent="-857250" algn="just">
              <a:lnSpc>
                <a:spcPct val="150000"/>
              </a:lnSpc>
              <a:buFont typeface="Wingdings" panose="05000000000000000000" pitchFamily="2" charset="2"/>
              <a:buChar char="Ø"/>
            </a:pPr>
            <a:r>
              <a:rPr lang="en-IN" sz="3600" b="0" dirty="0">
                <a:solidFill>
                  <a:schemeClr val="tx1">
                    <a:lumMod val="95000"/>
                    <a:lumOff val="5000"/>
                  </a:schemeClr>
                </a:solidFill>
                <a:latin typeface="Times New Roman" panose="02020603050405020304" pitchFamily="18" charset="0"/>
                <a:cs typeface="Times New Roman" panose="02020603050405020304" pitchFamily="18" charset="0"/>
              </a:rPr>
              <a:t>To measure the level of career satisfaction amongst various disciplines. </a:t>
            </a:r>
          </a:p>
          <a:p>
            <a:pPr marL="857250" indent="-857250" algn="just">
              <a:lnSpc>
                <a:spcPct val="150000"/>
              </a:lnSpc>
              <a:buFont typeface="Wingdings" panose="05000000000000000000" pitchFamily="2" charset="2"/>
              <a:buChar char="Ø"/>
            </a:pPr>
            <a:r>
              <a:rPr lang="en-IN" sz="3600" b="0" dirty="0">
                <a:solidFill>
                  <a:schemeClr val="tx1">
                    <a:lumMod val="95000"/>
                    <a:lumOff val="5000"/>
                  </a:schemeClr>
                </a:solidFill>
                <a:latin typeface="Times New Roman" panose="02020603050405020304" pitchFamily="18" charset="0"/>
                <a:cs typeface="Times New Roman" panose="02020603050405020304" pitchFamily="18" charset="0"/>
              </a:rPr>
              <a:t>To access the adequacy of curriculum in formal education and recommend (if any) to educational authority. </a:t>
            </a:r>
          </a:p>
          <a:p>
            <a:pPr marL="857250" indent="-857250" algn="just">
              <a:lnSpc>
                <a:spcPct val="150000"/>
              </a:lnSpc>
              <a:buFont typeface="Wingdings" panose="05000000000000000000" pitchFamily="2" charset="2"/>
              <a:buChar char="Ø"/>
            </a:pPr>
            <a:r>
              <a:rPr lang="en-IN" sz="3600" b="0" dirty="0">
                <a:solidFill>
                  <a:schemeClr val="tx1">
                    <a:lumMod val="95000"/>
                    <a:lumOff val="5000"/>
                  </a:schemeClr>
                </a:solidFill>
                <a:latin typeface="Times New Roman" panose="02020603050405020304" pitchFamily="18" charset="0"/>
                <a:cs typeface="Times New Roman" panose="02020603050405020304" pitchFamily="18" charset="0"/>
              </a:rPr>
              <a:t>Comparative study of career satisfaction of working and non-working people. </a:t>
            </a:r>
          </a:p>
          <a:p>
            <a:pPr marL="857250" indent="-857250" algn="just">
              <a:lnSpc>
                <a:spcPct val="150000"/>
              </a:lnSpc>
              <a:buFont typeface="Wingdings" panose="05000000000000000000" pitchFamily="2" charset="2"/>
              <a:buChar char="Ø"/>
            </a:pPr>
            <a:r>
              <a:rPr lang="en-IN" sz="3600" b="0" dirty="0">
                <a:solidFill>
                  <a:schemeClr val="tx1">
                    <a:lumMod val="95000"/>
                    <a:lumOff val="5000"/>
                  </a:schemeClr>
                </a:solidFill>
                <a:latin typeface="Times New Roman" panose="02020603050405020304" pitchFamily="18" charset="0"/>
                <a:cs typeface="Times New Roman" panose="02020603050405020304" pitchFamily="18" charset="0"/>
              </a:rPr>
              <a:t>To check dependency of Career Satisfaction of working and non-working over gender, marital status, year of experience etc. </a:t>
            </a:r>
          </a:p>
          <a:p>
            <a:pPr marL="857250" indent="-857250" algn="just">
              <a:lnSpc>
                <a:spcPct val="150000"/>
              </a:lnSpc>
              <a:buFont typeface="Wingdings" panose="05000000000000000000" pitchFamily="2" charset="2"/>
              <a:buChar char="Ø"/>
            </a:pPr>
            <a:r>
              <a:rPr lang="en-IN" sz="3600" b="0" dirty="0">
                <a:solidFill>
                  <a:schemeClr val="tx1">
                    <a:lumMod val="95000"/>
                    <a:lumOff val="5000"/>
                  </a:schemeClr>
                </a:solidFill>
                <a:latin typeface="Times New Roman" panose="02020603050405020304" pitchFamily="18" charset="0"/>
                <a:cs typeface="Times New Roman" panose="02020603050405020304" pitchFamily="18" charset="0"/>
              </a:rPr>
              <a:t>Comparison of career satisfaction of working people with their working sector. </a:t>
            </a:r>
            <a:endParaRPr lang="en-US" sz="3000" b="0" dirty="0">
              <a:solidFill>
                <a:schemeClr val="tx1">
                  <a:lumMod val="95000"/>
                  <a:lumOff val="5000"/>
                </a:schemeClr>
              </a:solidFill>
              <a:latin typeface="Times New Roman" panose="02020603050405020304" pitchFamily="18" charset="0"/>
              <a:cs typeface="Times New Roman" panose="02020603050405020304" pitchFamily="18" charset="0"/>
            </a:endParaRPr>
          </a:p>
          <a:p>
            <a:endParaRPr lang="en-IN" sz="4200" dirty="0">
              <a:solidFill>
                <a:schemeClr val="tx2">
                  <a:lumMod val="50000"/>
                </a:schemeClr>
              </a:solidFill>
              <a:latin typeface="Arial" panose="020B0604020202020204" pitchFamily="34" charset="0"/>
              <a:cs typeface="Arial" panose="020B0604020202020204" pitchFamily="34" charset="0"/>
            </a:endParaRPr>
          </a:p>
        </p:txBody>
      </p:sp>
      <p:sp>
        <p:nvSpPr>
          <p:cNvPr id="14" name="Title 17">
            <a:extLst>
              <a:ext uri="{FF2B5EF4-FFF2-40B4-BE49-F238E27FC236}">
                <a16:creationId xmlns:a16="http://schemas.microsoft.com/office/drawing/2014/main" id="{B6041FCE-A040-440C-A51E-1650D05DEE86}"/>
              </a:ext>
            </a:extLst>
          </p:cNvPr>
          <p:cNvSpPr txBox="1">
            <a:spLocks/>
          </p:cNvSpPr>
          <p:nvPr/>
        </p:nvSpPr>
        <p:spPr>
          <a:xfrm>
            <a:off x="322433" y="656308"/>
            <a:ext cx="4240716" cy="664797"/>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4800" b="1" i="0" kern="1200">
                <a:solidFill>
                  <a:srgbClr val="DAEFE1"/>
                </a:solidFill>
                <a:latin typeface="Arial"/>
                <a:ea typeface="+mj-ea"/>
                <a:cs typeface="Arial"/>
              </a:defRPr>
            </a:lvl1pPr>
          </a:lstStyle>
          <a:p>
            <a:pPr marL="685800" indent="-685800">
              <a:buFont typeface="Wingdings" panose="05000000000000000000" pitchFamily="2" charset="2"/>
              <a:buChar char="v"/>
            </a:pPr>
            <a:r>
              <a:rPr lang="en-IN" dirty="0">
                <a:solidFill>
                  <a:schemeClr val="tx2">
                    <a:lumMod val="50000"/>
                  </a:schemeClr>
                </a:solidFill>
                <a:latin typeface="Times New Roman" panose="02020603050405020304" pitchFamily="18" charset="0"/>
                <a:cs typeface="Times New Roman" panose="02020603050405020304" pitchFamily="18" charset="0"/>
              </a:rPr>
              <a:t>Objectives</a:t>
            </a:r>
            <a:endParaRPr lang="en-IN" sz="4200" dirty="0">
              <a:solidFill>
                <a:schemeClr val="tx2">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306183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solidFill>
            <a:srgbClr val="DAEFE1"/>
          </a:solidFill>
        </p:spPr>
        <p:txBody>
          <a:bodyPr wrap="square" lIns="0" tIns="0" rIns="0" bIns="0" rtlCol="0"/>
          <a:lstStyle/>
          <a:p>
            <a:endParaRPr dirty="0"/>
          </a:p>
        </p:txBody>
      </p:sp>
      <p:grpSp>
        <p:nvGrpSpPr>
          <p:cNvPr id="3" name="object 3"/>
          <p:cNvGrpSpPr/>
          <p:nvPr/>
        </p:nvGrpSpPr>
        <p:grpSpPr>
          <a:xfrm>
            <a:off x="13887337" y="5464112"/>
            <a:ext cx="4401185" cy="4823460"/>
            <a:chOff x="13887335" y="5464111"/>
            <a:chExt cx="4401185" cy="4823460"/>
          </a:xfrm>
        </p:grpSpPr>
        <p:sp>
          <p:nvSpPr>
            <p:cNvPr id="4" name="object 4"/>
            <p:cNvSpPr/>
            <p:nvPr/>
          </p:nvSpPr>
          <p:spPr>
            <a:xfrm>
              <a:off x="14756188" y="5464111"/>
              <a:ext cx="3531870" cy="4031615"/>
            </a:xfrm>
            <a:custGeom>
              <a:avLst/>
              <a:gdLst/>
              <a:ahLst/>
              <a:cxnLst/>
              <a:rect l="l" t="t" r="r" b="b"/>
              <a:pathLst>
                <a:path w="3531869" h="4031615">
                  <a:moveTo>
                    <a:pt x="3531810" y="1708729"/>
                  </a:moveTo>
                  <a:lnTo>
                    <a:pt x="1431031" y="3809509"/>
                  </a:lnTo>
                  <a:lnTo>
                    <a:pt x="1426779" y="3805257"/>
                  </a:lnTo>
                  <a:lnTo>
                    <a:pt x="1390465" y="3836934"/>
                  </a:lnTo>
                  <a:lnTo>
                    <a:pt x="1352795" y="3866233"/>
                  </a:lnTo>
                  <a:lnTo>
                    <a:pt x="1313876" y="3893151"/>
                  </a:lnTo>
                  <a:lnTo>
                    <a:pt x="1273814" y="3917685"/>
                  </a:lnTo>
                  <a:lnTo>
                    <a:pt x="1232717" y="3939833"/>
                  </a:lnTo>
                  <a:lnTo>
                    <a:pt x="1190692" y="3959593"/>
                  </a:lnTo>
                  <a:lnTo>
                    <a:pt x="1147845" y="3976962"/>
                  </a:lnTo>
                  <a:lnTo>
                    <a:pt x="1104284" y="3991937"/>
                  </a:lnTo>
                  <a:lnTo>
                    <a:pt x="1060116" y="4004517"/>
                  </a:lnTo>
                  <a:lnTo>
                    <a:pt x="1015448" y="4014698"/>
                  </a:lnTo>
                  <a:lnTo>
                    <a:pt x="970386" y="4022479"/>
                  </a:lnTo>
                  <a:lnTo>
                    <a:pt x="925038" y="4027857"/>
                  </a:lnTo>
                  <a:lnTo>
                    <a:pt x="879511" y="4030830"/>
                  </a:lnTo>
                  <a:lnTo>
                    <a:pt x="833912" y="4031394"/>
                  </a:lnTo>
                  <a:lnTo>
                    <a:pt x="788348" y="4029548"/>
                  </a:lnTo>
                  <a:lnTo>
                    <a:pt x="742926" y="4025290"/>
                  </a:lnTo>
                  <a:lnTo>
                    <a:pt x="697752" y="4018616"/>
                  </a:lnTo>
                  <a:lnTo>
                    <a:pt x="652935" y="4009525"/>
                  </a:lnTo>
                  <a:lnTo>
                    <a:pt x="608580" y="3998013"/>
                  </a:lnTo>
                  <a:lnTo>
                    <a:pt x="564796" y="3984079"/>
                  </a:lnTo>
                  <a:lnTo>
                    <a:pt x="521689" y="3967721"/>
                  </a:lnTo>
                  <a:lnTo>
                    <a:pt x="479365" y="3948935"/>
                  </a:lnTo>
                  <a:lnTo>
                    <a:pt x="437933" y="3927719"/>
                  </a:lnTo>
                  <a:lnTo>
                    <a:pt x="397499" y="3904071"/>
                  </a:lnTo>
                  <a:lnTo>
                    <a:pt x="358170" y="3877988"/>
                  </a:lnTo>
                  <a:lnTo>
                    <a:pt x="320053" y="3849468"/>
                  </a:lnTo>
                  <a:lnTo>
                    <a:pt x="283255" y="3818509"/>
                  </a:lnTo>
                  <a:lnTo>
                    <a:pt x="247883" y="3785108"/>
                  </a:lnTo>
                  <a:lnTo>
                    <a:pt x="214466" y="3749752"/>
                  </a:lnTo>
                  <a:lnTo>
                    <a:pt x="183462" y="3712999"/>
                  </a:lnTo>
                  <a:lnTo>
                    <a:pt x="154872" y="3674953"/>
                  </a:lnTo>
                  <a:lnTo>
                    <a:pt x="128697" y="3635716"/>
                  </a:lnTo>
                  <a:lnTo>
                    <a:pt x="104938" y="3595393"/>
                  </a:lnTo>
                  <a:lnTo>
                    <a:pt x="83596" y="3554087"/>
                  </a:lnTo>
                  <a:lnTo>
                    <a:pt x="64671" y="3511902"/>
                  </a:lnTo>
                  <a:lnTo>
                    <a:pt x="48167" y="3468940"/>
                  </a:lnTo>
                  <a:lnTo>
                    <a:pt x="34082" y="3425307"/>
                  </a:lnTo>
                  <a:lnTo>
                    <a:pt x="22419" y="3381104"/>
                  </a:lnTo>
                  <a:lnTo>
                    <a:pt x="13178" y="3336436"/>
                  </a:lnTo>
                  <a:lnTo>
                    <a:pt x="6360" y="3291407"/>
                  </a:lnTo>
                  <a:lnTo>
                    <a:pt x="1967" y="3246119"/>
                  </a:lnTo>
                  <a:lnTo>
                    <a:pt x="0" y="3200677"/>
                  </a:lnTo>
                  <a:lnTo>
                    <a:pt x="459" y="3155183"/>
                  </a:lnTo>
                  <a:lnTo>
                    <a:pt x="3345" y="3109741"/>
                  </a:lnTo>
                  <a:lnTo>
                    <a:pt x="8661" y="3064456"/>
                  </a:lnTo>
                  <a:lnTo>
                    <a:pt x="16406" y="3019430"/>
                  </a:lnTo>
                  <a:lnTo>
                    <a:pt x="26583" y="2974767"/>
                  </a:lnTo>
                  <a:lnTo>
                    <a:pt x="39191" y="2930570"/>
                  </a:lnTo>
                  <a:lnTo>
                    <a:pt x="54232" y="2886943"/>
                  </a:lnTo>
                  <a:lnTo>
                    <a:pt x="71708" y="2843990"/>
                  </a:lnTo>
                  <a:lnTo>
                    <a:pt x="91618" y="2801814"/>
                  </a:lnTo>
                  <a:lnTo>
                    <a:pt x="113965" y="2760518"/>
                  </a:lnTo>
                  <a:lnTo>
                    <a:pt x="138749" y="2720207"/>
                  </a:lnTo>
                  <a:lnTo>
                    <a:pt x="165971" y="2680983"/>
                  </a:lnTo>
                  <a:lnTo>
                    <a:pt x="195632" y="2642951"/>
                  </a:lnTo>
                  <a:lnTo>
                    <a:pt x="227735" y="2606213"/>
                  </a:lnTo>
                  <a:lnTo>
                    <a:pt x="223483" y="2601961"/>
                  </a:lnTo>
                  <a:lnTo>
                    <a:pt x="2574554" y="250889"/>
                  </a:lnTo>
                  <a:lnTo>
                    <a:pt x="2610080" y="217287"/>
                  </a:lnTo>
                  <a:lnTo>
                    <a:pt x="2646960" y="186110"/>
                  </a:lnTo>
                  <a:lnTo>
                    <a:pt x="2685091" y="157354"/>
                  </a:lnTo>
                  <a:lnTo>
                    <a:pt x="2724373" y="131017"/>
                  </a:lnTo>
                  <a:lnTo>
                    <a:pt x="2764704" y="107096"/>
                  </a:lnTo>
                  <a:lnTo>
                    <a:pt x="2805982" y="85587"/>
                  </a:lnTo>
                  <a:lnTo>
                    <a:pt x="2848106" y="66487"/>
                  </a:lnTo>
                  <a:lnTo>
                    <a:pt x="2890974" y="49794"/>
                  </a:lnTo>
                  <a:lnTo>
                    <a:pt x="2934485" y="35504"/>
                  </a:lnTo>
                  <a:lnTo>
                    <a:pt x="2978537" y="23615"/>
                  </a:lnTo>
                  <a:lnTo>
                    <a:pt x="3023029" y="14123"/>
                  </a:lnTo>
                  <a:lnTo>
                    <a:pt x="3067858" y="7025"/>
                  </a:lnTo>
                  <a:lnTo>
                    <a:pt x="3112924" y="2318"/>
                  </a:lnTo>
                  <a:lnTo>
                    <a:pt x="3158125" y="0"/>
                  </a:lnTo>
                  <a:lnTo>
                    <a:pt x="3203359" y="66"/>
                  </a:lnTo>
                  <a:lnTo>
                    <a:pt x="3248525" y="2515"/>
                  </a:lnTo>
                  <a:lnTo>
                    <a:pt x="3293521" y="7342"/>
                  </a:lnTo>
                  <a:lnTo>
                    <a:pt x="3338246" y="14546"/>
                  </a:lnTo>
                  <a:lnTo>
                    <a:pt x="3382598" y="24122"/>
                  </a:lnTo>
                  <a:lnTo>
                    <a:pt x="3426475" y="36069"/>
                  </a:lnTo>
                  <a:lnTo>
                    <a:pt x="3469777" y="50382"/>
                  </a:lnTo>
                  <a:lnTo>
                    <a:pt x="3512400" y="67059"/>
                  </a:lnTo>
                  <a:lnTo>
                    <a:pt x="3531810" y="75890"/>
                  </a:lnTo>
                  <a:lnTo>
                    <a:pt x="3531810" y="1708729"/>
                  </a:lnTo>
                  <a:close/>
                </a:path>
              </a:pathLst>
            </a:custGeom>
            <a:solidFill>
              <a:srgbClr val="61C2A2"/>
            </a:solidFill>
          </p:spPr>
          <p:txBody>
            <a:bodyPr wrap="square" lIns="0" tIns="0" rIns="0" bIns="0" rtlCol="0"/>
            <a:lstStyle/>
            <a:p>
              <a:endParaRPr/>
            </a:p>
          </p:txBody>
        </p:sp>
        <p:sp>
          <p:nvSpPr>
            <p:cNvPr id="5" name="object 5"/>
            <p:cNvSpPr/>
            <p:nvPr/>
          </p:nvSpPr>
          <p:spPr>
            <a:xfrm>
              <a:off x="13887335" y="7458158"/>
              <a:ext cx="4031615" cy="2828925"/>
            </a:xfrm>
            <a:custGeom>
              <a:avLst/>
              <a:gdLst/>
              <a:ahLst/>
              <a:cxnLst/>
              <a:rect l="l" t="t" r="r" b="b"/>
              <a:pathLst>
                <a:path w="4031615" h="2828925">
                  <a:moveTo>
                    <a:pt x="3781482" y="1455356"/>
                  </a:moveTo>
                  <a:lnTo>
                    <a:pt x="2407997" y="2828841"/>
                  </a:lnTo>
                  <a:lnTo>
                    <a:pt x="0" y="2828841"/>
                  </a:lnTo>
                  <a:lnTo>
                    <a:pt x="2577483" y="251357"/>
                  </a:lnTo>
                  <a:lnTo>
                    <a:pt x="2613004" y="217754"/>
                  </a:lnTo>
                  <a:lnTo>
                    <a:pt x="2649874" y="186570"/>
                  </a:lnTo>
                  <a:lnTo>
                    <a:pt x="2687990" y="157802"/>
                  </a:lnTo>
                  <a:lnTo>
                    <a:pt x="2727251" y="131448"/>
                  </a:lnTo>
                  <a:lnTo>
                    <a:pt x="2767556" y="107504"/>
                  </a:lnTo>
                  <a:lnTo>
                    <a:pt x="2808804" y="85968"/>
                  </a:lnTo>
                  <a:lnTo>
                    <a:pt x="2850893" y="66836"/>
                  </a:lnTo>
                  <a:lnTo>
                    <a:pt x="2893721" y="50106"/>
                  </a:lnTo>
                  <a:lnTo>
                    <a:pt x="2937187" y="35774"/>
                  </a:lnTo>
                  <a:lnTo>
                    <a:pt x="2981191" y="23839"/>
                  </a:lnTo>
                  <a:lnTo>
                    <a:pt x="3025630" y="14297"/>
                  </a:lnTo>
                  <a:lnTo>
                    <a:pt x="3070402" y="7145"/>
                  </a:lnTo>
                  <a:lnTo>
                    <a:pt x="3115408" y="2380"/>
                  </a:lnTo>
                  <a:lnTo>
                    <a:pt x="3160544" y="0"/>
                  </a:lnTo>
                  <a:lnTo>
                    <a:pt x="3205711" y="1"/>
                  </a:lnTo>
                  <a:lnTo>
                    <a:pt x="3250806" y="2380"/>
                  </a:lnTo>
                  <a:lnTo>
                    <a:pt x="3295728" y="7136"/>
                  </a:lnTo>
                  <a:lnTo>
                    <a:pt x="3340375" y="14264"/>
                  </a:lnTo>
                  <a:lnTo>
                    <a:pt x="3384647" y="23762"/>
                  </a:lnTo>
                  <a:lnTo>
                    <a:pt x="3428441" y="35627"/>
                  </a:lnTo>
                  <a:lnTo>
                    <a:pt x="3471657" y="49857"/>
                  </a:lnTo>
                  <a:lnTo>
                    <a:pt x="3514193" y="66447"/>
                  </a:lnTo>
                  <a:lnTo>
                    <a:pt x="3555947" y="85396"/>
                  </a:lnTo>
                  <a:lnTo>
                    <a:pt x="3596819" y="106700"/>
                  </a:lnTo>
                  <a:lnTo>
                    <a:pt x="3636707" y="130357"/>
                  </a:lnTo>
                  <a:lnTo>
                    <a:pt x="3675508" y="156364"/>
                  </a:lnTo>
                  <a:lnTo>
                    <a:pt x="3713123" y="184717"/>
                  </a:lnTo>
                  <a:lnTo>
                    <a:pt x="3749450" y="215415"/>
                  </a:lnTo>
                  <a:lnTo>
                    <a:pt x="3784386" y="248453"/>
                  </a:lnTo>
                  <a:lnTo>
                    <a:pt x="3817410" y="283404"/>
                  </a:lnTo>
                  <a:lnTo>
                    <a:pt x="3848065" y="319772"/>
                  </a:lnTo>
                  <a:lnTo>
                    <a:pt x="3876352" y="357453"/>
                  </a:lnTo>
                  <a:lnTo>
                    <a:pt x="3902272" y="396342"/>
                  </a:lnTo>
                  <a:lnTo>
                    <a:pt x="3925824" y="436334"/>
                  </a:lnTo>
                  <a:lnTo>
                    <a:pt x="3947009" y="477325"/>
                  </a:lnTo>
                  <a:lnTo>
                    <a:pt x="3965827" y="519211"/>
                  </a:lnTo>
                  <a:lnTo>
                    <a:pt x="3982278" y="561886"/>
                  </a:lnTo>
                  <a:lnTo>
                    <a:pt x="3996363" y="605247"/>
                  </a:lnTo>
                  <a:lnTo>
                    <a:pt x="4008081" y="649188"/>
                  </a:lnTo>
                  <a:lnTo>
                    <a:pt x="4017434" y="693605"/>
                  </a:lnTo>
                  <a:lnTo>
                    <a:pt x="4024421" y="738394"/>
                  </a:lnTo>
                  <a:lnTo>
                    <a:pt x="4029042" y="783450"/>
                  </a:lnTo>
                  <a:lnTo>
                    <a:pt x="4031298" y="828669"/>
                  </a:lnTo>
                  <a:lnTo>
                    <a:pt x="4031189" y="873945"/>
                  </a:lnTo>
                  <a:lnTo>
                    <a:pt x="4028715" y="919175"/>
                  </a:lnTo>
                  <a:lnTo>
                    <a:pt x="4023877" y="964254"/>
                  </a:lnTo>
                  <a:lnTo>
                    <a:pt x="4016675" y="1009077"/>
                  </a:lnTo>
                  <a:lnTo>
                    <a:pt x="4007108" y="1053540"/>
                  </a:lnTo>
                  <a:lnTo>
                    <a:pt x="3995178" y="1097538"/>
                  </a:lnTo>
                  <a:lnTo>
                    <a:pt x="3980885" y="1140967"/>
                  </a:lnTo>
                  <a:lnTo>
                    <a:pt x="3964228" y="1183722"/>
                  </a:lnTo>
                  <a:lnTo>
                    <a:pt x="3945208" y="1225698"/>
                  </a:lnTo>
                  <a:lnTo>
                    <a:pt x="3923826" y="1266792"/>
                  </a:lnTo>
                  <a:lnTo>
                    <a:pt x="3900081" y="1306898"/>
                  </a:lnTo>
                  <a:lnTo>
                    <a:pt x="3873974" y="1345912"/>
                  </a:lnTo>
                  <a:lnTo>
                    <a:pt x="3845505" y="1383729"/>
                  </a:lnTo>
                  <a:lnTo>
                    <a:pt x="3814674" y="1420245"/>
                  </a:lnTo>
                  <a:lnTo>
                    <a:pt x="3781482" y="1455356"/>
                  </a:lnTo>
                  <a:close/>
                </a:path>
              </a:pathLst>
            </a:custGeom>
            <a:solidFill>
              <a:srgbClr val="1C6179"/>
            </a:solidFill>
          </p:spPr>
          <p:txBody>
            <a:bodyPr wrap="square" lIns="0" tIns="0" rIns="0" bIns="0" rtlCol="0"/>
            <a:lstStyle/>
            <a:p>
              <a:endParaRPr/>
            </a:p>
          </p:txBody>
        </p:sp>
      </p:grpSp>
      <p:grpSp>
        <p:nvGrpSpPr>
          <p:cNvPr id="6" name="object 6"/>
          <p:cNvGrpSpPr/>
          <p:nvPr/>
        </p:nvGrpSpPr>
        <p:grpSpPr>
          <a:xfrm>
            <a:off x="11163594" y="0"/>
            <a:ext cx="2665095" cy="2663190"/>
            <a:chOff x="11163593" y="0"/>
            <a:chExt cx="2665095" cy="2663190"/>
          </a:xfrm>
        </p:grpSpPr>
        <p:sp>
          <p:nvSpPr>
            <p:cNvPr id="7" name="object 7"/>
            <p:cNvSpPr/>
            <p:nvPr/>
          </p:nvSpPr>
          <p:spPr>
            <a:xfrm>
              <a:off x="11163593" y="80675"/>
              <a:ext cx="2582545" cy="2582545"/>
            </a:xfrm>
            <a:custGeom>
              <a:avLst/>
              <a:gdLst/>
              <a:ahLst/>
              <a:cxnLst/>
              <a:rect l="l" t="t" r="r" b="b"/>
              <a:pathLst>
                <a:path w="2582544" h="2582545">
                  <a:moveTo>
                    <a:pt x="2401902" y="1056712"/>
                  </a:moveTo>
                  <a:lnTo>
                    <a:pt x="1037035" y="2421579"/>
                  </a:lnTo>
                  <a:lnTo>
                    <a:pt x="1033953" y="2418497"/>
                  </a:lnTo>
                  <a:lnTo>
                    <a:pt x="996849" y="2450135"/>
                  </a:lnTo>
                  <a:lnTo>
                    <a:pt x="957878" y="2478392"/>
                  </a:lnTo>
                  <a:lnTo>
                    <a:pt x="917253" y="2503264"/>
                  </a:lnTo>
                  <a:lnTo>
                    <a:pt x="875188" y="2524746"/>
                  </a:lnTo>
                  <a:lnTo>
                    <a:pt x="831893" y="2542834"/>
                  </a:lnTo>
                  <a:lnTo>
                    <a:pt x="787583" y="2557523"/>
                  </a:lnTo>
                  <a:lnTo>
                    <a:pt x="742471" y="2568808"/>
                  </a:lnTo>
                  <a:lnTo>
                    <a:pt x="696768" y="2576684"/>
                  </a:lnTo>
                  <a:lnTo>
                    <a:pt x="650688" y="2581146"/>
                  </a:lnTo>
                  <a:lnTo>
                    <a:pt x="604443" y="2582191"/>
                  </a:lnTo>
                  <a:lnTo>
                    <a:pt x="558247" y="2579812"/>
                  </a:lnTo>
                  <a:lnTo>
                    <a:pt x="512312" y="2574006"/>
                  </a:lnTo>
                  <a:lnTo>
                    <a:pt x="466850" y="2564767"/>
                  </a:lnTo>
                  <a:lnTo>
                    <a:pt x="422076" y="2552090"/>
                  </a:lnTo>
                  <a:lnTo>
                    <a:pt x="378200" y="2535972"/>
                  </a:lnTo>
                  <a:lnTo>
                    <a:pt x="335437" y="2516407"/>
                  </a:lnTo>
                  <a:lnTo>
                    <a:pt x="293999" y="2493391"/>
                  </a:lnTo>
                  <a:lnTo>
                    <a:pt x="254099" y="2466918"/>
                  </a:lnTo>
                  <a:lnTo>
                    <a:pt x="215949" y="2436984"/>
                  </a:lnTo>
                  <a:lnTo>
                    <a:pt x="179762" y="2403585"/>
                  </a:lnTo>
                  <a:lnTo>
                    <a:pt x="146341" y="2367420"/>
                  </a:lnTo>
                  <a:lnTo>
                    <a:pt x="116346" y="2329332"/>
                  </a:lnTo>
                  <a:lnTo>
                    <a:pt x="89779" y="2289525"/>
                  </a:lnTo>
                  <a:lnTo>
                    <a:pt x="66644" y="2248206"/>
                  </a:lnTo>
                  <a:lnTo>
                    <a:pt x="46941" y="2205581"/>
                  </a:lnTo>
                  <a:lnTo>
                    <a:pt x="30674" y="2161855"/>
                  </a:lnTo>
                  <a:lnTo>
                    <a:pt x="17844" y="2117234"/>
                  </a:lnTo>
                  <a:lnTo>
                    <a:pt x="8453" y="2071924"/>
                  </a:lnTo>
                  <a:lnTo>
                    <a:pt x="2504" y="2026131"/>
                  </a:lnTo>
                  <a:lnTo>
                    <a:pt x="0" y="1980061"/>
                  </a:lnTo>
                  <a:lnTo>
                    <a:pt x="941" y="1933920"/>
                  </a:lnTo>
                  <a:lnTo>
                    <a:pt x="5330" y="1887912"/>
                  </a:lnTo>
                  <a:lnTo>
                    <a:pt x="13171" y="1842245"/>
                  </a:lnTo>
                  <a:lnTo>
                    <a:pt x="24463" y="1797125"/>
                  </a:lnTo>
                  <a:lnTo>
                    <a:pt x="39211" y="1752756"/>
                  </a:lnTo>
                  <a:lnTo>
                    <a:pt x="57416" y="1709345"/>
                  </a:lnTo>
                  <a:lnTo>
                    <a:pt x="79080" y="1667097"/>
                  </a:lnTo>
                  <a:lnTo>
                    <a:pt x="104206" y="1626219"/>
                  </a:lnTo>
                  <a:lnTo>
                    <a:pt x="132795" y="1586916"/>
                  </a:lnTo>
                  <a:lnTo>
                    <a:pt x="164850" y="1549395"/>
                  </a:lnTo>
                  <a:lnTo>
                    <a:pt x="161768" y="1546313"/>
                  </a:lnTo>
                  <a:lnTo>
                    <a:pt x="1526635" y="181446"/>
                  </a:lnTo>
                  <a:lnTo>
                    <a:pt x="1562432" y="148299"/>
                  </a:lnTo>
                  <a:lnTo>
                    <a:pt x="1600047" y="118502"/>
                  </a:lnTo>
                  <a:lnTo>
                    <a:pt x="1639286" y="92049"/>
                  </a:lnTo>
                  <a:lnTo>
                    <a:pt x="1679955" y="68933"/>
                  </a:lnTo>
                  <a:lnTo>
                    <a:pt x="1721861" y="49149"/>
                  </a:lnTo>
                  <a:lnTo>
                    <a:pt x="1764811" y="32691"/>
                  </a:lnTo>
                  <a:lnTo>
                    <a:pt x="1808609" y="19553"/>
                  </a:lnTo>
                  <a:lnTo>
                    <a:pt x="1853063" y="9729"/>
                  </a:lnTo>
                  <a:lnTo>
                    <a:pt x="1897978" y="3213"/>
                  </a:lnTo>
                  <a:lnTo>
                    <a:pt x="1943161" y="0"/>
                  </a:lnTo>
                  <a:lnTo>
                    <a:pt x="1988418" y="83"/>
                  </a:lnTo>
                  <a:lnTo>
                    <a:pt x="2033555" y="3456"/>
                  </a:lnTo>
                  <a:lnTo>
                    <a:pt x="2078378" y="10115"/>
                  </a:lnTo>
                  <a:lnTo>
                    <a:pt x="2122694" y="20052"/>
                  </a:lnTo>
                  <a:lnTo>
                    <a:pt x="2166309" y="33262"/>
                  </a:lnTo>
                  <a:lnTo>
                    <a:pt x="2209029" y="49739"/>
                  </a:lnTo>
                  <a:lnTo>
                    <a:pt x="2250660" y="69478"/>
                  </a:lnTo>
                  <a:lnTo>
                    <a:pt x="2291009" y="92472"/>
                  </a:lnTo>
                  <a:lnTo>
                    <a:pt x="2329881" y="118715"/>
                  </a:lnTo>
                  <a:lnTo>
                    <a:pt x="2367083" y="148202"/>
                  </a:lnTo>
                  <a:lnTo>
                    <a:pt x="2402421" y="180926"/>
                  </a:lnTo>
                  <a:lnTo>
                    <a:pt x="2435126" y="216284"/>
                  </a:lnTo>
                  <a:lnTo>
                    <a:pt x="2464556" y="253542"/>
                  </a:lnTo>
                  <a:lnTo>
                    <a:pt x="2490714" y="292500"/>
                  </a:lnTo>
                  <a:lnTo>
                    <a:pt x="2513598" y="332959"/>
                  </a:lnTo>
                  <a:lnTo>
                    <a:pt x="2533208" y="374718"/>
                  </a:lnTo>
                  <a:lnTo>
                    <a:pt x="2549546" y="417578"/>
                  </a:lnTo>
                  <a:lnTo>
                    <a:pt x="2562610" y="461339"/>
                  </a:lnTo>
                  <a:lnTo>
                    <a:pt x="2572401" y="505801"/>
                  </a:lnTo>
                  <a:lnTo>
                    <a:pt x="2578920" y="550764"/>
                  </a:lnTo>
                  <a:lnTo>
                    <a:pt x="2582165" y="596029"/>
                  </a:lnTo>
                  <a:lnTo>
                    <a:pt x="2582138" y="641396"/>
                  </a:lnTo>
                  <a:lnTo>
                    <a:pt x="2578839" y="686665"/>
                  </a:lnTo>
                  <a:lnTo>
                    <a:pt x="2572267" y="731636"/>
                  </a:lnTo>
                  <a:lnTo>
                    <a:pt x="2562423" y="776110"/>
                  </a:lnTo>
                  <a:lnTo>
                    <a:pt x="2549307" y="819886"/>
                  </a:lnTo>
                  <a:lnTo>
                    <a:pt x="2532919" y="862765"/>
                  </a:lnTo>
                  <a:lnTo>
                    <a:pt x="2513259" y="904548"/>
                  </a:lnTo>
                  <a:lnTo>
                    <a:pt x="2490327" y="945033"/>
                  </a:lnTo>
                  <a:lnTo>
                    <a:pt x="2464123" y="984022"/>
                  </a:lnTo>
                  <a:lnTo>
                    <a:pt x="2434648" y="1021315"/>
                  </a:lnTo>
                  <a:lnTo>
                    <a:pt x="2401902" y="1056712"/>
                  </a:lnTo>
                  <a:close/>
                </a:path>
              </a:pathLst>
            </a:custGeom>
            <a:solidFill>
              <a:srgbClr val="1C6179"/>
            </a:solidFill>
          </p:spPr>
          <p:txBody>
            <a:bodyPr wrap="square" lIns="0" tIns="0" rIns="0" bIns="0" rtlCol="0"/>
            <a:lstStyle/>
            <a:p>
              <a:endParaRPr/>
            </a:p>
          </p:txBody>
        </p:sp>
        <p:sp>
          <p:nvSpPr>
            <p:cNvPr id="8" name="object 8"/>
            <p:cNvSpPr/>
            <p:nvPr/>
          </p:nvSpPr>
          <p:spPr>
            <a:xfrm>
              <a:off x="11501565" y="0"/>
              <a:ext cx="2326640" cy="1486535"/>
            </a:xfrm>
            <a:custGeom>
              <a:avLst/>
              <a:gdLst/>
              <a:ahLst/>
              <a:cxnLst/>
              <a:rect l="l" t="t" r="r" b="b"/>
              <a:pathLst>
                <a:path w="2326640" h="1486535">
                  <a:moveTo>
                    <a:pt x="2220934" y="142059"/>
                  </a:moveTo>
                  <a:lnTo>
                    <a:pt x="1037178" y="1325815"/>
                  </a:lnTo>
                  <a:lnTo>
                    <a:pt x="1034096" y="1322733"/>
                  </a:lnTo>
                  <a:lnTo>
                    <a:pt x="996990" y="1354371"/>
                  </a:lnTo>
                  <a:lnTo>
                    <a:pt x="958017" y="1382629"/>
                  </a:lnTo>
                  <a:lnTo>
                    <a:pt x="917389" y="1407501"/>
                  </a:lnTo>
                  <a:lnTo>
                    <a:pt x="875321" y="1428983"/>
                  </a:lnTo>
                  <a:lnTo>
                    <a:pt x="832023" y="1447069"/>
                  </a:lnTo>
                  <a:lnTo>
                    <a:pt x="787709" y="1461757"/>
                  </a:lnTo>
                  <a:lnTo>
                    <a:pt x="742592" y="1473040"/>
                  </a:lnTo>
                  <a:lnTo>
                    <a:pt x="696885" y="1480913"/>
                  </a:lnTo>
                  <a:lnTo>
                    <a:pt x="650800" y="1485373"/>
                  </a:lnTo>
                  <a:lnTo>
                    <a:pt x="604551" y="1486414"/>
                  </a:lnTo>
                  <a:lnTo>
                    <a:pt x="558349" y="1484032"/>
                  </a:lnTo>
                  <a:lnTo>
                    <a:pt x="512409" y="1478222"/>
                  </a:lnTo>
                  <a:lnTo>
                    <a:pt x="466942" y="1468979"/>
                  </a:lnTo>
                  <a:lnTo>
                    <a:pt x="422161" y="1456298"/>
                  </a:lnTo>
                  <a:lnTo>
                    <a:pt x="378280" y="1440175"/>
                  </a:lnTo>
                  <a:lnTo>
                    <a:pt x="335511" y="1420605"/>
                  </a:lnTo>
                  <a:lnTo>
                    <a:pt x="294067" y="1397583"/>
                  </a:lnTo>
                  <a:lnTo>
                    <a:pt x="254160" y="1371105"/>
                  </a:lnTo>
                  <a:lnTo>
                    <a:pt x="216004" y="1341165"/>
                  </a:lnTo>
                  <a:lnTo>
                    <a:pt x="179811" y="1307760"/>
                  </a:lnTo>
                  <a:lnTo>
                    <a:pt x="146384" y="1271589"/>
                  </a:lnTo>
                  <a:lnTo>
                    <a:pt x="116383" y="1233494"/>
                  </a:lnTo>
                  <a:lnTo>
                    <a:pt x="89811" y="1193681"/>
                  </a:lnTo>
                  <a:lnTo>
                    <a:pt x="66670" y="1152356"/>
                  </a:lnTo>
                  <a:lnTo>
                    <a:pt x="46962" y="1109725"/>
                  </a:lnTo>
                  <a:lnTo>
                    <a:pt x="30690" y="1065993"/>
                  </a:lnTo>
                  <a:lnTo>
                    <a:pt x="17855" y="1021366"/>
                  </a:lnTo>
                  <a:lnTo>
                    <a:pt x="8460" y="976051"/>
                  </a:lnTo>
                  <a:lnTo>
                    <a:pt x="2508" y="930253"/>
                  </a:lnTo>
                  <a:lnTo>
                    <a:pt x="0" y="884177"/>
                  </a:lnTo>
                  <a:lnTo>
                    <a:pt x="938" y="838031"/>
                  </a:lnTo>
                  <a:lnTo>
                    <a:pt x="5325" y="792019"/>
                  </a:lnTo>
                  <a:lnTo>
                    <a:pt x="13162" y="746348"/>
                  </a:lnTo>
                  <a:lnTo>
                    <a:pt x="24453" y="701223"/>
                  </a:lnTo>
                  <a:lnTo>
                    <a:pt x="39200" y="656850"/>
                  </a:lnTo>
                  <a:lnTo>
                    <a:pt x="57404" y="613435"/>
                  </a:lnTo>
                  <a:lnTo>
                    <a:pt x="79067" y="571185"/>
                  </a:lnTo>
                  <a:lnTo>
                    <a:pt x="104193" y="530304"/>
                  </a:lnTo>
                  <a:lnTo>
                    <a:pt x="132782" y="490999"/>
                  </a:lnTo>
                  <a:lnTo>
                    <a:pt x="164838" y="453475"/>
                  </a:lnTo>
                  <a:lnTo>
                    <a:pt x="161756" y="450393"/>
                  </a:lnTo>
                  <a:lnTo>
                    <a:pt x="612149" y="0"/>
                  </a:lnTo>
                  <a:lnTo>
                    <a:pt x="2326565" y="0"/>
                  </a:lnTo>
                  <a:lnTo>
                    <a:pt x="2309361" y="30374"/>
                  </a:lnTo>
                  <a:lnTo>
                    <a:pt x="2283158" y="69366"/>
                  </a:lnTo>
                  <a:lnTo>
                    <a:pt x="2253682" y="106661"/>
                  </a:lnTo>
                  <a:lnTo>
                    <a:pt x="2220934" y="142059"/>
                  </a:lnTo>
                  <a:close/>
                </a:path>
              </a:pathLst>
            </a:custGeom>
            <a:solidFill>
              <a:srgbClr val="61C2A2"/>
            </a:solidFill>
          </p:spPr>
          <p:txBody>
            <a:bodyPr wrap="square" lIns="0" tIns="0" rIns="0" bIns="0" rtlCol="0"/>
            <a:lstStyle/>
            <a:p>
              <a:endParaRPr/>
            </a:p>
          </p:txBody>
        </p:sp>
      </p:grpSp>
      <p:grpSp>
        <p:nvGrpSpPr>
          <p:cNvPr id="9" name="object 9"/>
          <p:cNvGrpSpPr/>
          <p:nvPr/>
        </p:nvGrpSpPr>
        <p:grpSpPr>
          <a:xfrm>
            <a:off x="1" y="-118077"/>
            <a:ext cx="6530975" cy="8887460"/>
            <a:chOff x="0" y="0"/>
            <a:chExt cx="6530975" cy="8887460"/>
          </a:xfrm>
        </p:grpSpPr>
        <p:sp>
          <p:nvSpPr>
            <p:cNvPr id="10" name="object 10"/>
            <p:cNvSpPr/>
            <p:nvPr/>
          </p:nvSpPr>
          <p:spPr>
            <a:xfrm>
              <a:off x="0" y="0"/>
              <a:ext cx="6530975" cy="5354955"/>
            </a:xfrm>
            <a:custGeom>
              <a:avLst/>
              <a:gdLst/>
              <a:ahLst/>
              <a:cxnLst/>
              <a:rect l="l" t="t" r="r" b="b"/>
              <a:pathLst>
                <a:path w="6530975" h="5354955">
                  <a:moveTo>
                    <a:pt x="6116592" y="773311"/>
                  </a:moveTo>
                  <a:lnTo>
                    <a:pt x="1930124" y="4959778"/>
                  </a:lnTo>
                  <a:lnTo>
                    <a:pt x="1922553" y="4952207"/>
                  </a:lnTo>
                  <a:lnTo>
                    <a:pt x="1886651" y="4984317"/>
                  </a:lnTo>
                  <a:lnTo>
                    <a:pt x="1849966" y="5015099"/>
                  </a:lnTo>
                  <a:lnTo>
                    <a:pt x="1812530" y="5044552"/>
                  </a:lnTo>
                  <a:lnTo>
                    <a:pt x="1774377" y="5072676"/>
                  </a:lnTo>
                  <a:lnTo>
                    <a:pt x="1735541" y="5099471"/>
                  </a:lnTo>
                  <a:lnTo>
                    <a:pt x="1696055" y="5124934"/>
                  </a:lnTo>
                  <a:lnTo>
                    <a:pt x="1655952" y="5149066"/>
                  </a:lnTo>
                  <a:lnTo>
                    <a:pt x="1615267" y="5171865"/>
                  </a:lnTo>
                  <a:lnTo>
                    <a:pt x="1574032" y="5193332"/>
                  </a:lnTo>
                  <a:lnTo>
                    <a:pt x="1532281" y="5213465"/>
                  </a:lnTo>
                  <a:lnTo>
                    <a:pt x="1490048" y="5232263"/>
                  </a:lnTo>
                  <a:lnTo>
                    <a:pt x="1447366" y="5249726"/>
                  </a:lnTo>
                  <a:lnTo>
                    <a:pt x="1404268" y="5265852"/>
                  </a:lnTo>
                  <a:lnTo>
                    <a:pt x="1360788" y="5280642"/>
                  </a:lnTo>
                  <a:lnTo>
                    <a:pt x="1316959" y="5294095"/>
                  </a:lnTo>
                  <a:lnTo>
                    <a:pt x="1272815" y="5306208"/>
                  </a:lnTo>
                  <a:lnTo>
                    <a:pt x="1228389" y="5316983"/>
                  </a:lnTo>
                  <a:lnTo>
                    <a:pt x="1183715" y="5326418"/>
                  </a:lnTo>
                  <a:lnTo>
                    <a:pt x="1138826" y="5334512"/>
                  </a:lnTo>
                  <a:lnTo>
                    <a:pt x="1093756" y="5341265"/>
                  </a:lnTo>
                  <a:lnTo>
                    <a:pt x="1048538" y="5346676"/>
                  </a:lnTo>
                  <a:lnTo>
                    <a:pt x="1003206" y="5350744"/>
                  </a:lnTo>
                  <a:lnTo>
                    <a:pt x="957793" y="5353468"/>
                  </a:lnTo>
                  <a:lnTo>
                    <a:pt x="912332" y="5354847"/>
                  </a:lnTo>
                  <a:lnTo>
                    <a:pt x="866857" y="5354882"/>
                  </a:lnTo>
                  <a:lnTo>
                    <a:pt x="821402" y="5353570"/>
                  </a:lnTo>
                  <a:lnTo>
                    <a:pt x="776000" y="5350912"/>
                  </a:lnTo>
                  <a:lnTo>
                    <a:pt x="730684" y="5346906"/>
                  </a:lnTo>
                  <a:lnTo>
                    <a:pt x="685488" y="5341552"/>
                  </a:lnTo>
                  <a:lnTo>
                    <a:pt x="640445" y="5334849"/>
                  </a:lnTo>
                  <a:lnTo>
                    <a:pt x="595590" y="5326796"/>
                  </a:lnTo>
                  <a:lnTo>
                    <a:pt x="550954" y="5317393"/>
                  </a:lnTo>
                  <a:lnTo>
                    <a:pt x="506572" y="5306638"/>
                  </a:lnTo>
                  <a:lnTo>
                    <a:pt x="462478" y="5294532"/>
                  </a:lnTo>
                  <a:lnTo>
                    <a:pt x="418704" y="5281072"/>
                  </a:lnTo>
                  <a:lnTo>
                    <a:pt x="375284" y="5266259"/>
                  </a:lnTo>
                  <a:lnTo>
                    <a:pt x="332252" y="5250092"/>
                  </a:lnTo>
                  <a:lnTo>
                    <a:pt x="289641" y="5232570"/>
                  </a:lnTo>
                  <a:lnTo>
                    <a:pt x="247485" y="5213691"/>
                  </a:lnTo>
                  <a:lnTo>
                    <a:pt x="205816" y="5193457"/>
                  </a:lnTo>
                  <a:lnTo>
                    <a:pt x="164669" y="5171864"/>
                  </a:lnTo>
                  <a:lnTo>
                    <a:pt x="124077" y="5148914"/>
                  </a:lnTo>
                  <a:lnTo>
                    <a:pt x="84074" y="5124605"/>
                  </a:lnTo>
                  <a:lnTo>
                    <a:pt x="44692" y="5098936"/>
                  </a:lnTo>
                  <a:lnTo>
                    <a:pt x="5966" y="5071907"/>
                  </a:lnTo>
                  <a:lnTo>
                    <a:pt x="0" y="2589426"/>
                  </a:lnTo>
                  <a:lnTo>
                    <a:pt x="2589426" y="0"/>
                  </a:lnTo>
                  <a:lnTo>
                    <a:pt x="6530493" y="0"/>
                  </a:lnTo>
                  <a:lnTo>
                    <a:pt x="6528532" y="10154"/>
                  </a:lnTo>
                  <a:lnTo>
                    <a:pt x="6518652" y="54287"/>
                  </a:lnTo>
                  <a:lnTo>
                    <a:pt x="6507460" y="98162"/>
                  </a:lnTo>
                  <a:lnTo>
                    <a:pt x="6494958" y="141747"/>
                  </a:lnTo>
                  <a:lnTo>
                    <a:pt x="6481144" y="185010"/>
                  </a:lnTo>
                  <a:lnTo>
                    <a:pt x="6466018" y="227919"/>
                  </a:lnTo>
                  <a:lnTo>
                    <a:pt x="6449582" y="270441"/>
                  </a:lnTo>
                  <a:lnTo>
                    <a:pt x="6431834" y="312544"/>
                  </a:lnTo>
                  <a:lnTo>
                    <a:pt x="6412775" y="354195"/>
                  </a:lnTo>
                  <a:lnTo>
                    <a:pt x="6392404" y="395362"/>
                  </a:lnTo>
                  <a:lnTo>
                    <a:pt x="6370723" y="436013"/>
                  </a:lnTo>
                  <a:lnTo>
                    <a:pt x="6347730" y="476116"/>
                  </a:lnTo>
                  <a:lnTo>
                    <a:pt x="6323427" y="515638"/>
                  </a:lnTo>
                  <a:lnTo>
                    <a:pt x="6297812" y="554547"/>
                  </a:lnTo>
                  <a:lnTo>
                    <a:pt x="6270886" y="592810"/>
                  </a:lnTo>
                  <a:lnTo>
                    <a:pt x="6242649" y="630395"/>
                  </a:lnTo>
                  <a:lnTo>
                    <a:pt x="6213101" y="667270"/>
                  </a:lnTo>
                  <a:lnTo>
                    <a:pt x="6182242" y="703403"/>
                  </a:lnTo>
                  <a:lnTo>
                    <a:pt x="6150072" y="738761"/>
                  </a:lnTo>
                  <a:lnTo>
                    <a:pt x="6116592" y="773311"/>
                  </a:lnTo>
                  <a:close/>
                </a:path>
              </a:pathLst>
            </a:custGeom>
            <a:solidFill>
              <a:srgbClr val="61C2A2">
                <a:alpha val="14898"/>
              </a:srgbClr>
            </a:solidFill>
          </p:spPr>
          <p:txBody>
            <a:bodyPr wrap="square" lIns="0" tIns="0" rIns="0" bIns="0" rtlCol="0"/>
            <a:lstStyle/>
            <a:p>
              <a:endParaRPr/>
            </a:p>
          </p:txBody>
        </p:sp>
        <p:sp>
          <p:nvSpPr>
            <p:cNvPr id="11" name="object 11"/>
            <p:cNvSpPr/>
            <p:nvPr/>
          </p:nvSpPr>
          <p:spPr>
            <a:xfrm>
              <a:off x="0" y="1726532"/>
              <a:ext cx="5013960" cy="7160895"/>
            </a:xfrm>
            <a:custGeom>
              <a:avLst/>
              <a:gdLst/>
              <a:ahLst/>
              <a:cxnLst/>
              <a:rect l="l" t="t" r="r" b="b"/>
              <a:pathLst>
                <a:path w="5013960" h="7160895">
                  <a:moveTo>
                    <a:pt x="4568290" y="2592026"/>
                  </a:moveTo>
                  <a:lnTo>
                    <a:pt x="0" y="7160316"/>
                  </a:lnTo>
                  <a:lnTo>
                    <a:pt x="0" y="2872477"/>
                  </a:lnTo>
                  <a:lnTo>
                    <a:pt x="2424370" y="448107"/>
                  </a:lnTo>
                  <a:lnTo>
                    <a:pt x="2459338" y="414205"/>
                  </a:lnTo>
                  <a:lnTo>
                    <a:pt x="2495077" y="381644"/>
                  </a:lnTo>
                  <a:lnTo>
                    <a:pt x="2531557" y="350423"/>
                  </a:lnTo>
                  <a:lnTo>
                    <a:pt x="2568745" y="320541"/>
                  </a:lnTo>
                  <a:lnTo>
                    <a:pt x="2606611" y="291996"/>
                  </a:lnTo>
                  <a:lnTo>
                    <a:pt x="2645123" y="264788"/>
                  </a:lnTo>
                  <a:lnTo>
                    <a:pt x="2684249" y="238916"/>
                  </a:lnTo>
                  <a:lnTo>
                    <a:pt x="2723960" y="214379"/>
                  </a:lnTo>
                  <a:lnTo>
                    <a:pt x="2764222" y="191177"/>
                  </a:lnTo>
                  <a:lnTo>
                    <a:pt x="2805005" y="169307"/>
                  </a:lnTo>
                  <a:lnTo>
                    <a:pt x="2846278" y="148770"/>
                  </a:lnTo>
                  <a:lnTo>
                    <a:pt x="2888009" y="129565"/>
                  </a:lnTo>
                  <a:lnTo>
                    <a:pt x="2930167" y="111690"/>
                  </a:lnTo>
                  <a:lnTo>
                    <a:pt x="2972721" y="95145"/>
                  </a:lnTo>
                  <a:lnTo>
                    <a:pt x="3015639" y="79929"/>
                  </a:lnTo>
                  <a:lnTo>
                    <a:pt x="3058889" y="66041"/>
                  </a:lnTo>
                  <a:lnTo>
                    <a:pt x="3102442" y="53480"/>
                  </a:lnTo>
                  <a:lnTo>
                    <a:pt x="3146265" y="42245"/>
                  </a:lnTo>
                  <a:lnTo>
                    <a:pt x="3190326" y="32335"/>
                  </a:lnTo>
                  <a:lnTo>
                    <a:pt x="3234596" y="23750"/>
                  </a:lnTo>
                  <a:lnTo>
                    <a:pt x="3279042" y="16488"/>
                  </a:lnTo>
                  <a:lnTo>
                    <a:pt x="3323632" y="10549"/>
                  </a:lnTo>
                  <a:lnTo>
                    <a:pt x="3368337" y="5931"/>
                  </a:lnTo>
                  <a:lnTo>
                    <a:pt x="3413124" y="2634"/>
                  </a:lnTo>
                  <a:lnTo>
                    <a:pt x="3457962" y="657"/>
                  </a:lnTo>
                  <a:lnTo>
                    <a:pt x="3502820" y="0"/>
                  </a:lnTo>
                  <a:lnTo>
                    <a:pt x="3547666" y="660"/>
                  </a:lnTo>
                  <a:lnTo>
                    <a:pt x="3592469" y="2637"/>
                  </a:lnTo>
                  <a:lnTo>
                    <a:pt x="3637198" y="5931"/>
                  </a:lnTo>
                  <a:lnTo>
                    <a:pt x="3681822" y="10540"/>
                  </a:lnTo>
                  <a:lnTo>
                    <a:pt x="3726308" y="16464"/>
                  </a:lnTo>
                  <a:lnTo>
                    <a:pt x="3770627" y="23702"/>
                  </a:lnTo>
                  <a:lnTo>
                    <a:pt x="3814746" y="32252"/>
                  </a:lnTo>
                  <a:lnTo>
                    <a:pt x="3858634" y="42114"/>
                  </a:lnTo>
                  <a:lnTo>
                    <a:pt x="3902261" y="53287"/>
                  </a:lnTo>
                  <a:lnTo>
                    <a:pt x="3945593" y="65770"/>
                  </a:lnTo>
                  <a:lnTo>
                    <a:pt x="3988601" y="79563"/>
                  </a:lnTo>
                  <a:lnTo>
                    <a:pt x="4031253" y="94663"/>
                  </a:lnTo>
                  <a:lnTo>
                    <a:pt x="4073518" y="111071"/>
                  </a:lnTo>
                  <a:lnTo>
                    <a:pt x="4115364" y="128786"/>
                  </a:lnTo>
                  <a:lnTo>
                    <a:pt x="4156759" y="147806"/>
                  </a:lnTo>
                  <a:lnTo>
                    <a:pt x="4197674" y="168131"/>
                  </a:lnTo>
                  <a:lnTo>
                    <a:pt x="4238075" y="189760"/>
                  </a:lnTo>
                  <a:lnTo>
                    <a:pt x="4277933" y="212691"/>
                  </a:lnTo>
                  <a:lnTo>
                    <a:pt x="4317216" y="236925"/>
                  </a:lnTo>
                  <a:lnTo>
                    <a:pt x="4355891" y="262460"/>
                  </a:lnTo>
                  <a:lnTo>
                    <a:pt x="4393929" y="289295"/>
                  </a:lnTo>
                  <a:lnTo>
                    <a:pt x="4431298" y="317430"/>
                  </a:lnTo>
                  <a:lnTo>
                    <a:pt x="4467966" y="346862"/>
                  </a:lnTo>
                  <a:lnTo>
                    <a:pt x="4503902" y="377593"/>
                  </a:lnTo>
                  <a:lnTo>
                    <a:pt x="4539075" y="409620"/>
                  </a:lnTo>
                  <a:lnTo>
                    <a:pt x="4573453" y="442943"/>
                  </a:lnTo>
                  <a:lnTo>
                    <a:pt x="4606768" y="477330"/>
                  </a:lnTo>
                  <a:lnTo>
                    <a:pt x="4638771" y="512527"/>
                  </a:lnTo>
                  <a:lnTo>
                    <a:pt x="4669462" y="548502"/>
                  </a:lnTo>
                  <a:lnTo>
                    <a:pt x="4698842" y="585223"/>
                  </a:lnTo>
                  <a:lnTo>
                    <a:pt x="4726911" y="622657"/>
                  </a:lnTo>
                  <a:lnTo>
                    <a:pt x="4753668" y="660773"/>
                  </a:lnTo>
                  <a:lnTo>
                    <a:pt x="4779114" y="699537"/>
                  </a:lnTo>
                  <a:lnTo>
                    <a:pt x="4803249" y="738919"/>
                  </a:lnTo>
                  <a:lnTo>
                    <a:pt x="4826073" y="778884"/>
                  </a:lnTo>
                  <a:lnTo>
                    <a:pt x="4847585" y="819402"/>
                  </a:lnTo>
                  <a:lnTo>
                    <a:pt x="4867787" y="860440"/>
                  </a:lnTo>
                  <a:lnTo>
                    <a:pt x="4886678" y="901965"/>
                  </a:lnTo>
                  <a:lnTo>
                    <a:pt x="4904258" y="943945"/>
                  </a:lnTo>
                  <a:lnTo>
                    <a:pt x="4920527" y="986348"/>
                  </a:lnTo>
                  <a:lnTo>
                    <a:pt x="4935486" y="1029142"/>
                  </a:lnTo>
                  <a:lnTo>
                    <a:pt x="4949134" y="1072294"/>
                  </a:lnTo>
                  <a:lnTo>
                    <a:pt x="4961472" y="1115772"/>
                  </a:lnTo>
                  <a:lnTo>
                    <a:pt x="4972499" y="1159544"/>
                  </a:lnTo>
                  <a:lnTo>
                    <a:pt x="4982216" y="1203578"/>
                  </a:lnTo>
                  <a:lnTo>
                    <a:pt x="4990623" y="1247841"/>
                  </a:lnTo>
                  <a:lnTo>
                    <a:pt x="4997719" y="1292300"/>
                  </a:lnTo>
                  <a:lnTo>
                    <a:pt x="5003506" y="1336924"/>
                  </a:lnTo>
                  <a:lnTo>
                    <a:pt x="5007982" y="1381681"/>
                  </a:lnTo>
                  <a:lnTo>
                    <a:pt x="5011149" y="1426537"/>
                  </a:lnTo>
                  <a:lnTo>
                    <a:pt x="5013005" y="1471461"/>
                  </a:lnTo>
                  <a:lnTo>
                    <a:pt x="5013552" y="1516421"/>
                  </a:lnTo>
                  <a:lnTo>
                    <a:pt x="5012789" y="1561384"/>
                  </a:lnTo>
                  <a:lnTo>
                    <a:pt x="5010717" y="1606317"/>
                  </a:lnTo>
                  <a:lnTo>
                    <a:pt x="5007335" y="1651190"/>
                  </a:lnTo>
                  <a:lnTo>
                    <a:pt x="5002643" y="1695968"/>
                  </a:lnTo>
                  <a:lnTo>
                    <a:pt x="4996642" y="1740621"/>
                  </a:lnTo>
                  <a:lnTo>
                    <a:pt x="4989332" y="1785115"/>
                  </a:lnTo>
                  <a:lnTo>
                    <a:pt x="4980712" y="1829418"/>
                  </a:lnTo>
                  <a:lnTo>
                    <a:pt x="4970784" y="1873499"/>
                  </a:lnTo>
                  <a:lnTo>
                    <a:pt x="4959546" y="1917324"/>
                  </a:lnTo>
                  <a:lnTo>
                    <a:pt x="4946999" y="1960862"/>
                  </a:lnTo>
                  <a:lnTo>
                    <a:pt x="4933144" y="2004081"/>
                  </a:lnTo>
                  <a:lnTo>
                    <a:pt x="4917979" y="2046947"/>
                  </a:lnTo>
                  <a:lnTo>
                    <a:pt x="4901506" y="2089429"/>
                  </a:lnTo>
                  <a:lnTo>
                    <a:pt x="4883724" y="2131494"/>
                  </a:lnTo>
                  <a:lnTo>
                    <a:pt x="4864633" y="2173110"/>
                  </a:lnTo>
                  <a:lnTo>
                    <a:pt x="4844234" y="2214246"/>
                  </a:lnTo>
                  <a:lnTo>
                    <a:pt x="4822526" y="2254867"/>
                  </a:lnTo>
                  <a:lnTo>
                    <a:pt x="4799510" y="2294943"/>
                  </a:lnTo>
                  <a:lnTo>
                    <a:pt x="4775186" y="2334441"/>
                  </a:lnTo>
                  <a:lnTo>
                    <a:pt x="4749553" y="2373328"/>
                  </a:lnTo>
                  <a:lnTo>
                    <a:pt x="4722613" y="2411573"/>
                  </a:lnTo>
                  <a:lnTo>
                    <a:pt x="4694364" y="2449142"/>
                  </a:lnTo>
                  <a:lnTo>
                    <a:pt x="4664807" y="2486005"/>
                  </a:lnTo>
                  <a:lnTo>
                    <a:pt x="4633942" y="2522128"/>
                  </a:lnTo>
                  <a:lnTo>
                    <a:pt x="4601770" y="2557479"/>
                  </a:lnTo>
                  <a:lnTo>
                    <a:pt x="4568290" y="2592026"/>
                  </a:lnTo>
                  <a:close/>
                </a:path>
              </a:pathLst>
            </a:custGeom>
            <a:solidFill>
              <a:srgbClr val="1C6179">
                <a:alpha val="14898"/>
              </a:srgbClr>
            </a:solidFill>
          </p:spPr>
          <p:txBody>
            <a:bodyPr wrap="square" lIns="0" tIns="0" rIns="0" bIns="0" rtlCol="0"/>
            <a:lstStyle/>
            <a:p>
              <a:endParaRPr/>
            </a:p>
          </p:txBody>
        </p:sp>
      </p:grpSp>
      <p:sp>
        <p:nvSpPr>
          <p:cNvPr id="13" name="object 13"/>
          <p:cNvSpPr txBox="1">
            <a:spLocks noGrp="1"/>
          </p:cNvSpPr>
          <p:nvPr>
            <p:ph type="subTitle" idx="4"/>
          </p:nvPr>
        </p:nvSpPr>
        <p:spPr>
          <a:xfrm>
            <a:off x="369048" y="2000624"/>
            <a:ext cx="16978949" cy="6376555"/>
          </a:xfrm>
          <a:prstGeom prst="rect">
            <a:avLst/>
          </a:prstGeom>
        </p:spPr>
        <p:txBody>
          <a:bodyPr vert="horz" wrap="square" lIns="0" tIns="12701" rIns="0" bIns="0" rtlCol="0">
            <a:spAutoFit/>
          </a:bodyPr>
          <a:lstStyle/>
          <a:p>
            <a:r>
              <a:rPr lang="en-IN" sz="4200" dirty="0">
                <a:solidFill>
                  <a:schemeClr val="tx1">
                    <a:lumMod val="95000"/>
                    <a:lumOff val="5000"/>
                  </a:schemeClr>
                </a:solidFill>
                <a:latin typeface="Times New Roman" panose="02020603050405020304" pitchFamily="18" charset="0"/>
                <a:cs typeface="Times New Roman" panose="02020603050405020304" pitchFamily="18" charset="0"/>
              </a:rPr>
              <a:t>Limitations: </a:t>
            </a:r>
          </a:p>
          <a:p>
            <a:pPr marL="571500" indent="-571500" algn="just">
              <a:lnSpc>
                <a:spcPct val="150000"/>
              </a:lnSpc>
              <a:buFont typeface="Arial" panose="020B0604020202020204" pitchFamily="34" charset="0"/>
              <a:buChar char="•"/>
            </a:pPr>
            <a:r>
              <a:rPr lang="en-IN" sz="3600" b="0" dirty="0">
                <a:solidFill>
                  <a:schemeClr val="tx1">
                    <a:lumMod val="95000"/>
                    <a:lumOff val="5000"/>
                  </a:schemeClr>
                </a:solidFill>
                <a:latin typeface="Times New Roman" panose="02020603050405020304" pitchFamily="18" charset="0"/>
                <a:cs typeface="Times New Roman" panose="02020603050405020304" pitchFamily="18" charset="0"/>
              </a:rPr>
              <a:t>Research is limited on the ones having Physics- Chemistry-Maths group of Science in HSC. </a:t>
            </a:r>
          </a:p>
          <a:p>
            <a:pPr marL="571500" indent="-571500" algn="just">
              <a:lnSpc>
                <a:spcPct val="150000"/>
              </a:lnSpc>
              <a:buFont typeface="Arial" panose="020B0604020202020204" pitchFamily="34" charset="0"/>
              <a:buChar char="•"/>
            </a:pPr>
            <a:r>
              <a:rPr lang="en-IN" sz="3600" b="0" dirty="0">
                <a:solidFill>
                  <a:schemeClr val="tx1">
                    <a:lumMod val="95000"/>
                    <a:lumOff val="5000"/>
                  </a:schemeClr>
                </a:solidFill>
                <a:latin typeface="Times New Roman" panose="02020603050405020304" pitchFamily="18" charset="0"/>
                <a:cs typeface="Times New Roman" panose="02020603050405020304" pitchFamily="18" charset="0"/>
              </a:rPr>
              <a:t>Students from Faculty of Science &amp; Faculty of Technology and Engineering from The Maharaja Sayajirao University of Baroda are considered under this study. </a:t>
            </a:r>
          </a:p>
          <a:p>
            <a:pPr marL="571500" indent="-571500" algn="just">
              <a:lnSpc>
                <a:spcPct val="150000"/>
              </a:lnSpc>
              <a:buFont typeface="Arial" panose="020B0604020202020204" pitchFamily="34" charset="0"/>
              <a:buChar char="•"/>
            </a:pPr>
            <a:r>
              <a:rPr lang="en-IN" sz="3600" b="0" dirty="0">
                <a:solidFill>
                  <a:schemeClr val="tx1">
                    <a:lumMod val="95000"/>
                    <a:lumOff val="5000"/>
                  </a:schemeClr>
                </a:solidFill>
                <a:latin typeface="Times New Roman" panose="02020603050405020304" pitchFamily="18" charset="0"/>
                <a:cs typeface="Times New Roman" panose="02020603050405020304" pitchFamily="18" charset="0"/>
              </a:rPr>
              <a:t>Taking pass outs of year 2014 to 2018.</a:t>
            </a:r>
          </a:p>
          <a:p>
            <a:pPr marL="571500" indent="-571500" algn="just">
              <a:lnSpc>
                <a:spcPct val="150000"/>
              </a:lnSpc>
              <a:buFont typeface="Arial" panose="020B0604020202020204" pitchFamily="34" charset="0"/>
              <a:buChar char="•"/>
            </a:pPr>
            <a:r>
              <a:rPr lang="en-IN" sz="3600" b="0" dirty="0">
                <a:solidFill>
                  <a:schemeClr val="tx1">
                    <a:lumMod val="95000"/>
                    <a:lumOff val="5000"/>
                  </a:schemeClr>
                </a:solidFill>
                <a:latin typeface="Times New Roman" panose="02020603050405020304" pitchFamily="18" charset="0"/>
                <a:cs typeface="Times New Roman" panose="02020603050405020304" pitchFamily="18" charset="0"/>
              </a:rPr>
              <a:t>Couldn’t differentiate the proportion for bachelor and masters students due to overlapping of students in master.</a:t>
            </a:r>
          </a:p>
        </p:txBody>
      </p:sp>
    </p:spTree>
    <p:extLst>
      <p:ext uri="{BB962C8B-B14F-4D97-AF65-F5344CB8AC3E}">
        <p14:creationId xmlns:p14="http://schemas.microsoft.com/office/powerpoint/2010/main" val="34195425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829</TotalTime>
  <Words>3970</Words>
  <Application>Microsoft Office PowerPoint</Application>
  <PresentationFormat>Custom</PresentationFormat>
  <Paragraphs>650</Paragraphs>
  <Slides>38</Slides>
  <Notes>3</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38</vt:i4>
      </vt:variant>
    </vt:vector>
  </HeadingPairs>
  <TitlesOfParts>
    <vt:vector size="48" baseType="lpstr">
      <vt:lpstr>Aparajita</vt:lpstr>
      <vt:lpstr>Arial</vt:lpstr>
      <vt:lpstr>Arial Black</vt:lpstr>
      <vt:lpstr>Calibri</vt:lpstr>
      <vt:lpstr>Cambria Math</vt:lpstr>
      <vt:lpstr>Courier New</vt:lpstr>
      <vt:lpstr>Times New Roman</vt:lpstr>
      <vt:lpstr>Wingdings</vt:lpstr>
      <vt:lpstr>Office Theme</vt:lpstr>
      <vt:lpstr>Worksheet</vt:lpstr>
      <vt:lpstr>PowerPoint Presentation</vt:lpstr>
      <vt:lpstr>PowerPoint Presentation</vt:lpstr>
      <vt:lpstr> Contents</vt:lpstr>
      <vt:lpstr>Introduction</vt:lpstr>
      <vt:lpstr>PowerPoint Presentation</vt:lpstr>
      <vt:lpstr>PowerPoint Presentation</vt:lpstr>
      <vt:lpstr>PowerPoint Presentation</vt:lpstr>
      <vt:lpstr>PowerPoint Presentation</vt:lpstr>
      <vt:lpstr>PowerPoint Presentation</vt:lpstr>
      <vt:lpstr>PowerPoint Presentation</vt:lpstr>
      <vt:lpstr>Sampling Methodology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2. Chi-square Test For Independence Of Attribute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REFERNCES</vt:lpstr>
      <vt:lpstr>THANK YOU / IDEA / SUGGESTIONS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Akash</dc:creator>
  <cp:lastModifiedBy>Akash Deshmukh</cp:lastModifiedBy>
  <cp:revision>106</cp:revision>
  <dcterms:created xsi:type="dcterms:W3CDTF">2020-02-09T10:23:18Z</dcterms:created>
  <dcterms:modified xsi:type="dcterms:W3CDTF">2020-09-28T04:26:58Z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LastSaved">
    <vt:filetime>2020-02-09T00:00:00Z</vt:filetime>
  </property>
</Properties>
</file>