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400" d="100"/>
          <a:sy n="400" d="100"/>
        </p:scale>
        <p:origin x="-11438" y="-8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7E9A-1B57-41EF-3401-B00FD7CF2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D30EB-DB74-5BF1-5ED8-4416E8E0C5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BD1C-68E6-066F-348F-3FF9C35D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1DB5C-00A4-1E51-0FF7-0EF82C75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14F21-7028-9C86-E38D-0485E9C1F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90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AF21-4E64-E13E-11C6-35DEF382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26F7D7-122C-6DAF-733B-1C577555F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02463-EBAC-29AE-9F3C-4C96E7CE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A62FF-F6F4-309B-5C68-6A90BFD3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724EF-A983-578F-745B-5A8C88A9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AC3FCA-B26E-931E-19B1-E57B504F8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312AC9-D7FC-5FFB-BEC0-D17A6F727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B69EB-EBD9-87A7-89A2-F53068C1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89C64-8368-D549-CAB3-F407CB90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8C3EB-21FD-D09E-2842-813DEB1B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23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4D76E-1654-8C7F-0B42-45D539AD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2579F-4B34-866B-0A03-21CA61502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1B4B-820B-3295-EFF9-74F7D51A9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AC80F-E69E-7FF0-493E-4336FA74F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980BD-A223-5BDC-3267-1E5C7D946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42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66825-A369-5201-A6F0-CA21A606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BAAC5-653C-B106-C176-D71673185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24BD7-EE2A-241D-E113-D15556B7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E97F5-D565-2A90-6DA0-3B84AD42D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BAAE7-A2B3-BAEB-2298-FF985FA25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990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1EE7-844F-4F88-87AE-5CC846856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5966F-B892-E5E6-6668-FFF60EF32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0CCBB-F126-815F-7240-93A26BC3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59CE-C7D7-1FFD-8FAA-B957D33D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C426E-9255-DEAF-572C-774E9653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0800-41C3-ECFD-E692-EF68A0F5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77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7C2E8-C635-5D12-8684-5038097B4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73E23-BAD5-3241-AACB-B34A43CDC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C2E4F-7D96-6AC0-BB95-7A2950585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EF57AA-B7E6-C6DF-83E7-C75DD6461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E80B9-A800-B68A-88A2-4D57B3495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56139-8143-BEB6-3E0E-71E1181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10B2A9-55C9-A2CA-F71E-B33F6B92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9662D4-D73F-EFF5-5446-4695FDECD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76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4D34-5CFD-14C6-64B5-BC4FC7BD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318D73-AC51-7871-2A00-4DCB6DAA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F42E0D-1EAC-4479-BBC4-599D21DD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6B266-0718-88B6-1B6D-CD59264C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76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A44AB-67EA-06E0-7C48-72CF853B1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E49B3B-998E-8859-D5D4-BDD4CFD5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D44A-3116-0099-65D9-E6BAEFCAB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531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AEE0-FDD0-4B3D-41F9-DF36C7E0D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6CEF-9502-BA05-D92F-7FFF05E2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0D00A-16DA-7078-04EF-976DCBBC0A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97838A-F7F6-1535-323B-3CFE6932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2900D-6AA6-7533-CBC0-80E04EFF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501D3-92F4-F712-9796-F4E022A7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84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8A19-669C-4928-D067-C7580171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53B7EF-C8BB-C17F-716D-0B97F3941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65933-824C-C60A-854E-3A6A078E1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975A-40E9-546D-9645-C97BC7A88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49742-90DC-CB4B-C508-0EE99A2D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8C12A-81BC-F3E3-5224-21405707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5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DC11E8-9C04-EAAB-A9FC-7B817F8C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5559-422F-56B7-00F7-0996223E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C4493-4C60-5D4D-8847-627095F49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7E8D-D1F1-4AA5-B84A-9F2C5BD1211F}" type="datetimeFigureOut">
              <a:rPr lang="en-IN" smtClean="0"/>
              <a:t>06-07-2025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89F64-E1F7-A01C-06F8-5B7E9388F3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97CE1-E806-3FFE-B260-4C85CE7AE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1E27C-0513-4C8A-8F10-4BF6377CBE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3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663968-690F-077F-5534-16DAB092BC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39"/>
            <a:ext cx="12192000" cy="67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80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BC846-11E8-2974-ABA5-05F59F22B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43C70E-BBDE-DFB3-40AF-83C473A16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439"/>
            <a:ext cx="12192000" cy="6783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339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Akaash Chatterjee</dc:creator>
  <cp:lastModifiedBy>Akaash Chatterjee</cp:lastModifiedBy>
  <cp:revision>1</cp:revision>
  <dcterms:created xsi:type="dcterms:W3CDTF">2025-07-06T14:05:36Z</dcterms:created>
  <dcterms:modified xsi:type="dcterms:W3CDTF">2025-07-06T14:05:40Z</dcterms:modified>
</cp:coreProperties>
</file>