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74" r:id="rId4"/>
    <p:sldId id="258" r:id="rId5"/>
    <p:sldId id="259" r:id="rId6"/>
    <p:sldId id="260" r:id="rId7"/>
    <p:sldId id="261" r:id="rId8"/>
    <p:sldId id="269" r:id="rId9"/>
    <p:sldId id="267" r:id="rId10"/>
    <p:sldId id="270" r:id="rId11"/>
    <p:sldId id="266" r:id="rId12"/>
    <p:sldId id="268" r:id="rId13"/>
    <p:sldId id="264" r:id="rId14"/>
    <p:sldId id="265" r:id="rId15"/>
    <p:sldId id="263" r:id="rId16"/>
    <p:sldId id="273" r:id="rId17"/>
    <p:sldId id="272" r:id="rId18"/>
    <p:sldId id="275" r:id="rId19"/>
    <p:sldId id="276" r:id="rId20"/>
    <p:sldId id="279"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858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0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21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009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792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498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584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350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55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584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9/30/2024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825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9/30/2024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79348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7FB3-AE7A-2C19-CD25-1C7EEC31A711}"/>
              </a:ext>
            </a:extLst>
          </p:cNvPr>
          <p:cNvSpPr>
            <a:spLocks noGrp="1"/>
          </p:cNvSpPr>
          <p:nvPr>
            <p:ph type="ctrTitle"/>
          </p:nvPr>
        </p:nvSpPr>
        <p:spPr/>
        <p:txBody>
          <a:bodyPr>
            <a:normAutofit/>
          </a:bodyPr>
          <a:lstStyle/>
          <a:p>
            <a:r>
              <a:rPr lang="en-US" sz="4400" dirty="0"/>
              <a:t>Travel </a:t>
            </a:r>
            <a:r>
              <a:rPr lang="en-US" sz="4400" dirty="0" err="1"/>
              <a:t>Sathi</a:t>
            </a:r>
            <a:r>
              <a:rPr lang="en-US" sz="4400" dirty="0"/>
              <a:t> - A Platform to Find Companions for Shared Rides</a:t>
            </a:r>
          </a:p>
        </p:txBody>
      </p:sp>
      <p:sp>
        <p:nvSpPr>
          <p:cNvPr id="3" name="Subtitle 2">
            <a:extLst>
              <a:ext uri="{FF2B5EF4-FFF2-40B4-BE49-F238E27FC236}">
                <a16:creationId xmlns:a16="http://schemas.microsoft.com/office/drawing/2014/main" id="{3D48B081-2813-F1DB-D15D-1BF97048B91F}"/>
              </a:ext>
            </a:extLst>
          </p:cNvPr>
          <p:cNvSpPr>
            <a:spLocks noGrp="1"/>
          </p:cNvSpPr>
          <p:nvPr>
            <p:ph type="subTitle" idx="1"/>
          </p:nvPr>
        </p:nvSpPr>
        <p:spPr>
          <a:xfrm>
            <a:off x="2417780" y="3531204"/>
            <a:ext cx="8637072" cy="1542241"/>
          </a:xfrm>
        </p:spPr>
        <p:txBody>
          <a:bodyPr>
            <a:normAutofit fontScale="62500" lnSpcReduction="20000"/>
          </a:bodyPr>
          <a:lstStyle/>
          <a:p>
            <a:pPr algn="r"/>
            <a:r>
              <a:rPr lang="en-US" sz="3800" dirty="0"/>
              <a:t>Akaash Chatterjee (m24cse002)</a:t>
            </a:r>
          </a:p>
          <a:p>
            <a:pPr algn="r"/>
            <a:r>
              <a:rPr lang="en-US" sz="3800" dirty="0"/>
              <a:t>	</a:t>
            </a:r>
            <a:r>
              <a:rPr lang="en-US" sz="3800" dirty="0" err="1"/>
              <a:t>aman</a:t>
            </a:r>
            <a:r>
              <a:rPr lang="en-US" sz="3800" dirty="0"/>
              <a:t> Saini (m24cse003)</a:t>
            </a:r>
          </a:p>
          <a:p>
            <a:pPr algn="r"/>
            <a:r>
              <a:rPr lang="en-US" sz="3800" dirty="0"/>
              <a:t>	 </a:t>
            </a:r>
            <a:r>
              <a:rPr lang="en-US" sz="3800" dirty="0" err="1"/>
              <a:t>bera</a:t>
            </a:r>
            <a:r>
              <a:rPr lang="en-US" sz="3800" dirty="0"/>
              <a:t> SWAMINATH ANSUMAN SABITA (m24cse007)</a:t>
            </a:r>
          </a:p>
        </p:txBody>
      </p:sp>
      <p:sp>
        <p:nvSpPr>
          <p:cNvPr id="4" name="TextBox 3">
            <a:extLst>
              <a:ext uri="{FF2B5EF4-FFF2-40B4-BE49-F238E27FC236}">
                <a16:creationId xmlns:a16="http://schemas.microsoft.com/office/drawing/2014/main" id="{143243B3-510A-97DD-3BF3-35D9C1097602}"/>
              </a:ext>
            </a:extLst>
          </p:cNvPr>
          <p:cNvSpPr txBox="1"/>
          <p:nvPr/>
        </p:nvSpPr>
        <p:spPr>
          <a:xfrm>
            <a:off x="2417779" y="973394"/>
            <a:ext cx="3625095" cy="369332"/>
          </a:xfrm>
          <a:prstGeom prst="rect">
            <a:avLst/>
          </a:prstGeom>
          <a:noFill/>
        </p:spPr>
        <p:txBody>
          <a:bodyPr wrap="none" rtlCol="0">
            <a:spAutoFit/>
          </a:bodyPr>
          <a:lstStyle/>
          <a:p>
            <a:r>
              <a:rPr lang="en-IN" dirty="0"/>
              <a:t>SDE MINI PROJECT-GROUP NO 35</a:t>
            </a:r>
          </a:p>
        </p:txBody>
      </p:sp>
    </p:spTree>
    <p:extLst>
      <p:ext uri="{BB962C8B-B14F-4D97-AF65-F5344CB8AC3E}">
        <p14:creationId xmlns:p14="http://schemas.microsoft.com/office/powerpoint/2010/main" val="239010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A11CAE9-6CD1-00FE-BA33-A63571A5C276}"/>
              </a:ext>
            </a:extLst>
          </p:cNvPr>
          <p:cNvPicPr>
            <a:picLocks noGrp="1" noChangeAspect="1"/>
          </p:cNvPicPr>
          <p:nvPr>
            <p:ph idx="1"/>
          </p:nvPr>
        </p:nvPicPr>
        <p:blipFill>
          <a:blip r:embed="rId2"/>
          <a:stretch>
            <a:fillRect/>
          </a:stretch>
        </p:blipFill>
        <p:spPr>
          <a:xfrm>
            <a:off x="2816942" y="2065353"/>
            <a:ext cx="6558116" cy="3799245"/>
          </a:xfrm>
        </p:spPr>
      </p:pic>
      <p:sp>
        <p:nvSpPr>
          <p:cNvPr id="3" name="Title 1">
            <a:extLst>
              <a:ext uri="{FF2B5EF4-FFF2-40B4-BE49-F238E27FC236}">
                <a16:creationId xmlns:a16="http://schemas.microsoft.com/office/drawing/2014/main" id="{BB6792EA-8519-FD65-8415-19EBB8D5AACC}"/>
              </a:ext>
            </a:extLst>
          </p:cNvPr>
          <p:cNvSpPr>
            <a:spLocks noGrp="1"/>
          </p:cNvSpPr>
          <p:nvPr>
            <p:ph type="title"/>
          </p:nvPr>
        </p:nvSpPr>
        <p:spPr>
          <a:xfrm>
            <a:off x="4498975" y="1119495"/>
            <a:ext cx="9604375" cy="1049337"/>
          </a:xfrm>
        </p:spPr>
        <p:txBody>
          <a:bodyPr/>
          <a:lstStyle/>
          <a:p>
            <a:r>
              <a:rPr lang="en-US" dirty="0"/>
              <a:t>WEBSITE  VIEW</a:t>
            </a:r>
          </a:p>
        </p:txBody>
      </p:sp>
    </p:spTree>
    <p:extLst>
      <p:ext uri="{BB962C8B-B14F-4D97-AF65-F5344CB8AC3E}">
        <p14:creationId xmlns:p14="http://schemas.microsoft.com/office/powerpoint/2010/main" val="211488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D15A4D-7832-0DFA-EBDD-A49E9E99C5D7}"/>
              </a:ext>
            </a:extLst>
          </p:cNvPr>
          <p:cNvPicPr>
            <a:picLocks noGrp="1" noChangeAspect="1"/>
          </p:cNvPicPr>
          <p:nvPr>
            <p:ph idx="1"/>
          </p:nvPr>
        </p:nvPicPr>
        <p:blipFill>
          <a:blip r:embed="rId2"/>
          <a:stretch>
            <a:fillRect/>
          </a:stretch>
        </p:blipFill>
        <p:spPr>
          <a:xfrm>
            <a:off x="3015510" y="2162183"/>
            <a:ext cx="6475411" cy="3643309"/>
          </a:xfrm>
        </p:spPr>
      </p:pic>
      <p:sp>
        <p:nvSpPr>
          <p:cNvPr id="3" name="Title 1">
            <a:extLst>
              <a:ext uri="{FF2B5EF4-FFF2-40B4-BE49-F238E27FC236}">
                <a16:creationId xmlns:a16="http://schemas.microsoft.com/office/drawing/2014/main" id="{EA63A342-87A2-6359-3308-40A409A630A0}"/>
              </a:ext>
            </a:extLst>
          </p:cNvPr>
          <p:cNvSpPr>
            <a:spLocks noGrp="1"/>
          </p:cNvSpPr>
          <p:nvPr>
            <p:ph type="title"/>
          </p:nvPr>
        </p:nvSpPr>
        <p:spPr>
          <a:xfrm>
            <a:off x="4331827" y="1052508"/>
            <a:ext cx="9604375" cy="1049337"/>
          </a:xfrm>
        </p:spPr>
        <p:txBody>
          <a:bodyPr/>
          <a:lstStyle/>
          <a:p>
            <a:r>
              <a:rPr lang="en-US" dirty="0"/>
              <a:t>WEBSITE  VIEW</a:t>
            </a:r>
          </a:p>
        </p:txBody>
      </p:sp>
    </p:spTree>
    <p:extLst>
      <p:ext uri="{BB962C8B-B14F-4D97-AF65-F5344CB8AC3E}">
        <p14:creationId xmlns:p14="http://schemas.microsoft.com/office/powerpoint/2010/main" val="214739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C1B5C1-FEB9-8223-3558-7E445D5DDF27}"/>
              </a:ext>
            </a:extLst>
          </p:cNvPr>
          <p:cNvPicPr>
            <a:picLocks noGrp="1" noChangeAspect="1"/>
          </p:cNvPicPr>
          <p:nvPr>
            <p:ph idx="1"/>
          </p:nvPr>
        </p:nvPicPr>
        <p:blipFill>
          <a:blip r:embed="rId2"/>
          <a:stretch>
            <a:fillRect/>
          </a:stretch>
        </p:blipFill>
        <p:spPr>
          <a:xfrm>
            <a:off x="2882875" y="2201511"/>
            <a:ext cx="6426250" cy="3646449"/>
          </a:xfrm>
        </p:spPr>
      </p:pic>
      <p:sp>
        <p:nvSpPr>
          <p:cNvPr id="3" name="Title 1">
            <a:extLst>
              <a:ext uri="{FF2B5EF4-FFF2-40B4-BE49-F238E27FC236}">
                <a16:creationId xmlns:a16="http://schemas.microsoft.com/office/drawing/2014/main" id="{D07CC68A-E46E-383D-77C7-81C0279A3EAE}"/>
              </a:ext>
            </a:extLst>
          </p:cNvPr>
          <p:cNvSpPr>
            <a:spLocks noGrp="1"/>
          </p:cNvSpPr>
          <p:nvPr>
            <p:ph type="title"/>
          </p:nvPr>
        </p:nvSpPr>
        <p:spPr>
          <a:xfrm>
            <a:off x="4361324" y="1152174"/>
            <a:ext cx="9604375" cy="1049337"/>
          </a:xfrm>
        </p:spPr>
        <p:txBody>
          <a:bodyPr/>
          <a:lstStyle/>
          <a:p>
            <a:r>
              <a:rPr lang="en-US" dirty="0"/>
              <a:t>WEBSITE  VIEW</a:t>
            </a:r>
          </a:p>
        </p:txBody>
      </p:sp>
    </p:spTree>
    <p:extLst>
      <p:ext uri="{BB962C8B-B14F-4D97-AF65-F5344CB8AC3E}">
        <p14:creationId xmlns:p14="http://schemas.microsoft.com/office/powerpoint/2010/main" val="1394669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0CB7AF-963B-FB4E-2A32-A69616D43557}"/>
              </a:ext>
            </a:extLst>
          </p:cNvPr>
          <p:cNvPicPr>
            <a:picLocks noGrp="1" noChangeAspect="1"/>
          </p:cNvPicPr>
          <p:nvPr>
            <p:ph idx="1"/>
          </p:nvPr>
        </p:nvPicPr>
        <p:blipFill>
          <a:blip r:embed="rId2"/>
          <a:stretch>
            <a:fillRect/>
          </a:stretch>
        </p:blipFill>
        <p:spPr>
          <a:xfrm>
            <a:off x="2637068" y="1941262"/>
            <a:ext cx="6917863" cy="3925406"/>
          </a:xfrm>
        </p:spPr>
      </p:pic>
      <p:sp>
        <p:nvSpPr>
          <p:cNvPr id="3" name="Title 1">
            <a:extLst>
              <a:ext uri="{FF2B5EF4-FFF2-40B4-BE49-F238E27FC236}">
                <a16:creationId xmlns:a16="http://schemas.microsoft.com/office/drawing/2014/main" id="{A61251EC-9EA5-8AF5-21EE-81B35CE7A90C}"/>
              </a:ext>
            </a:extLst>
          </p:cNvPr>
          <p:cNvSpPr>
            <a:spLocks noGrp="1"/>
          </p:cNvSpPr>
          <p:nvPr>
            <p:ph type="title"/>
          </p:nvPr>
        </p:nvSpPr>
        <p:spPr>
          <a:xfrm>
            <a:off x="4479311" y="1139160"/>
            <a:ext cx="9604375" cy="1049337"/>
          </a:xfrm>
        </p:spPr>
        <p:txBody>
          <a:bodyPr/>
          <a:lstStyle/>
          <a:p>
            <a:r>
              <a:rPr lang="en-US" dirty="0"/>
              <a:t>WEBSITE  VIEW</a:t>
            </a:r>
          </a:p>
        </p:txBody>
      </p:sp>
    </p:spTree>
    <p:extLst>
      <p:ext uri="{BB962C8B-B14F-4D97-AF65-F5344CB8AC3E}">
        <p14:creationId xmlns:p14="http://schemas.microsoft.com/office/powerpoint/2010/main" val="176602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523426-2D41-3DA6-1C8D-0FB5C40B5BBC}"/>
              </a:ext>
            </a:extLst>
          </p:cNvPr>
          <p:cNvPicPr>
            <a:picLocks noGrp="1" noChangeAspect="1"/>
          </p:cNvPicPr>
          <p:nvPr>
            <p:ph idx="1"/>
          </p:nvPr>
        </p:nvPicPr>
        <p:blipFill>
          <a:blip r:embed="rId2"/>
          <a:stretch>
            <a:fillRect/>
          </a:stretch>
        </p:blipFill>
        <p:spPr>
          <a:xfrm>
            <a:off x="2733058" y="2047216"/>
            <a:ext cx="6725884" cy="3845115"/>
          </a:xfrm>
        </p:spPr>
      </p:pic>
      <p:sp>
        <p:nvSpPr>
          <p:cNvPr id="3" name="Title 1">
            <a:extLst>
              <a:ext uri="{FF2B5EF4-FFF2-40B4-BE49-F238E27FC236}">
                <a16:creationId xmlns:a16="http://schemas.microsoft.com/office/drawing/2014/main" id="{F06F1270-9639-B07A-6049-6257082433C8}"/>
              </a:ext>
            </a:extLst>
          </p:cNvPr>
          <p:cNvSpPr>
            <a:spLocks noGrp="1"/>
          </p:cNvSpPr>
          <p:nvPr>
            <p:ph type="title"/>
          </p:nvPr>
        </p:nvSpPr>
        <p:spPr>
          <a:xfrm>
            <a:off x="4194175" y="1198154"/>
            <a:ext cx="9604375" cy="1049337"/>
          </a:xfrm>
        </p:spPr>
        <p:txBody>
          <a:bodyPr/>
          <a:lstStyle/>
          <a:p>
            <a:r>
              <a:rPr lang="en-US" dirty="0"/>
              <a:t>WEBSITE  VIEW</a:t>
            </a:r>
          </a:p>
        </p:txBody>
      </p:sp>
    </p:spTree>
    <p:extLst>
      <p:ext uri="{BB962C8B-B14F-4D97-AF65-F5344CB8AC3E}">
        <p14:creationId xmlns:p14="http://schemas.microsoft.com/office/powerpoint/2010/main" val="328800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527F-0AF5-1355-29C9-CE2F7EA0D326}"/>
              </a:ext>
            </a:extLst>
          </p:cNvPr>
          <p:cNvSpPr>
            <a:spLocks noGrp="1"/>
          </p:cNvSpPr>
          <p:nvPr>
            <p:ph type="title"/>
          </p:nvPr>
        </p:nvSpPr>
        <p:spPr>
          <a:xfrm>
            <a:off x="4194778" y="1187977"/>
            <a:ext cx="9603275" cy="1049235"/>
          </a:xfrm>
        </p:spPr>
        <p:txBody>
          <a:bodyPr/>
          <a:lstStyle/>
          <a:p>
            <a:r>
              <a:rPr lang="en-US" dirty="0"/>
              <a:t>WEBSITE  VIEW</a:t>
            </a:r>
          </a:p>
        </p:txBody>
      </p:sp>
      <p:pic>
        <p:nvPicPr>
          <p:cNvPr id="5" name="Content Placeholder 4">
            <a:extLst>
              <a:ext uri="{FF2B5EF4-FFF2-40B4-BE49-F238E27FC236}">
                <a16:creationId xmlns:a16="http://schemas.microsoft.com/office/drawing/2014/main" id="{102479CE-D9A7-B3FD-37F0-2ABC70BEF8C7}"/>
              </a:ext>
            </a:extLst>
          </p:cNvPr>
          <p:cNvPicPr>
            <a:picLocks noGrp="1" noChangeAspect="1"/>
          </p:cNvPicPr>
          <p:nvPr>
            <p:ph idx="1"/>
          </p:nvPr>
        </p:nvPicPr>
        <p:blipFill>
          <a:blip r:embed="rId2"/>
          <a:stretch>
            <a:fillRect/>
          </a:stretch>
        </p:blipFill>
        <p:spPr>
          <a:xfrm>
            <a:off x="2360177" y="1949321"/>
            <a:ext cx="7471645" cy="4104160"/>
          </a:xfrm>
        </p:spPr>
      </p:pic>
    </p:spTree>
    <p:extLst>
      <p:ext uri="{BB962C8B-B14F-4D97-AF65-F5344CB8AC3E}">
        <p14:creationId xmlns:p14="http://schemas.microsoft.com/office/powerpoint/2010/main" val="1611020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411A-6086-DF9F-3852-85317E15CCF2}"/>
              </a:ext>
            </a:extLst>
          </p:cNvPr>
          <p:cNvSpPr>
            <a:spLocks noGrp="1"/>
          </p:cNvSpPr>
          <p:nvPr>
            <p:ph type="title"/>
          </p:nvPr>
        </p:nvSpPr>
        <p:spPr>
          <a:xfrm>
            <a:off x="1294361" y="1139341"/>
            <a:ext cx="9603275" cy="1049235"/>
          </a:xfrm>
        </p:spPr>
        <p:txBody>
          <a:bodyPr/>
          <a:lstStyle/>
          <a:p>
            <a:pPr algn="ctr"/>
            <a:r>
              <a:rPr lang="en-US" dirty="0"/>
              <a:t>CONTAINERIZATION</a:t>
            </a:r>
          </a:p>
        </p:txBody>
      </p:sp>
      <p:pic>
        <p:nvPicPr>
          <p:cNvPr id="5" name="Content Placeholder 4">
            <a:extLst>
              <a:ext uri="{FF2B5EF4-FFF2-40B4-BE49-F238E27FC236}">
                <a16:creationId xmlns:a16="http://schemas.microsoft.com/office/drawing/2014/main" id="{98CF1A64-C856-8599-CEDB-A42B9CCF165B}"/>
              </a:ext>
            </a:extLst>
          </p:cNvPr>
          <p:cNvPicPr>
            <a:picLocks noGrp="1" noChangeAspect="1"/>
          </p:cNvPicPr>
          <p:nvPr>
            <p:ph idx="1"/>
          </p:nvPr>
        </p:nvPicPr>
        <p:blipFill>
          <a:blip r:embed="rId2"/>
          <a:stretch>
            <a:fillRect/>
          </a:stretch>
        </p:blipFill>
        <p:spPr>
          <a:xfrm>
            <a:off x="2797712" y="2063860"/>
            <a:ext cx="6596575" cy="3654799"/>
          </a:xfrm>
        </p:spPr>
      </p:pic>
    </p:spTree>
    <p:extLst>
      <p:ext uri="{BB962C8B-B14F-4D97-AF65-F5344CB8AC3E}">
        <p14:creationId xmlns:p14="http://schemas.microsoft.com/office/powerpoint/2010/main" val="2744774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D0E487-B9F4-2934-1EE0-E0FF7A227C6B}"/>
              </a:ext>
            </a:extLst>
          </p:cNvPr>
          <p:cNvPicPr>
            <a:picLocks noGrp="1" noChangeAspect="1"/>
          </p:cNvPicPr>
          <p:nvPr>
            <p:ph idx="1"/>
          </p:nvPr>
        </p:nvPicPr>
        <p:blipFill>
          <a:blip r:embed="rId2"/>
          <a:stretch>
            <a:fillRect/>
          </a:stretch>
        </p:blipFill>
        <p:spPr>
          <a:xfrm>
            <a:off x="2637068" y="2093357"/>
            <a:ext cx="6917863" cy="3787194"/>
          </a:xfrm>
        </p:spPr>
      </p:pic>
      <p:sp>
        <p:nvSpPr>
          <p:cNvPr id="3" name="Title 1">
            <a:extLst>
              <a:ext uri="{FF2B5EF4-FFF2-40B4-BE49-F238E27FC236}">
                <a16:creationId xmlns:a16="http://schemas.microsoft.com/office/drawing/2014/main" id="{29B2F4D4-4B46-AEEC-A359-CCDE7E295CC8}"/>
              </a:ext>
            </a:extLst>
          </p:cNvPr>
          <p:cNvSpPr txBox="1">
            <a:spLocks/>
          </p:cNvSpPr>
          <p:nvPr/>
        </p:nvSpPr>
        <p:spPr>
          <a:xfrm>
            <a:off x="1294361" y="1139341"/>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a:t>CONTAINERIZATION</a:t>
            </a:r>
            <a:endParaRPr lang="en-US" dirty="0"/>
          </a:p>
        </p:txBody>
      </p:sp>
    </p:spTree>
    <p:extLst>
      <p:ext uri="{BB962C8B-B14F-4D97-AF65-F5344CB8AC3E}">
        <p14:creationId xmlns:p14="http://schemas.microsoft.com/office/powerpoint/2010/main" val="73434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ED05-3601-37A6-589F-1A363EA45258}"/>
              </a:ext>
            </a:extLst>
          </p:cNvPr>
          <p:cNvSpPr>
            <a:spLocks noGrp="1"/>
          </p:cNvSpPr>
          <p:nvPr>
            <p:ph type="title"/>
          </p:nvPr>
        </p:nvSpPr>
        <p:spPr>
          <a:xfrm>
            <a:off x="1294361" y="977449"/>
            <a:ext cx="9603275" cy="1049235"/>
          </a:xfrm>
        </p:spPr>
        <p:txBody>
          <a:bodyPr/>
          <a:lstStyle/>
          <a:p>
            <a:pPr algn="ctr"/>
            <a:r>
              <a:rPr lang="en-US" dirty="0"/>
              <a:t>virtualization</a:t>
            </a:r>
          </a:p>
        </p:txBody>
      </p:sp>
      <p:pic>
        <p:nvPicPr>
          <p:cNvPr id="7" name="Content Placeholder 6">
            <a:extLst>
              <a:ext uri="{FF2B5EF4-FFF2-40B4-BE49-F238E27FC236}">
                <a16:creationId xmlns:a16="http://schemas.microsoft.com/office/drawing/2014/main" id="{964C260B-18D6-2F96-F38D-B9DED608ADFE}"/>
              </a:ext>
            </a:extLst>
          </p:cNvPr>
          <p:cNvPicPr>
            <a:picLocks noGrp="1" noChangeAspect="1"/>
          </p:cNvPicPr>
          <p:nvPr>
            <p:ph idx="1"/>
          </p:nvPr>
        </p:nvPicPr>
        <p:blipFill>
          <a:blip r:embed="rId2"/>
          <a:stretch>
            <a:fillRect/>
          </a:stretch>
        </p:blipFill>
        <p:spPr>
          <a:xfrm>
            <a:off x="2116662" y="2026684"/>
            <a:ext cx="7958676" cy="3884000"/>
          </a:xfrm>
        </p:spPr>
      </p:pic>
    </p:spTree>
    <p:extLst>
      <p:ext uri="{BB962C8B-B14F-4D97-AF65-F5344CB8AC3E}">
        <p14:creationId xmlns:p14="http://schemas.microsoft.com/office/powerpoint/2010/main" val="225197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ED05-3601-37A6-589F-1A363EA45258}"/>
              </a:ext>
            </a:extLst>
          </p:cNvPr>
          <p:cNvSpPr>
            <a:spLocks noGrp="1"/>
          </p:cNvSpPr>
          <p:nvPr>
            <p:ph type="title"/>
          </p:nvPr>
        </p:nvSpPr>
        <p:spPr>
          <a:xfrm>
            <a:off x="1294361" y="977449"/>
            <a:ext cx="9603275" cy="1049235"/>
          </a:xfrm>
        </p:spPr>
        <p:txBody>
          <a:bodyPr/>
          <a:lstStyle/>
          <a:p>
            <a:pPr algn="ctr"/>
            <a:r>
              <a:rPr lang="en-US" dirty="0" err="1"/>
              <a:t>rEsULTS</a:t>
            </a:r>
            <a:endParaRPr lang="en-US" dirty="0"/>
          </a:p>
        </p:txBody>
      </p:sp>
      <p:pic>
        <p:nvPicPr>
          <p:cNvPr id="6" name="Content Placeholder 5">
            <a:extLst>
              <a:ext uri="{FF2B5EF4-FFF2-40B4-BE49-F238E27FC236}">
                <a16:creationId xmlns:a16="http://schemas.microsoft.com/office/drawing/2014/main" id="{016E65A0-785B-B73A-85E4-1A640B3BCC9A}"/>
              </a:ext>
            </a:extLst>
          </p:cNvPr>
          <p:cNvPicPr>
            <a:picLocks noGrp="1" noChangeAspect="1"/>
          </p:cNvPicPr>
          <p:nvPr>
            <p:ph idx="1"/>
          </p:nvPr>
        </p:nvPicPr>
        <p:blipFill>
          <a:blip r:embed="rId2"/>
          <a:stretch>
            <a:fillRect/>
          </a:stretch>
        </p:blipFill>
        <p:spPr>
          <a:xfrm>
            <a:off x="2575732" y="2026684"/>
            <a:ext cx="7040532" cy="3794740"/>
          </a:xfrm>
        </p:spPr>
      </p:pic>
    </p:spTree>
    <p:extLst>
      <p:ext uri="{BB962C8B-B14F-4D97-AF65-F5344CB8AC3E}">
        <p14:creationId xmlns:p14="http://schemas.microsoft.com/office/powerpoint/2010/main" val="358193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CAF8-A344-2654-673C-CCEFA02B37D6}"/>
              </a:ext>
            </a:extLst>
          </p:cNvPr>
          <p:cNvSpPr>
            <a:spLocks noGrp="1"/>
          </p:cNvSpPr>
          <p:nvPr>
            <p:ph type="title"/>
          </p:nvPr>
        </p:nvSpPr>
        <p:spPr/>
        <p:txBody>
          <a:bodyPr>
            <a:normAutofit/>
          </a:bodyPr>
          <a:lstStyle/>
          <a:p>
            <a:r>
              <a:rPr lang="en-US" sz="4800" dirty="0" err="1"/>
              <a:t>ObJECTIVE</a:t>
            </a:r>
            <a:r>
              <a:rPr lang="en-US" sz="4800" dirty="0"/>
              <a:t> Of Project	</a:t>
            </a:r>
          </a:p>
        </p:txBody>
      </p:sp>
      <p:sp>
        <p:nvSpPr>
          <p:cNvPr id="3" name="Content Placeholder 2">
            <a:extLst>
              <a:ext uri="{FF2B5EF4-FFF2-40B4-BE49-F238E27FC236}">
                <a16:creationId xmlns:a16="http://schemas.microsoft.com/office/drawing/2014/main" id="{EDCC00FA-725E-1C05-5EB7-AEE6A10A89CC}"/>
              </a:ext>
            </a:extLst>
          </p:cNvPr>
          <p:cNvSpPr>
            <a:spLocks noGrp="1"/>
          </p:cNvSpPr>
          <p:nvPr>
            <p:ph idx="1"/>
          </p:nvPr>
        </p:nvSpPr>
        <p:spPr/>
        <p:txBody>
          <a:bodyPr>
            <a:normAutofit lnSpcReduction="10000"/>
          </a:bodyPr>
          <a:lstStyle/>
          <a:p>
            <a:pPr marL="0" indent="0">
              <a:buNone/>
            </a:pPr>
            <a:r>
              <a:rPr lang="en-US" dirty="0"/>
              <a:t>The project aims to create a secure online platform that facilitates shared transportation for college students, starting with rides between key locations like IIT Jodhpur and Jodhpur Junction. Users can post when they are looking for companions for a ride, and others can search for available rides to join. To ensure privacy and safety, the platform offers gender-specific pairing options—female users can choose to travel with female partners only, and the same applies to male users, with an additional co-ed option available. No personal details are shared among users. The platform will also include a database of trusted autorickshaw drivers operating within the IITJ campus. The final aim is to apply containerization using Docker and virtualization based on a Fedora VM using VirtualBox and compare the performance metrics of our website on both.</a:t>
            </a:r>
          </a:p>
        </p:txBody>
      </p:sp>
    </p:spTree>
    <p:extLst>
      <p:ext uri="{BB962C8B-B14F-4D97-AF65-F5344CB8AC3E}">
        <p14:creationId xmlns:p14="http://schemas.microsoft.com/office/powerpoint/2010/main" val="864259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ED05-3601-37A6-589F-1A363EA45258}"/>
              </a:ext>
            </a:extLst>
          </p:cNvPr>
          <p:cNvSpPr>
            <a:spLocks noGrp="1"/>
          </p:cNvSpPr>
          <p:nvPr>
            <p:ph type="title"/>
          </p:nvPr>
        </p:nvSpPr>
        <p:spPr>
          <a:xfrm>
            <a:off x="1294361" y="977449"/>
            <a:ext cx="9603275" cy="1049235"/>
          </a:xfrm>
        </p:spPr>
        <p:txBody>
          <a:bodyPr/>
          <a:lstStyle/>
          <a:p>
            <a:pPr algn="ctr"/>
            <a:r>
              <a:rPr lang="en-US" dirty="0" err="1"/>
              <a:t>rEsULTS</a:t>
            </a:r>
            <a:endParaRPr lang="en-US" dirty="0"/>
          </a:p>
        </p:txBody>
      </p:sp>
      <p:pic>
        <p:nvPicPr>
          <p:cNvPr id="7" name="Content Placeholder 6">
            <a:extLst>
              <a:ext uri="{FF2B5EF4-FFF2-40B4-BE49-F238E27FC236}">
                <a16:creationId xmlns:a16="http://schemas.microsoft.com/office/drawing/2014/main" id="{13234B23-F189-1EE4-DC6B-B8BC5C05A8F5}"/>
              </a:ext>
            </a:extLst>
          </p:cNvPr>
          <p:cNvPicPr>
            <a:picLocks noGrp="1" noChangeAspect="1"/>
          </p:cNvPicPr>
          <p:nvPr>
            <p:ph idx="1"/>
          </p:nvPr>
        </p:nvPicPr>
        <p:blipFill>
          <a:blip r:embed="rId2"/>
          <a:stretch>
            <a:fillRect/>
          </a:stretch>
        </p:blipFill>
        <p:spPr>
          <a:xfrm>
            <a:off x="2718848" y="2016125"/>
            <a:ext cx="7339552" cy="3449638"/>
          </a:xfrm>
        </p:spPr>
      </p:pic>
    </p:spTree>
    <p:extLst>
      <p:ext uri="{BB962C8B-B14F-4D97-AF65-F5344CB8AC3E}">
        <p14:creationId xmlns:p14="http://schemas.microsoft.com/office/powerpoint/2010/main" val="393548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47C82-CF34-DF4B-D04A-17196ACB60E5}"/>
              </a:ext>
            </a:extLst>
          </p:cNvPr>
          <p:cNvSpPr>
            <a:spLocks noGrp="1"/>
          </p:cNvSpPr>
          <p:nvPr>
            <p:ph idx="1"/>
          </p:nvPr>
        </p:nvSpPr>
        <p:spPr>
          <a:xfrm>
            <a:off x="1294362" y="3244764"/>
            <a:ext cx="9603275" cy="3450613"/>
          </a:xfrm>
        </p:spPr>
        <p:txBody>
          <a:bodyPr>
            <a:normAutofit/>
          </a:bodyPr>
          <a:lstStyle/>
          <a:p>
            <a:pPr marL="0" indent="0" algn="ctr">
              <a:buNone/>
            </a:pPr>
            <a:r>
              <a:rPr lang="en-IN" sz="4800" dirty="0"/>
              <a:t>THANK YOU</a:t>
            </a:r>
          </a:p>
        </p:txBody>
      </p:sp>
    </p:spTree>
    <p:extLst>
      <p:ext uri="{BB962C8B-B14F-4D97-AF65-F5344CB8AC3E}">
        <p14:creationId xmlns:p14="http://schemas.microsoft.com/office/powerpoint/2010/main" val="293613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CAF8-A344-2654-673C-CCEFA02B37D6}"/>
              </a:ext>
            </a:extLst>
          </p:cNvPr>
          <p:cNvSpPr>
            <a:spLocks noGrp="1"/>
          </p:cNvSpPr>
          <p:nvPr>
            <p:ph type="title"/>
          </p:nvPr>
        </p:nvSpPr>
        <p:spPr/>
        <p:txBody>
          <a:bodyPr>
            <a:normAutofit/>
          </a:bodyPr>
          <a:lstStyle/>
          <a:p>
            <a:r>
              <a:rPr lang="en-US" sz="4800" dirty="0"/>
              <a:t>Overview Of Project	</a:t>
            </a:r>
          </a:p>
        </p:txBody>
      </p:sp>
      <p:sp>
        <p:nvSpPr>
          <p:cNvPr id="3" name="Content Placeholder 2">
            <a:extLst>
              <a:ext uri="{FF2B5EF4-FFF2-40B4-BE49-F238E27FC236}">
                <a16:creationId xmlns:a16="http://schemas.microsoft.com/office/drawing/2014/main" id="{EDCC00FA-725E-1C05-5EB7-AEE6A10A89CC}"/>
              </a:ext>
            </a:extLst>
          </p:cNvPr>
          <p:cNvSpPr>
            <a:spLocks noGrp="1"/>
          </p:cNvSpPr>
          <p:nvPr>
            <p:ph idx="1"/>
          </p:nvPr>
        </p:nvSpPr>
        <p:spPr/>
        <p:txBody>
          <a:bodyPr/>
          <a:lstStyle/>
          <a:p>
            <a:pPr algn="l">
              <a:buFont typeface="+mj-lt"/>
              <a:buAutoNum type="arabicPeriod"/>
            </a:pPr>
            <a:r>
              <a:rPr lang="en-US" sz="2800" b="0" i="0" dirty="0">
                <a:solidFill>
                  <a:schemeClr val="tx1">
                    <a:lumMod val="95000"/>
                  </a:schemeClr>
                </a:solidFill>
                <a:effectLst/>
                <a:latin typeface="-apple-system"/>
              </a:rPr>
              <a:t>Create the website</a:t>
            </a:r>
          </a:p>
          <a:p>
            <a:pPr algn="l">
              <a:buFont typeface="+mj-lt"/>
              <a:buAutoNum type="arabicPeriod"/>
            </a:pPr>
            <a:r>
              <a:rPr lang="en-US" sz="2800" b="0" i="0" dirty="0">
                <a:solidFill>
                  <a:schemeClr val="tx1">
                    <a:lumMod val="95000"/>
                  </a:schemeClr>
                </a:solidFill>
                <a:effectLst/>
                <a:latin typeface="-apple-system"/>
              </a:rPr>
              <a:t>Containerize using Docker</a:t>
            </a:r>
          </a:p>
          <a:p>
            <a:pPr algn="l">
              <a:buFont typeface="+mj-lt"/>
              <a:buAutoNum type="arabicPeriod"/>
            </a:pPr>
            <a:r>
              <a:rPr lang="en-US" sz="2800" b="0" i="0" dirty="0">
                <a:solidFill>
                  <a:schemeClr val="tx1">
                    <a:lumMod val="95000"/>
                  </a:schemeClr>
                </a:solidFill>
                <a:effectLst/>
                <a:latin typeface="-apple-system"/>
              </a:rPr>
              <a:t>Virtualize using Fedora and VirtualBox</a:t>
            </a:r>
          </a:p>
          <a:p>
            <a:pPr algn="l">
              <a:buFont typeface="+mj-lt"/>
              <a:buAutoNum type="arabicPeriod"/>
            </a:pPr>
            <a:r>
              <a:rPr lang="en-US" sz="2800" b="0" i="0" dirty="0">
                <a:solidFill>
                  <a:schemeClr val="tx1">
                    <a:lumMod val="95000"/>
                  </a:schemeClr>
                </a:solidFill>
                <a:effectLst/>
                <a:latin typeface="-apple-system"/>
              </a:rPr>
              <a:t>Compare Metrics using Apache Benchmarks</a:t>
            </a:r>
          </a:p>
          <a:p>
            <a:endParaRPr lang="en-US" dirty="0"/>
          </a:p>
        </p:txBody>
      </p:sp>
    </p:spTree>
    <p:extLst>
      <p:ext uri="{BB962C8B-B14F-4D97-AF65-F5344CB8AC3E}">
        <p14:creationId xmlns:p14="http://schemas.microsoft.com/office/powerpoint/2010/main" val="323178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C306-084B-25EE-CDFB-73AC9626D846}"/>
              </a:ext>
            </a:extLst>
          </p:cNvPr>
          <p:cNvSpPr>
            <a:spLocks noGrp="1"/>
          </p:cNvSpPr>
          <p:nvPr>
            <p:ph type="title"/>
          </p:nvPr>
        </p:nvSpPr>
        <p:spPr>
          <a:xfrm>
            <a:off x="3726427" y="1225580"/>
            <a:ext cx="8740878" cy="1389800"/>
          </a:xfrm>
        </p:spPr>
        <p:txBody>
          <a:bodyPr>
            <a:normAutofit/>
          </a:bodyPr>
          <a:lstStyle/>
          <a:p>
            <a:r>
              <a:rPr lang="en-US" dirty="0"/>
              <a:t>Sequence Diagrams</a:t>
            </a:r>
          </a:p>
        </p:txBody>
      </p:sp>
      <p:pic>
        <p:nvPicPr>
          <p:cNvPr id="5" name="Content Placeholder 4">
            <a:extLst>
              <a:ext uri="{FF2B5EF4-FFF2-40B4-BE49-F238E27FC236}">
                <a16:creationId xmlns:a16="http://schemas.microsoft.com/office/drawing/2014/main" id="{7A26629C-92A4-805B-42EB-4F2BC86BB2E8}"/>
              </a:ext>
            </a:extLst>
          </p:cNvPr>
          <p:cNvPicPr>
            <a:picLocks noGrp="1" noChangeAspect="1"/>
          </p:cNvPicPr>
          <p:nvPr>
            <p:ph idx="1"/>
          </p:nvPr>
        </p:nvPicPr>
        <p:blipFill>
          <a:blip r:embed="rId2"/>
          <a:stretch>
            <a:fillRect/>
          </a:stretch>
        </p:blipFill>
        <p:spPr>
          <a:xfrm>
            <a:off x="2606514" y="2041883"/>
            <a:ext cx="6978972" cy="3952603"/>
          </a:xfrm>
        </p:spPr>
      </p:pic>
    </p:spTree>
    <p:extLst>
      <p:ext uri="{BB962C8B-B14F-4D97-AF65-F5344CB8AC3E}">
        <p14:creationId xmlns:p14="http://schemas.microsoft.com/office/powerpoint/2010/main" val="422320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72D233-F44A-BA81-A40D-989EE56F64F8}"/>
              </a:ext>
            </a:extLst>
          </p:cNvPr>
          <p:cNvPicPr>
            <a:picLocks noGrp="1" noChangeAspect="1"/>
          </p:cNvPicPr>
          <p:nvPr>
            <p:ph idx="1"/>
          </p:nvPr>
        </p:nvPicPr>
        <p:blipFill>
          <a:blip r:embed="rId2"/>
          <a:stretch>
            <a:fillRect/>
          </a:stretch>
        </p:blipFill>
        <p:spPr>
          <a:xfrm>
            <a:off x="2679726" y="2013857"/>
            <a:ext cx="6832548" cy="3819984"/>
          </a:xfrm>
        </p:spPr>
      </p:pic>
      <p:sp>
        <p:nvSpPr>
          <p:cNvPr id="3" name="Title 1">
            <a:extLst>
              <a:ext uri="{FF2B5EF4-FFF2-40B4-BE49-F238E27FC236}">
                <a16:creationId xmlns:a16="http://schemas.microsoft.com/office/drawing/2014/main" id="{52350C39-2BFA-262B-E2A8-34125058BD51}"/>
              </a:ext>
            </a:extLst>
          </p:cNvPr>
          <p:cNvSpPr>
            <a:spLocks noGrp="1"/>
          </p:cNvSpPr>
          <p:nvPr>
            <p:ph type="title"/>
          </p:nvPr>
        </p:nvSpPr>
        <p:spPr>
          <a:xfrm>
            <a:off x="3859878" y="964520"/>
            <a:ext cx="9604375" cy="1049337"/>
          </a:xfrm>
        </p:spPr>
        <p:txBody>
          <a:bodyPr>
            <a:normAutofit/>
          </a:bodyPr>
          <a:lstStyle/>
          <a:p>
            <a:r>
              <a:rPr lang="en-US" dirty="0"/>
              <a:t>Sequence Diagrams</a:t>
            </a:r>
          </a:p>
        </p:txBody>
      </p:sp>
    </p:spTree>
    <p:extLst>
      <p:ext uri="{BB962C8B-B14F-4D97-AF65-F5344CB8AC3E}">
        <p14:creationId xmlns:p14="http://schemas.microsoft.com/office/powerpoint/2010/main" val="13150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270EA6-181F-1EDA-E8C7-CB5FC6495952}"/>
              </a:ext>
            </a:extLst>
          </p:cNvPr>
          <p:cNvPicPr>
            <a:picLocks noGrp="1" noChangeAspect="1"/>
          </p:cNvPicPr>
          <p:nvPr>
            <p:ph idx="1"/>
          </p:nvPr>
        </p:nvPicPr>
        <p:blipFill>
          <a:blip r:embed="rId2"/>
          <a:stretch>
            <a:fillRect/>
          </a:stretch>
        </p:blipFill>
        <p:spPr>
          <a:xfrm>
            <a:off x="2406663" y="1922579"/>
            <a:ext cx="7378674" cy="3999271"/>
          </a:xfrm>
        </p:spPr>
      </p:pic>
      <p:sp>
        <p:nvSpPr>
          <p:cNvPr id="3" name="Title 1">
            <a:extLst>
              <a:ext uri="{FF2B5EF4-FFF2-40B4-BE49-F238E27FC236}">
                <a16:creationId xmlns:a16="http://schemas.microsoft.com/office/drawing/2014/main" id="{66A3A7DA-987A-2414-5F11-E3D90E4E3BD6}"/>
              </a:ext>
            </a:extLst>
          </p:cNvPr>
          <p:cNvSpPr>
            <a:spLocks noGrp="1"/>
          </p:cNvSpPr>
          <p:nvPr>
            <p:ph type="title"/>
          </p:nvPr>
        </p:nvSpPr>
        <p:spPr>
          <a:xfrm>
            <a:off x="3515750" y="1178489"/>
            <a:ext cx="9604375" cy="1049337"/>
          </a:xfrm>
        </p:spPr>
        <p:txBody>
          <a:bodyPr>
            <a:normAutofit/>
          </a:bodyPr>
          <a:lstStyle/>
          <a:p>
            <a:r>
              <a:rPr lang="en-US" dirty="0"/>
              <a:t>Sequence Diagrams</a:t>
            </a:r>
          </a:p>
        </p:txBody>
      </p:sp>
    </p:spTree>
    <p:extLst>
      <p:ext uri="{BB962C8B-B14F-4D97-AF65-F5344CB8AC3E}">
        <p14:creationId xmlns:p14="http://schemas.microsoft.com/office/powerpoint/2010/main" val="258803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E5E0-C206-DE45-6306-FA9C796D348E}"/>
              </a:ext>
            </a:extLst>
          </p:cNvPr>
          <p:cNvSpPr>
            <a:spLocks noGrp="1"/>
          </p:cNvSpPr>
          <p:nvPr>
            <p:ph type="title"/>
          </p:nvPr>
        </p:nvSpPr>
        <p:spPr>
          <a:xfrm>
            <a:off x="3948972" y="1128983"/>
            <a:ext cx="9603275" cy="1049235"/>
          </a:xfrm>
        </p:spPr>
        <p:txBody>
          <a:bodyPr/>
          <a:lstStyle/>
          <a:p>
            <a:r>
              <a:rPr lang="en-US" dirty="0"/>
              <a:t>USER FLOW DIAGRAM</a:t>
            </a:r>
          </a:p>
        </p:txBody>
      </p:sp>
      <p:pic>
        <p:nvPicPr>
          <p:cNvPr id="5" name="Content Placeholder 4">
            <a:extLst>
              <a:ext uri="{FF2B5EF4-FFF2-40B4-BE49-F238E27FC236}">
                <a16:creationId xmlns:a16="http://schemas.microsoft.com/office/drawing/2014/main" id="{E542A197-0B51-253B-A9B9-D1D4FB06D909}"/>
              </a:ext>
            </a:extLst>
          </p:cNvPr>
          <p:cNvPicPr>
            <a:picLocks noGrp="1" noChangeAspect="1"/>
          </p:cNvPicPr>
          <p:nvPr>
            <p:ph idx="1"/>
          </p:nvPr>
        </p:nvPicPr>
        <p:blipFill>
          <a:blip r:embed="rId2"/>
          <a:stretch>
            <a:fillRect/>
          </a:stretch>
        </p:blipFill>
        <p:spPr>
          <a:xfrm>
            <a:off x="2596151" y="2024530"/>
            <a:ext cx="6999698" cy="3833041"/>
          </a:xfrm>
        </p:spPr>
      </p:pic>
    </p:spTree>
    <p:extLst>
      <p:ext uri="{BB962C8B-B14F-4D97-AF65-F5344CB8AC3E}">
        <p14:creationId xmlns:p14="http://schemas.microsoft.com/office/powerpoint/2010/main" val="194393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6818AD-EBAD-2A32-7C89-399CCF9962E9}"/>
              </a:ext>
            </a:extLst>
          </p:cNvPr>
          <p:cNvPicPr>
            <a:picLocks noGrp="1" noChangeAspect="1"/>
          </p:cNvPicPr>
          <p:nvPr>
            <p:ph idx="1"/>
          </p:nvPr>
        </p:nvPicPr>
        <p:blipFill>
          <a:blip r:embed="rId2"/>
          <a:stretch>
            <a:fillRect/>
          </a:stretch>
        </p:blipFill>
        <p:spPr>
          <a:xfrm>
            <a:off x="2777529" y="2234701"/>
            <a:ext cx="6951374" cy="3818780"/>
          </a:xfrm>
        </p:spPr>
      </p:pic>
      <p:sp>
        <p:nvSpPr>
          <p:cNvPr id="3" name="Title 1">
            <a:extLst>
              <a:ext uri="{FF2B5EF4-FFF2-40B4-BE49-F238E27FC236}">
                <a16:creationId xmlns:a16="http://schemas.microsoft.com/office/drawing/2014/main" id="{3E1B6939-2583-698C-4E6F-224947323565}"/>
              </a:ext>
            </a:extLst>
          </p:cNvPr>
          <p:cNvSpPr>
            <a:spLocks noGrp="1"/>
          </p:cNvSpPr>
          <p:nvPr>
            <p:ph type="title"/>
          </p:nvPr>
        </p:nvSpPr>
        <p:spPr>
          <a:xfrm>
            <a:off x="4371156" y="1185364"/>
            <a:ext cx="9604375" cy="1049337"/>
          </a:xfrm>
        </p:spPr>
        <p:txBody>
          <a:bodyPr/>
          <a:lstStyle/>
          <a:p>
            <a:r>
              <a:rPr lang="en-US" dirty="0"/>
              <a:t>WEBSITE  VIEW</a:t>
            </a:r>
          </a:p>
        </p:txBody>
      </p:sp>
    </p:spTree>
    <p:extLst>
      <p:ext uri="{BB962C8B-B14F-4D97-AF65-F5344CB8AC3E}">
        <p14:creationId xmlns:p14="http://schemas.microsoft.com/office/powerpoint/2010/main" val="111265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1935DC-647F-7B4D-DF3D-F060297946C7}"/>
              </a:ext>
            </a:extLst>
          </p:cNvPr>
          <p:cNvPicPr>
            <a:picLocks noGrp="1" noChangeAspect="1"/>
          </p:cNvPicPr>
          <p:nvPr>
            <p:ph idx="1"/>
          </p:nvPr>
        </p:nvPicPr>
        <p:blipFill>
          <a:blip r:embed="rId2"/>
          <a:stretch>
            <a:fillRect/>
          </a:stretch>
        </p:blipFill>
        <p:spPr>
          <a:xfrm>
            <a:off x="2821196" y="2046836"/>
            <a:ext cx="6864040" cy="4006645"/>
          </a:xfrm>
        </p:spPr>
      </p:pic>
      <p:sp>
        <p:nvSpPr>
          <p:cNvPr id="3" name="Title 1">
            <a:extLst>
              <a:ext uri="{FF2B5EF4-FFF2-40B4-BE49-F238E27FC236}">
                <a16:creationId xmlns:a16="http://schemas.microsoft.com/office/drawing/2014/main" id="{4C98F36C-4BE2-999A-F02D-EC5CF6EA9667}"/>
              </a:ext>
            </a:extLst>
          </p:cNvPr>
          <p:cNvSpPr>
            <a:spLocks noGrp="1"/>
          </p:cNvSpPr>
          <p:nvPr>
            <p:ph type="title"/>
          </p:nvPr>
        </p:nvSpPr>
        <p:spPr>
          <a:xfrm>
            <a:off x="4331826" y="1158825"/>
            <a:ext cx="9604375" cy="1049337"/>
          </a:xfrm>
        </p:spPr>
        <p:txBody>
          <a:bodyPr/>
          <a:lstStyle/>
          <a:p>
            <a:r>
              <a:rPr lang="en-US" dirty="0"/>
              <a:t>WEBSITE  VIEW</a:t>
            </a:r>
          </a:p>
        </p:txBody>
      </p:sp>
    </p:spTree>
    <p:extLst>
      <p:ext uri="{BB962C8B-B14F-4D97-AF65-F5344CB8AC3E}">
        <p14:creationId xmlns:p14="http://schemas.microsoft.com/office/powerpoint/2010/main" val="13237779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175</TotalTime>
  <Words>238</Words>
  <Application>Microsoft Office PowerPoint</Application>
  <PresentationFormat>Widescreen</PresentationFormat>
  <Paragraphs>30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-apple-system</vt:lpstr>
      <vt:lpstr>Arial</vt:lpstr>
      <vt:lpstr>Gill Sans MT</vt:lpstr>
      <vt:lpstr>Gallery</vt:lpstr>
      <vt:lpstr>Travel Sathi - A Platform to Find Companions for Shared Rides</vt:lpstr>
      <vt:lpstr>ObJECTIVE Of Project </vt:lpstr>
      <vt:lpstr>Overview Of Project </vt:lpstr>
      <vt:lpstr>Sequence Diagrams</vt:lpstr>
      <vt:lpstr>Sequence Diagrams</vt:lpstr>
      <vt:lpstr>Sequence Diagrams</vt:lpstr>
      <vt:lpstr>USER FLOW DIAGRAM</vt:lpstr>
      <vt:lpstr>WEBSITE  VIEW</vt:lpstr>
      <vt:lpstr>WEBSITE  VIEW</vt:lpstr>
      <vt:lpstr>WEBSITE  VIEW</vt:lpstr>
      <vt:lpstr>WEBSITE  VIEW</vt:lpstr>
      <vt:lpstr>WEBSITE  VIEW</vt:lpstr>
      <vt:lpstr>WEBSITE  VIEW</vt:lpstr>
      <vt:lpstr>WEBSITE  VIEW</vt:lpstr>
      <vt:lpstr>WEBSITE  VIEW</vt:lpstr>
      <vt:lpstr>CONTAINERIZATION</vt:lpstr>
      <vt:lpstr>PowerPoint Presentation</vt:lpstr>
      <vt:lpstr>virtualization</vt:lpstr>
      <vt:lpstr>rEsULTS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Saini</dc:creator>
  <cp:lastModifiedBy>Akaash Chatterjee</cp:lastModifiedBy>
  <cp:revision>9</cp:revision>
  <dcterms:created xsi:type="dcterms:W3CDTF">2024-09-30T14:16:39Z</dcterms:created>
  <dcterms:modified xsi:type="dcterms:W3CDTF">2024-09-30T17:49:34Z</dcterms:modified>
</cp:coreProperties>
</file>