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PCvpaCgJS7tnD4741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ULZazKA1hRRHU-sK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muX4_miCxwppdOE9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pHq19Yt7JykxW6_z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owlbmw0miXmQ3-cz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tgmRiXGAjm0cpCW2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w6XLPJt79PqK5PPb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XRfpeC-YursduY_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hzeg-7bjQq8tpEv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iUUE8qXx7xGESC4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jWklLhDKIfhXaAi8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CVIX0pke04hRyI2A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rUrudJScRMN11y4j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EOjEDmGkAp9I9b2-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ESP09ajQrqkDf7n2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JhSWtMl4o-67m7Tt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LiharPiEH1Ekr3B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NmXX2YF9FAOzpin6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PHy-Cv7x2u8yeir1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MxanvOK0PKa2XFA5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2018-10-10T14:05:24.484Z</dcterms:created>
  <dcterms:modified xsi:type="dcterms:W3CDTF">2018-10-10T14:05:24.484Z</dcterms:modified>
</cp:coreProperties>
</file>