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B680-425F-405A-87B3-AF7CB6D33E03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9B99-ECEE-44FD-BF54-9A7C18FC4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0510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B680-425F-405A-87B3-AF7CB6D33E03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9B99-ECEE-44FD-BF54-9A7C18FC4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04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B680-425F-405A-87B3-AF7CB6D33E03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9B99-ECEE-44FD-BF54-9A7C18FC4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28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B680-425F-405A-87B3-AF7CB6D33E03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9B99-ECEE-44FD-BF54-9A7C18FC4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49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B680-425F-405A-87B3-AF7CB6D33E03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9B99-ECEE-44FD-BF54-9A7C18FC4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004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B680-425F-405A-87B3-AF7CB6D33E03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9B99-ECEE-44FD-BF54-9A7C18FC4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5327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B680-425F-405A-87B3-AF7CB6D33E03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9B99-ECEE-44FD-BF54-9A7C18FC4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146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B680-425F-405A-87B3-AF7CB6D33E03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9B99-ECEE-44FD-BF54-9A7C18FC4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988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B680-425F-405A-87B3-AF7CB6D33E03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9B99-ECEE-44FD-BF54-9A7C18FC4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5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B680-425F-405A-87B3-AF7CB6D33E03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9B99-ECEE-44FD-BF54-9A7C18FC4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05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B680-425F-405A-87B3-AF7CB6D33E03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9B99-ECEE-44FD-BF54-9A7C18FC4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660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B680-425F-405A-87B3-AF7CB6D33E03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69B99-ECEE-44FD-BF54-9A7C18FC4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628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Programming Assignment for Chapter 18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46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18.11 (Polynomial Class)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/>
              <a:t>Develop class Polynomial. The internal representation of a Polynomial is an array of terms. Each term contains a coefficient and an exponent, e.g., the term 2x4 has the coefficient 2 and the exponent 4. </a:t>
            </a:r>
          </a:p>
          <a:p>
            <a:pPr marL="0" indent="0">
              <a:buNone/>
            </a:pPr>
            <a:r>
              <a:rPr lang="en-US" altLang="zh-TW" dirty="0"/>
              <a:t>Develop a complete class containing proper constructor and destructor functions as well as set and get functions. The class should also provide the following overloaded operator capabilities:</a:t>
            </a:r>
          </a:p>
          <a:p>
            <a:pPr marL="0" indent="0">
              <a:buNone/>
            </a:pPr>
            <a:r>
              <a:rPr lang="en-US" altLang="zh-TW" dirty="0"/>
              <a:t>a) Overload the addition operator (+) to add two Polynomials.</a:t>
            </a:r>
          </a:p>
          <a:p>
            <a:pPr marL="0" indent="0">
              <a:buNone/>
            </a:pPr>
            <a:r>
              <a:rPr lang="en-US" altLang="zh-TW" dirty="0"/>
              <a:t>b) Overload the subtraction operator (-) to subtract two Polynomials.</a:t>
            </a:r>
          </a:p>
          <a:p>
            <a:pPr marL="0" indent="0">
              <a:buNone/>
            </a:pPr>
            <a:r>
              <a:rPr lang="en-US" altLang="zh-TW" dirty="0"/>
              <a:t>c) Overload the assignment operator to assign one Polynomial to another.</a:t>
            </a:r>
          </a:p>
          <a:p>
            <a:pPr marL="0" indent="0">
              <a:buNone/>
            </a:pPr>
            <a:r>
              <a:rPr lang="en-US" altLang="zh-TW" dirty="0"/>
              <a:t>d) Overload the multiplication operator (*) to multiply two Polynomials.</a:t>
            </a:r>
          </a:p>
          <a:p>
            <a:pPr marL="0" indent="0">
              <a:buNone/>
            </a:pPr>
            <a:r>
              <a:rPr lang="en-US" altLang="zh-TW" dirty="0"/>
              <a:t>e) Overload the addition assignment operator (+=), subtraction assignment operator (-=), and multiplication assignment operator (*=).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1593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Chapter 19: Base class Circle and derived class Sphere exercise.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dirty="0"/>
              <a:t>Create a Sphere class that inherits from a Circle class. We know that we can create a sphere object by turning a circle around its diameter. </a:t>
            </a:r>
          </a:p>
          <a:p>
            <a:pPr marL="0" indent="0">
              <a:buNone/>
            </a:pPr>
            <a:r>
              <a:rPr lang="en-US" altLang="zh-TW" dirty="0"/>
              <a:t>a. Design an interface for a class named circle with one private data member:  radius. Define a parameter constructor and a destructor for the class and write member functions to find the perimeter and area of a circle using the following relationships. </a:t>
            </a:r>
          </a:p>
          <a:p>
            <a:pPr marL="0" indent="0">
              <a:buNone/>
            </a:pPr>
            <a:r>
              <a:rPr lang="en-US" altLang="zh-TW" dirty="0"/>
              <a:t>      perimeter = 2 * π * radius ,area = π * radius * radius</a:t>
            </a:r>
          </a:p>
          <a:p>
            <a:pPr marL="0" indent="0">
              <a:buNone/>
            </a:pPr>
            <a:r>
              <a:rPr lang="en-US" altLang="zh-TW" dirty="0"/>
              <a:t>b. Define an interface file for a class named Sphere. Also define a parameter constructor and a destructor for the class and write member functions to find the surface and volume of a sphere. </a:t>
            </a:r>
          </a:p>
          <a:p>
            <a:pPr marL="0" indent="0">
              <a:buNone/>
            </a:pPr>
            <a:r>
              <a:rPr lang="en-US" altLang="zh-TW" dirty="0"/>
              <a:t>c. Define an implementation file for the class Sphere using the following </a:t>
            </a:r>
            <a:r>
              <a:rPr lang="en-US" altLang="zh-TW" dirty="0" err="1"/>
              <a:t>formulas</a:t>
            </a:r>
            <a:r>
              <a:rPr lang="en-US" altLang="zh-TW" dirty="0"/>
              <a:t> to find the surface and the volume of a sphere; in the formulas, perimeter is the perimeter of the circle and area is the area of the circle defined in part (b). </a:t>
            </a:r>
          </a:p>
          <a:p>
            <a:pPr marL="0" indent="0">
              <a:buNone/>
            </a:pPr>
            <a:r>
              <a:rPr lang="en-US" altLang="zh-TW" dirty="0"/>
              <a:t>      surface = 2 * radius * </a:t>
            </a:r>
            <a:r>
              <a:rPr lang="en-US" altLang="zh-TW"/>
              <a:t>perimeter ,volume </a:t>
            </a:r>
            <a:r>
              <a:rPr lang="en-US" altLang="zh-TW" dirty="0"/>
              <a:t>= (4 / 3) * radius * area</a:t>
            </a:r>
          </a:p>
          <a:p>
            <a:pPr marL="0" indent="0">
              <a:buNone/>
            </a:pPr>
            <a:r>
              <a:rPr lang="en-US" altLang="zh-TW" dirty="0"/>
              <a:t>d. Write an application file to test the Circle and Sphere classes.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8895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369</Words>
  <Application>Microsoft Office PowerPoint</Application>
  <PresentationFormat>寬螢幕</PresentationFormat>
  <Paragraphs>17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Programming Assignment for Chapter 18</vt:lpstr>
      <vt:lpstr>18.11 (Polynomial Class)</vt:lpstr>
      <vt:lpstr>Chapter 19: Base class Circle and derived class Sphere exercise.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Assignment for Chapter 18</dc:title>
  <dc:creator>user</dc:creator>
  <cp:lastModifiedBy>butter be</cp:lastModifiedBy>
  <cp:revision>5</cp:revision>
  <dcterms:created xsi:type="dcterms:W3CDTF">2022-05-22T13:08:30Z</dcterms:created>
  <dcterms:modified xsi:type="dcterms:W3CDTF">2022-06-09T12:36:55Z</dcterms:modified>
</cp:coreProperties>
</file>