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90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7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5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9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4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CB7D-1F46-467F-AC5E-AA4551A431B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2C8B-44EE-4F8A-8205-43DAACEE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1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29443"/>
              </p:ext>
            </p:extLst>
          </p:nvPr>
        </p:nvGraphicFramePr>
        <p:xfrm>
          <a:off x="0" y="0"/>
          <a:ext cx="5939047" cy="3562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986">
                  <a:extLst>
                    <a:ext uri="{9D8B030D-6E8A-4147-A177-3AD203B41FA5}">
                      <a16:colId xmlns:a16="http://schemas.microsoft.com/office/drawing/2014/main" val="4116708608"/>
                    </a:ext>
                  </a:extLst>
                </a:gridCol>
                <a:gridCol w="151370">
                  <a:extLst>
                    <a:ext uri="{9D8B030D-6E8A-4147-A177-3AD203B41FA5}">
                      <a16:colId xmlns:a16="http://schemas.microsoft.com/office/drawing/2014/main" val="3817890232"/>
                    </a:ext>
                  </a:extLst>
                </a:gridCol>
                <a:gridCol w="151370">
                  <a:extLst>
                    <a:ext uri="{9D8B030D-6E8A-4147-A177-3AD203B41FA5}">
                      <a16:colId xmlns:a16="http://schemas.microsoft.com/office/drawing/2014/main" val="2212427001"/>
                    </a:ext>
                  </a:extLst>
                </a:gridCol>
                <a:gridCol w="496904">
                  <a:extLst>
                    <a:ext uri="{9D8B030D-6E8A-4147-A177-3AD203B41FA5}">
                      <a16:colId xmlns:a16="http://schemas.microsoft.com/office/drawing/2014/main" val="3649069888"/>
                    </a:ext>
                  </a:extLst>
                </a:gridCol>
                <a:gridCol w="108578">
                  <a:extLst>
                    <a:ext uri="{9D8B030D-6E8A-4147-A177-3AD203B41FA5}">
                      <a16:colId xmlns:a16="http://schemas.microsoft.com/office/drawing/2014/main" val="3750075630"/>
                    </a:ext>
                  </a:extLst>
                </a:gridCol>
                <a:gridCol w="302741">
                  <a:extLst>
                    <a:ext uri="{9D8B030D-6E8A-4147-A177-3AD203B41FA5}">
                      <a16:colId xmlns:a16="http://schemas.microsoft.com/office/drawing/2014/main" val="3227353433"/>
                    </a:ext>
                  </a:extLst>
                </a:gridCol>
                <a:gridCol w="302741">
                  <a:extLst>
                    <a:ext uri="{9D8B030D-6E8A-4147-A177-3AD203B41FA5}">
                      <a16:colId xmlns:a16="http://schemas.microsoft.com/office/drawing/2014/main" val="1657504115"/>
                    </a:ext>
                  </a:extLst>
                </a:gridCol>
                <a:gridCol w="103625">
                  <a:extLst>
                    <a:ext uri="{9D8B030D-6E8A-4147-A177-3AD203B41FA5}">
                      <a16:colId xmlns:a16="http://schemas.microsoft.com/office/drawing/2014/main" val="2385179410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1809388005"/>
                    </a:ext>
                  </a:extLst>
                </a:gridCol>
                <a:gridCol w="430823">
                  <a:extLst>
                    <a:ext uri="{9D8B030D-6E8A-4147-A177-3AD203B41FA5}">
                      <a16:colId xmlns:a16="http://schemas.microsoft.com/office/drawing/2014/main" val="740194331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453106838"/>
                    </a:ext>
                  </a:extLst>
                </a:gridCol>
                <a:gridCol w="690040">
                  <a:extLst>
                    <a:ext uri="{9D8B030D-6E8A-4147-A177-3AD203B41FA5}">
                      <a16:colId xmlns:a16="http://schemas.microsoft.com/office/drawing/2014/main" val="2355950153"/>
                    </a:ext>
                  </a:extLst>
                </a:gridCol>
              </a:tblGrid>
              <a:tr h="64557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A31(D_SC)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delta_x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zh-TW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411171300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adjust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C_SL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C_R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C_SR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2873785753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phi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A_SC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3427316610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A_C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361044468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A_M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3413874065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A_A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3221064106"/>
                  </a:ext>
                </a:extLst>
              </a:tr>
              <a:tr h="442205"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A_SA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869484930"/>
                  </a:ext>
                </a:extLst>
              </a:tr>
              <a:tr h="263816">
                <a:tc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gridSpan="2"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endParaRPr lang="zh-TW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gridSpan="5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1056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639" y="3879145"/>
            <a:ext cx="9029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Rope1: C_SL &amp; A_SC</a:t>
            </a:r>
          </a:p>
          <a:p>
            <a:r>
              <a:rPr lang="en-US" altLang="zh-TW" dirty="0" smtClean="0"/>
              <a:t>Rope2: C_L &amp; A_SC , C_SL &amp; A_C</a:t>
            </a:r>
          </a:p>
          <a:p>
            <a:r>
              <a:rPr lang="en-US" altLang="zh-TW" dirty="0" smtClean="0"/>
              <a:t>Rope3: C_M &amp; A_SC , C_L &amp; A_C , C_SL &amp; A_M</a:t>
            </a:r>
          </a:p>
          <a:p>
            <a:r>
              <a:rPr lang="en-US" altLang="zh-TW" dirty="0" smtClean="0"/>
              <a:t>Rope4: C_R &amp; A_SC , C_M &amp; A_C , C_L &amp; A_M</a:t>
            </a:r>
            <a:r>
              <a:rPr lang="zh-TW" altLang="en-US" dirty="0" smtClean="0"/>
              <a:t> </a:t>
            </a:r>
            <a:r>
              <a:rPr lang="en-US" altLang="zh-TW" dirty="0" smtClean="0"/>
              <a:t>,C_SL &amp; A_A</a:t>
            </a:r>
          </a:p>
          <a:p>
            <a:r>
              <a:rPr lang="en-US" altLang="zh-TW" dirty="0" smtClean="0"/>
              <a:t>Rope5: C_SR &amp; A_SC , C_R &amp; A_C , C_M &amp; A_M , C_L &amp; A_A , C_SL &amp; A_SA</a:t>
            </a:r>
          </a:p>
          <a:p>
            <a:r>
              <a:rPr lang="en-US" altLang="zh-TW" dirty="0" smtClean="0"/>
              <a:t>Rope6: </a:t>
            </a:r>
            <a:r>
              <a:rPr lang="en-US" altLang="zh-TW" dirty="0" smtClean="0"/>
              <a:t>C_SR &amp; A_</a:t>
            </a:r>
            <a:r>
              <a:rPr lang="en-US" altLang="zh-TW" dirty="0"/>
              <a:t>C</a:t>
            </a:r>
            <a:r>
              <a:rPr lang="en-US" altLang="zh-TW" dirty="0" smtClean="0"/>
              <a:t> , C_R &amp; A_M , C_M &amp; A_A , C_L &amp; A_SA</a:t>
            </a:r>
          </a:p>
          <a:p>
            <a:r>
              <a:rPr lang="en-US" altLang="zh-TW" dirty="0" smtClean="0"/>
              <a:t>Rope7: C_SR &amp; A_M , C_R &amp; A_A , C_M &amp; A_SA</a:t>
            </a:r>
          </a:p>
          <a:p>
            <a:r>
              <a:rPr lang="en-US" altLang="zh-TW" dirty="0" smtClean="0"/>
              <a:t>Rope8: C_SR &amp; A_A , C_R &amp; A_SA</a:t>
            </a:r>
          </a:p>
          <a:p>
            <a:r>
              <a:rPr lang="en-US" altLang="zh-TW" dirty="0" smtClean="0"/>
              <a:t>Rope9: </a:t>
            </a:r>
            <a:r>
              <a:rPr lang="en-US" altLang="zh-TW" dirty="0" smtClean="0"/>
              <a:t>C_SR &amp; A_SA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06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570170" y="139089"/>
            <a:ext cx="721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D_CS</a:t>
            </a:r>
          </a:p>
          <a:p>
            <a:r>
              <a:rPr lang="en-US" altLang="zh-TW" dirty="0"/>
              <a:t>5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C_SL&amp;A_SC</a:t>
            </a:r>
            <a:r>
              <a:rPr lang="zh-TW" altLang="en-US" dirty="0" smtClean="0"/>
              <a:t> </a:t>
            </a:r>
            <a:r>
              <a:rPr lang="en-US" altLang="zh-TW" dirty="0" smtClean="0"/>
              <a:t>, C_SL&amp;A_C , C_SL&amp;A_M , C_L&amp;A_SC , C_L&amp;A_C , C_M&amp;A_SL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6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164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prnuser</dc:creator>
  <cp:lastModifiedBy>prnuser</cp:lastModifiedBy>
  <cp:revision>7</cp:revision>
  <dcterms:created xsi:type="dcterms:W3CDTF">2023-05-04T05:29:56Z</dcterms:created>
  <dcterms:modified xsi:type="dcterms:W3CDTF">2023-05-04T06:21:23Z</dcterms:modified>
</cp:coreProperties>
</file>