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Онлайн чат </a:t>
            </a:r>
            <a:r>
              <a:rPr lang="en-US" dirty="0" err="1" smtClean="0"/>
              <a:t>LiteChat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6857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ФАКУЛЬТЕТ КОМПЬЮТЕРЫХ НАУК</a:t>
            </a:r>
          </a:p>
          <a:p>
            <a:r>
              <a:rPr lang="ru-RU" dirty="0" smtClean="0"/>
              <a:t>СТУДЕНТЫ ДРОБЫШЕВ И.А.</a:t>
            </a:r>
          </a:p>
          <a:p>
            <a:r>
              <a:rPr lang="ru-RU" dirty="0" smtClean="0"/>
              <a:t>КАБАЛЬНОВ А.А.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0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Реализация: страница беседы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49412"/>
            <a:ext cx="8596668" cy="47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Реализация: страница добавления пользователя в беседу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4" y="2063749"/>
            <a:ext cx="7433733" cy="40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проверки работоспособности сайта, после его создания было проведено 3 вида тестирования:</a:t>
            </a:r>
          </a:p>
          <a:p>
            <a:r>
              <a:rPr lang="ru-RU" dirty="0" smtClean="0"/>
              <a:t>Дымовое тестирование</a:t>
            </a:r>
            <a:r>
              <a:rPr lang="en-US" dirty="0" smtClean="0"/>
              <a:t>;</a:t>
            </a:r>
          </a:p>
          <a:p>
            <a:r>
              <a:rPr lang="en-US" dirty="0" smtClean="0"/>
              <a:t>UI </a:t>
            </a:r>
            <a:r>
              <a:rPr lang="ru-RU" dirty="0" smtClean="0"/>
              <a:t>тесты</a:t>
            </a:r>
            <a:r>
              <a:rPr lang="en-US" dirty="0" smtClean="0"/>
              <a:t>;</a:t>
            </a:r>
          </a:p>
          <a:p>
            <a:r>
              <a:rPr lang="ru-RU" dirty="0" err="1" smtClean="0"/>
              <a:t>Юзабилит</a:t>
            </a:r>
            <a:r>
              <a:rPr lang="ru-RU" dirty="0" err="1"/>
              <a:t>и</a:t>
            </a:r>
            <a:r>
              <a:rPr lang="ru-RU" dirty="0" smtClean="0"/>
              <a:t> тесты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3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Требования, представленные в техническом задании были выполнены</a:t>
            </a:r>
          </a:p>
          <a:p>
            <a:r>
              <a:rPr lang="ru-RU" dirty="0" smtClean="0"/>
              <a:t>Разработаны клиентская и серверная части приложения</a:t>
            </a:r>
          </a:p>
          <a:p>
            <a:r>
              <a:rPr lang="ru-RU" dirty="0" smtClean="0"/>
              <a:t>Разработана база данных</a:t>
            </a:r>
          </a:p>
          <a:p>
            <a:r>
              <a:rPr lang="ru-RU" dirty="0" smtClean="0"/>
              <a:t>Проведены 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7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Обазанности</a:t>
            </a:r>
            <a:r>
              <a:rPr lang="ru-RU" dirty="0" smtClean="0"/>
              <a:t> участников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3911291" cy="3880773"/>
          </a:xfrm>
        </p:spPr>
        <p:txBody>
          <a:bodyPr/>
          <a:lstStyle/>
          <a:p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7334" y="1994334"/>
            <a:ext cx="5149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Дробышев И.А.</a:t>
            </a:r>
          </a:p>
          <a:p>
            <a:r>
              <a:rPr lang="ru-RU" dirty="0" smtClean="0"/>
              <a:t>Написание ТЗ</a:t>
            </a:r>
          </a:p>
          <a:p>
            <a:r>
              <a:rPr lang="ru-RU" dirty="0" smtClean="0"/>
              <a:t>Составление диаграммы прецедентов</a:t>
            </a:r>
          </a:p>
          <a:p>
            <a:r>
              <a:rPr lang="ru-RU" dirty="0" smtClean="0"/>
              <a:t>Составление диаграммы активности</a:t>
            </a:r>
          </a:p>
          <a:p>
            <a:r>
              <a:rPr lang="ru-RU" dirty="0" smtClean="0"/>
              <a:t>Составление диаграммы состояний</a:t>
            </a:r>
          </a:p>
          <a:p>
            <a:r>
              <a:rPr lang="ru-RU" dirty="0" smtClean="0"/>
              <a:t>Составление диаграммы последовательности</a:t>
            </a:r>
          </a:p>
          <a:p>
            <a:r>
              <a:rPr lang="ru-RU" dirty="0" smtClean="0"/>
              <a:t>Составление диаграммы взаимодействия</a:t>
            </a:r>
          </a:p>
          <a:p>
            <a:r>
              <a:rPr lang="ru-RU" dirty="0" smtClean="0"/>
              <a:t>Создание </a:t>
            </a:r>
            <a:r>
              <a:rPr lang="en-US" dirty="0" smtClean="0"/>
              <a:t>IDEF0</a:t>
            </a:r>
          </a:p>
          <a:p>
            <a:r>
              <a:rPr lang="ru-RU" dirty="0" smtClean="0"/>
              <a:t>Написание курсового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827222" y="1994334"/>
            <a:ext cx="58400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/>
              <a:t>Кабальнов</a:t>
            </a:r>
            <a:r>
              <a:rPr lang="ru-RU" b="1" dirty="0" smtClean="0"/>
              <a:t> А.А.</a:t>
            </a:r>
          </a:p>
          <a:p>
            <a:r>
              <a:rPr lang="ru-RU" dirty="0" smtClean="0"/>
              <a:t>Разработка </a:t>
            </a:r>
            <a:r>
              <a:rPr lang="en-US" dirty="0" smtClean="0"/>
              <a:t>Front-end</a:t>
            </a:r>
          </a:p>
          <a:p>
            <a:r>
              <a:rPr lang="ru-RU" dirty="0" smtClean="0"/>
              <a:t>Разработка </a:t>
            </a:r>
            <a:r>
              <a:rPr lang="en-US" dirty="0" smtClean="0"/>
              <a:t>Back-end</a:t>
            </a:r>
          </a:p>
          <a:p>
            <a:r>
              <a:rPr lang="ru-RU" dirty="0" smtClean="0"/>
              <a:t>Составление архитектуры</a:t>
            </a:r>
          </a:p>
          <a:p>
            <a:r>
              <a:rPr lang="ru-RU" dirty="0" smtClean="0"/>
              <a:t>Составление </a:t>
            </a:r>
            <a:r>
              <a:rPr lang="en-US" dirty="0" smtClean="0"/>
              <a:t>ER-</a:t>
            </a:r>
            <a:r>
              <a:rPr lang="ru-RU" dirty="0" smtClean="0"/>
              <a:t>диаграммы</a:t>
            </a:r>
          </a:p>
          <a:p>
            <a:r>
              <a:rPr lang="ru-RU" dirty="0" smtClean="0"/>
              <a:t>Обсуждение и правки документации</a:t>
            </a:r>
          </a:p>
          <a:p>
            <a:r>
              <a:rPr lang="ru-RU" dirty="0" smtClean="0"/>
              <a:t>Составление функциональной схемы системы в </a:t>
            </a:r>
            <a:r>
              <a:rPr lang="en-US" dirty="0" smtClean="0"/>
              <a:t>Miro</a:t>
            </a:r>
          </a:p>
          <a:p>
            <a:r>
              <a:rPr lang="ru-RU" dirty="0" smtClean="0"/>
              <a:t>Развертывание приложения на сервере</a:t>
            </a:r>
          </a:p>
          <a:p>
            <a:r>
              <a:rPr lang="ru-RU" dirty="0" smtClean="0"/>
              <a:t>Проектирование и работа с базой данных</a:t>
            </a:r>
          </a:p>
          <a:p>
            <a:r>
              <a:rPr lang="ru-RU" dirty="0" smtClean="0"/>
              <a:t>Настройка 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0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214378"/>
          </a:xfrm>
        </p:spPr>
        <p:txBody>
          <a:bodyPr/>
          <a:lstStyle/>
          <a:p>
            <a:r>
              <a:rPr lang="ru-RU" dirty="0" smtClean="0"/>
              <a:t>Анализ существующих решений</a:t>
            </a:r>
          </a:p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1026" name="Picture 2" descr="https://avatars.mds.yandex.net/get-zen_doc/30229/pub_5ca4a81115bac500b33f8a96_5ca4af4b4c642d00b3f3bb51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374968"/>
            <a:ext cx="3778288" cy="28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.d-cd.net/38gua8lphIEa_3OM0hWRGp47oyc-9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374968"/>
            <a:ext cx="3704883" cy="267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Легкий мессенджер для удобного общения</a:t>
            </a:r>
          </a:p>
          <a:p>
            <a:r>
              <a:rPr lang="ru-RU" dirty="0" smtClean="0"/>
              <a:t>Анонимность и приватность: не требуется номер телефона</a:t>
            </a:r>
          </a:p>
          <a:p>
            <a:r>
              <a:rPr lang="ru-RU" dirty="0" smtClean="0"/>
              <a:t>Безопасность и </a:t>
            </a:r>
            <a:r>
              <a:rPr lang="ru-RU" dirty="0" err="1" smtClean="0"/>
              <a:t>конфедициальность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4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основных задач, стоящий перед данным проектом</a:t>
            </a:r>
          </a:p>
          <a:p>
            <a:r>
              <a:rPr lang="ru-RU" dirty="0" smtClean="0"/>
              <a:t>Осуществление стабильной работы во всех основных браузерах</a:t>
            </a:r>
          </a:p>
          <a:p>
            <a:r>
              <a:rPr lang="ru-RU" dirty="0" smtClean="0"/>
              <a:t>Создание понятного пользователю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0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Разработки клиентской части сервиса</a:t>
            </a:r>
          </a:p>
          <a:p>
            <a:r>
              <a:rPr lang="ru-RU" dirty="0" smtClean="0"/>
              <a:t>Разработки серверной части проекта</a:t>
            </a:r>
          </a:p>
          <a:p>
            <a:r>
              <a:rPr lang="ru-RU" dirty="0" smtClean="0"/>
              <a:t>Разработка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7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13884"/>
          </a:xfrm>
        </p:spPr>
        <p:txBody>
          <a:bodyPr/>
          <a:lstStyle/>
          <a:p>
            <a:r>
              <a:rPr lang="ru-RU" dirty="0" smtClean="0"/>
              <a:t>Язык –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ru-RU" dirty="0" smtClean="0"/>
              <a:t>Среда разработки – </a:t>
            </a:r>
            <a:r>
              <a:rPr lang="en-US" dirty="0" smtClean="0"/>
              <a:t>Microsoft Visual Studio Code</a:t>
            </a:r>
          </a:p>
          <a:p>
            <a:r>
              <a:rPr lang="ru-RU" dirty="0" smtClean="0"/>
              <a:t>Система управления базами данных - </a:t>
            </a:r>
            <a:r>
              <a:rPr lang="en-US" dirty="0" err="1" smtClean="0"/>
              <a:t>PhpMyAdmin</a:t>
            </a:r>
            <a:endParaRPr lang="ru-RU" dirty="0"/>
          </a:p>
        </p:txBody>
      </p:sp>
      <p:pic>
        <p:nvPicPr>
          <p:cNvPr id="2050" name="Picture 2" descr="https://cdn.shopify.com/s/files/1/1527/3235/collections/Green_decal_mu_1200x1200.jpg?v=1493169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43" y="3965170"/>
            <a:ext cx="2028305" cy="20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bs.twimg.com/media/EwDUOLiWgAA_V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57" y="4098920"/>
            <a:ext cx="2637501" cy="176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janikvonrotz.ch/wp-content/uploads/2014/04/phpMyAdmin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53" y="4181300"/>
            <a:ext cx="2416233" cy="181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9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Реализация: регистрация и вход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4257675" cy="4105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573" y="2045624"/>
            <a:ext cx="41719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Реализация: основная страница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96533"/>
            <a:ext cx="8661399" cy="47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220</Words>
  <Application>Microsoft Office PowerPoint</Application>
  <PresentationFormat>Широкоэкранный</PresentationFormat>
  <Paragraphs>58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Онлайн чат LiteChat</vt:lpstr>
      <vt:lpstr>Обазанности участников проекта</vt:lpstr>
      <vt:lpstr>Анализ предметной области</vt:lpstr>
      <vt:lpstr>Цели разработки</vt:lpstr>
      <vt:lpstr>Требования к проекту</vt:lpstr>
      <vt:lpstr>Постановка задачи</vt:lpstr>
      <vt:lpstr>Средства реализации</vt:lpstr>
      <vt:lpstr>Реализация: регистрация и вход</vt:lpstr>
      <vt:lpstr>Реализация: основная страница</vt:lpstr>
      <vt:lpstr>Реализация: страница беседы</vt:lpstr>
      <vt:lpstr>Реализация: страница добавления пользователя в беседу</vt:lpstr>
      <vt:lpstr>Тестирование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чат LiteChat</dc:title>
  <dc:creator>Александр</dc:creator>
  <cp:lastModifiedBy>Александр</cp:lastModifiedBy>
  <cp:revision>3</cp:revision>
  <dcterms:created xsi:type="dcterms:W3CDTF">2021-11-01T12:09:08Z</dcterms:created>
  <dcterms:modified xsi:type="dcterms:W3CDTF">2021-11-01T12:30:47Z</dcterms:modified>
</cp:coreProperties>
</file>