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A0FE6B-A5E0-4A83-83FB-CD260C2750D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74749F9-A065-4971-AFA0-D2338E62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1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E6B-A5E0-4A83-83FB-CD260C2750D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49F9-A065-4971-AFA0-D2338E62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4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A0FE6B-A5E0-4A83-83FB-CD260C2750D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74749F9-A065-4971-AFA0-D2338E62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25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A0FE6B-A5E0-4A83-83FB-CD260C2750D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74749F9-A065-4971-AFA0-D2338E6203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135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A0FE6B-A5E0-4A83-83FB-CD260C2750D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74749F9-A065-4971-AFA0-D2338E62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6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E6B-A5E0-4A83-83FB-CD260C2750D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49F9-A065-4971-AFA0-D2338E62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14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E6B-A5E0-4A83-83FB-CD260C2750D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49F9-A065-4971-AFA0-D2338E62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30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E6B-A5E0-4A83-83FB-CD260C2750D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49F9-A065-4971-AFA0-D2338E62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46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A0FE6B-A5E0-4A83-83FB-CD260C2750D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74749F9-A065-4971-AFA0-D2338E62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1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E6B-A5E0-4A83-83FB-CD260C2750D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49F9-A065-4971-AFA0-D2338E62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1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A0FE6B-A5E0-4A83-83FB-CD260C2750D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74749F9-A065-4971-AFA0-D2338E62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E6B-A5E0-4A83-83FB-CD260C2750D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49F9-A065-4971-AFA0-D2338E62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E6B-A5E0-4A83-83FB-CD260C2750D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49F9-A065-4971-AFA0-D2338E62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9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E6B-A5E0-4A83-83FB-CD260C2750D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49F9-A065-4971-AFA0-D2338E62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9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E6B-A5E0-4A83-83FB-CD260C2750D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49F9-A065-4971-AFA0-D2338E62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3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E6B-A5E0-4A83-83FB-CD260C2750D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49F9-A065-4971-AFA0-D2338E62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2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E6B-A5E0-4A83-83FB-CD260C2750D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49F9-A065-4971-AFA0-D2338E62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4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0FE6B-A5E0-4A83-83FB-CD260C2750D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49F9-A065-4971-AFA0-D2338E620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82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Disk Cloning with EASEUS PARTION MARSTER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Disk cloning with </a:t>
            </a:r>
            <a:r>
              <a:rPr lang="en-US" dirty="0" err="1"/>
              <a:t>EaseUS</a:t>
            </a:r>
            <a:r>
              <a:rPr lang="en-US" dirty="0"/>
              <a:t> Partition Master helps free up space on Disk C by copying all its contents to Disk D. This process creates a duplicate of Disk C on Disk D, allowing you to remove some data from Disk C to make more room without losing any files or programs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Presenter</a:t>
            </a:r>
            <a:r>
              <a:rPr lang="en-US" dirty="0"/>
              <a:t>: </a:t>
            </a:r>
            <a:r>
              <a:rPr lang="en-US" dirty="0" smtClean="0"/>
              <a:t>WAKAABU HAMZA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1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Install EASEUS PARTION MARSTER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Navigate to </a:t>
            </a:r>
            <a:r>
              <a:rPr lang="en-US" dirty="0" err="1" smtClean="0"/>
              <a:t>Easeus</a:t>
            </a:r>
            <a:r>
              <a:rPr lang="en-US" dirty="0" smtClean="0"/>
              <a:t> </a:t>
            </a:r>
            <a:r>
              <a:rPr lang="en-US" dirty="0"/>
              <a:t>website and download the Partition Assistant software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Install the software on the system where Disk C is located.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3242042"/>
            <a:ext cx="4772025" cy="28539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447" y="3189036"/>
            <a:ext cx="4613756" cy="286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6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Disk </a:t>
            </a:r>
            <a:r>
              <a:rPr lang="en-US" b="1" dirty="0"/>
              <a:t>Cloning </a:t>
            </a:r>
            <a:r>
              <a:rPr lang="en-US" b="1" dirty="0" smtClean="0"/>
              <a:t>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Step 2: Launch </a:t>
            </a:r>
            <a:r>
              <a:rPr lang="en-US" dirty="0" err="1" smtClean="0"/>
              <a:t>Easeus</a:t>
            </a:r>
            <a:r>
              <a:rPr lang="en-US" dirty="0" smtClean="0"/>
              <a:t> Partition Master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3245989"/>
            <a:ext cx="5311775" cy="285839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Step 3: Select Disk Clone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/>
            <a:r>
              <a:rPr lang="en-US" sz="1200" b="0" dirty="0" smtClean="0"/>
              <a:t>Choose “</a:t>
            </a:r>
            <a:r>
              <a:rPr lang="en-US" sz="1200" dirty="0" smtClean="0"/>
              <a:t>disk clone</a:t>
            </a:r>
            <a:r>
              <a:rPr lang="en-US" sz="1200" b="0" dirty="0" smtClean="0"/>
              <a:t>" for a straightforward cloning process.</a:t>
            </a:r>
          </a:p>
          <a:p>
            <a:pPr marL="342900" indent="-342900"/>
            <a:r>
              <a:rPr lang="en-US" sz="1200" dirty="0" smtClean="0"/>
              <a:t>Then choose clone partition</a:t>
            </a:r>
            <a:endParaRPr lang="en-US" b="0" dirty="0" smtClean="0"/>
          </a:p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0" y="3449767"/>
            <a:ext cx="2771775" cy="26430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4445" y="3537177"/>
            <a:ext cx="2957555" cy="20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4: Choose Source and Destination Disks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dirty="0"/>
              <a:t>Select Disk C as the source disk and Disk D as the destination disk</a:t>
            </a:r>
            <a:r>
              <a:rPr lang="en-US" b="0" dirty="0" smtClean="0"/>
              <a:t>.</a:t>
            </a:r>
            <a:endParaRPr lang="en-US" b="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1208" y="3461658"/>
            <a:ext cx="5546368" cy="165544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62500" lnSpcReduction="20000"/>
          </a:bodyPr>
          <a:lstStyle/>
          <a:p>
            <a:endParaRPr lang="en-US" b="0" dirty="0"/>
          </a:p>
          <a:p>
            <a:r>
              <a:rPr lang="en-US" b="0" dirty="0"/>
              <a:t>Review the disk layout to ensure correctness.</a:t>
            </a:r>
          </a:p>
        </p:txBody>
      </p:sp>
      <p:pic>
        <p:nvPicPr>
          <p:cNvPr id="15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138807"/>
            <a:ext cx="5334000" cy="307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Start </a:t>
            </a:r>
            <a:r>
              <a:rPr lang="en-US" dirty="0" smtClean="0"/>
              <a:t>Cloning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lvl="1">
              <a:spcBef>
                <a:spcPts val="1000"/>
              </a:spcBef>
            </a:pPr>
            <a:r>
              <a:rPr lang="en-US" sz="3000" b="0" dirty="0"/>
              <a:t>Click “start" to start the disk cloning process</a:t>
            </a:r>
            <a:r>
              <a:rPr lang="en-US" sz="3000" b="0" dirty="0" smtClean="0"/>
              <a:t>.</a:t>
            </a:r>
            <a:endParaRPr lang="en-US" sz="3000" b="0" dirty="0"/>
          </a:p>
        </p:txBody>
      </p:sp>
      <p:pic>
        <p:nvPicPr>
          <p:cNvPr id="11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4334" y="3132138"/>
            <a:ext cx="5214707" cy="30861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 smtClean="0"/>
              <a:t>This is the view when its done cloning</a:t>
            </a:r>
            <a:endParaRPr lang="en-US" b="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247255"/>
            <a:ext cx="5334000" cy="18979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5256213"/>
            <a:ext cx="53816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360</TotalTime>
  <Words>181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Disk Cloning with EASEUS PARTION MARSTER Software</vt:lpstr>
      <vt:lpstr>Step 1: Install EASEUS PARTION MARSTER </vt:lpstr>
      <vt:lpstr>Disk Cloning Process</vt:lpstr>
      <vt:lpstr>Step 4: Choose Source and Destination Disks</vt:lpstr>
      <vt:lpstr>Step 5: Start Cloning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Disk Cloning with AOMEI Software</dc:title>
  <dc:creator>lenovo</dc:creator>
  <cp:lastModifiedBy>lenovo</cp:lastModifiedBy>
  <cp:revision>24</cp:revision>
  <dcterms:created xsi:type="dcterms:W3CDTF">2024-04-27T10:31:01Z</dcterms:created>
  <dcterms:modified xsi:type="dcterms:W3CDTF">2024-05-03T16:03:40Z</dcterms:modified>
</cp:coreProperties>
</file>