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f329503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f329503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f329503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f329503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f329503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f329503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f329503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f329503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f329503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f329503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f329503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f329503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f329503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7f329503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iki.orc.gmu.edu/index.php/Main_Page" TargetMode="External"/><Relationship Id="rId4" Type="http://schemas.openxmlformats.org/officeDocument/2006/relationships/hyperlink" Target="https://github.com/akabiraka/protein_project_1" TargetMode="External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Protein Contact-Map Prediction using Variational Autoencoder</a:t>
            </a:r>
            <a:endParaRPr sz="37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Anowarul Kabir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03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Protein structure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Primary 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Secondary 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Tertiary or quaternary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Protein primary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 matrix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Beta-beta carbon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Alpha-alpha for Glycine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Contact-map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&lt;12 </a:t>
            </a:r>
            <a:r>
              <a:rPr lang="en"/>
              <a:t>angstrom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750" y="1477825"/>
            <a:ext cx="4983450" cy="3002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4782825" y="4359600"/>
            <a:ext cx="31293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Fig 1: Primary sequence to contact-map generation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218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Train: 900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Validation: 300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Test: 300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Model: Variational Autoencoder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computation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BCE + KLD</a:t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324" y="771250"/>
            <a:ext cx="4664125" cy="36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834175" y="4543675"/>
            <a:ext cx="2956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Fig 2: Model architecture and loss computation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with Hyperparameters</a:t>
            </a:r>
            <a:endParaRPr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975" y="1647350"/>
            <a:ext cx="4856824" cy="32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00" y="2215650"/>
            <a:ext cx="3094201" cy="15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1873575"/>
            <a:ext cx="4976148" cy="26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250" y="2107750"/>
            <a:ext cx="3731174" cy="23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990725"/>
            <a:ext cx="2633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Right most column: ground truth contact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predicted contact map using M14, M16 and M24 from left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row corresponds to a protein</a:t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162" y="805398"/>
            <a:ext cx="5008075" cy="375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5503175" y="4562275"/>
            <a:ext cx="14820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Fig 4: Sample outputs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2055475"/>
            <a:ext cx="355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is trained and evaluated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GMU Argo Cluster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64GB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16GB 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code could be found in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 page describes how to run the code</a:t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6332" y="1021925"/>
            <a:ext cx="3951218" cy="31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75" y="1121050"/>
            <a:ext cx="5905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