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0" r:id="rId19"/>
    <p:sldId id="269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808C6-6876-41D7-BE77-867E96DC5956}" v="2" dt="2021-02-24T21:22:21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4T20:24:09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0,'3182'0,"-3160"0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4T20:24:15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501E-C933-47ED-9135-E4AF008B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7DDC-C67D-455D-B632-828B46823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DC69E-4987-430F-AACD-E91C3919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C59E-DBDE-41DB-AED4-6CB3374B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C3F5E-5204-4FAD-9BD2-5BE2DFA0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7852-4CFE-46A5-81C4-B3E6DC2F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4EE69-3754-4D3B-9A52-D619888B8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835A-CB1B-4C22-82BD-D4A90FCB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CD20-95DB-4C06-AF2C-EDA36409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7D695-9FBC-4F58-8835-B18433FD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D7BA2-B5B1-4BCA-8CB7-FBA32B5F0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A117-9BD1-4B89-B594-DD5DD9E21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9320-0184-4E0E-96C8-7E82B275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D4A5-41CC-4180-870B-7091554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5884-ACE0-4974-8738-95C061C9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373B-3A9D-462F-A493-13B07454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89A-8D78-48FC-8708-C284AFFB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88921-8AD8-4A66-9A6B-2727336A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C525-CD60-437A-8B30-64C5276A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A54C-421B-4481-AA2C-B72C91CA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3B26-6234-4885-A37F-9BDF36E1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45493-218E-43A5-BB76-D64EC6AD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CF2B-941A-4287-BCF3-CC7A573E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424E-AC2C-4738-9687-DC3B7EBB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B56C-D826-41E6-9D71-25167439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3340-0DB3-42A6-9C20-21BFB269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80BF-0C92-4459-9A3E-4011C5A8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6650-2AD1-468C-B8DC-A405878D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D4BD5-7C41-4978-AC2C-A82FC083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3200-157A-43C1-B212-7415C078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1B86B-D6FA-40CB-9BB2-9ACC05F4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ABC-764F-418E-B153-4A0B7EF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E8AD5-C906-4989-8B05-D6C54C27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23196-A885-40D5-95D7-BDDAF629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E017-02AA-4B5F-AE05-26CFF3ED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75B27-DC6A-401D-BC62-F4C1BE8C3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E44A7-1375-4B5E-9266-7E76F51B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04DB0-1E38-495B-A17A-FA1A22B7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C30A9-EEE0-48B2-9B2B-05925864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400-AADE-47B4-8C7A-652E3CE3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4361F-AED6-4A5B-B009-B1D46DDE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F561E-D70F-44AA-BAD1-4944806D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0991B-7464-40A7-8F69-D9634C8C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9CA09-557F-4963-B381-C50D8618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2F5EF-E957-461E-A025-9727BB89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6C271-0E08-44AC-81C9-6C16B316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59C-509A-4F4E-9D6E-4D231FB1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1C1A-F5D2-4C03-8479-78EDB04B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79132-AA0C-4240-AF6F-734C4C62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DD9A-3E76-4097-AEBD-E9310D12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11CB7-F8AA-4EE5-A823-A1DEA2C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E23F0-A211-4CF9-8E39-E998F1EE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7411-50A1-401F-ABB2-C10990CD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C5B53-7261-4068-9183-9991C3621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EC2F9-4CEE-4805-86B9-17EA6039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0227-1877-46DC-817E-10B2BB96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1AF90-E755-487B-8803-5DCEFFE9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BD4E8-138F-4897-834C-8C922D72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992BF-41FC-45BE-92B8-19BF45A9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BA4BA-3B68-45D2-BE1D-7A3AEA34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B185-C51E-46FD-BB7D-7C59A40D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1864-47E7-4BB9-A4EB-875288ED923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97A91-6190-48AA-BB0C-88419F976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A3C0-474A-497C-B7C6-63B1AC7D1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DD39-E015-4E15-B0B7-3018141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apps.homedepot.com/RDCAllocU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at2a5\vol4\DEPTS\TRAFFIC\PROJECTS\SCD\Supply%20Chain%20Analytics\Projects\Gary%20Gao\OverrideUpload_allocation\Upload_template\Upload_template.cs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at2a5\vol4\DEPTS\TRAFFIC\PROJECTS\SCD\Supply%20Chain%20Analytics\Projects\Gary%20Gao\OverrideUpload_allocation\Upload_template\Upload_template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dc-alloc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F69D-D6BC-4698-8DBB-8E4CB73E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RDC  allocation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5959-C259-4241-BF40-7F87BC6F6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Yunzhong “Gary” Gao</a:t>
            </a:r>
          </a:p>
          <a:p>
            <a:r>
              <a:rPr lang="en-US" dirty="0"/>
              <a:t>yunzhong_gao@homedepot.com</a:t>
            </a:r>
          </a:p>
        </p:txBody>
      </p:sp>
    </p:spTree>
    <p:extLst>
      <p:ext uri="{BB962C8B-B14F-4D97-AF65-F5344CB8AC3E}">
        <p14:creationId xmlns:p14="http://schemas.microsoft.com/office/powerpoint/2010/main" val="53207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8560-1A56-492F-B01D-419B8162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Execute query to get rankings of RDC_NBR and ASN :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B7BA-010F-4265-8480-2C3F4A32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select RDC_NBR, TRLR_NBR, ASN_NUMBER, </a:t>
            </a:r>
            <a:r>
              <a:rPr lang="en-US" dirty="0" err="1">
                <a:solidFill>
                  <a:srgbClr val="800000"/>
                </a:solidFill>
              </a:rPr>
              <a:t>rn</a:t>
            </a:r>
            <a:r>
              <a:rPr lang="en-US" dirty="0">
                <a:solidFill>
                  <a:srgbClr val="800000"/>
                </a:solidFill>
              </a:rPr>
              <a:t> as RNK from (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select *, </a:t>
            </a:r>
            <a:r>
              <a:rPr lang="en-US" dirty="0" err="1">
                <a:solidFill>
                  <a:srgbClr val="800000"/>
                </a:solidFill>
              </a:rPr>
              <a:t>row_number</a:t>
            </a:r>
            <a:r>
              <a:rPr lang="en-US" dirty="0">
                <a:solidFill>
                  <a:srgbClr val="800000"/>
                </a:solidFill>
              </a:rPr>
              <a:t>() over( partition by RDC_NBR order by DISPO, RNK) as </a:t>
            </a:r>
            <a:r>
              <a:rPr lang="en-US" dirty="0" err="1">
                <a:solidFill>
                  <a:srgbClr val="800000"/>
                </a:solidFill>
              </a:rPr>
              <a:t>rn</a:t>
            </a:r>
            <a:r>
              <a:rPr lang="en-US" dirty="0">
                <a:solidFill>
                  <a:srgbClr val="800000"/>
                </a:solidFill>
              </a:rPr>
              <a:t> from (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select RDC_NBR, TRLR_NBR, ASN_NUMBER, DISPO, min(RNK) as RNK from `analytics-</a:t>
            </a:r>
            <a:r>
              <a:rPr lang="en-US" dirty="0" err="1">
                <a:solidFill>
                  <a:srgbClr val="800000"/>
                </a:solidFill>
              </a:rPr>
              <a:t>supplychain</a:t>
            </a:r>
            <a:r>
              <a:rPr lang="en-US" dirty="0">
                <a:solidFill>
                  <a:srgbClr val="800000"/>
                </a:solidFill>
              </a:rPr>
              <a:t>-</a:t>
            </a:r>
            <a:r>
              <a:rPr lang="en-US" dirty="0" err="1">
                <a:solidFill>
                  <a:srgbClr val="800000"/>
                </a:solidFill>
              </a:rPr>
              <a:t>thd.DISTRO.FP_PLAY_DLY</a:t>
            </a:r>
            <a:r>
              <a:rPr lang="en-US" dirty="0">
                <a:solidFill>
                  <a:srgbClr val="800000"/>
                </a:solidFill>
              </a:rPr>
              <a:t>`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where </a:t>
            </a:r>
            <a:r>
              <a:rPr lang="en-US" dirty="0" err="1">
                <a:solidFill>
                  <a:srgbClr val="800000"/>
                </a:solidFill>
              </a:rPr>
              <a:t>cal_dt</a:t>
            </a:r>
            <a:r>
              <a:rPr lang="en-US" dirty="0">
                <a:solidFill>
                  <a:srgbClr val="800000"/>
                </a:solidFill>
              </a:rPr>
              <a:t> = </a:t>
            </a:r>
            <a:r>
              <a:rPr lang="en-US" dirty="0" err="1">
                <a:solidFill>
                  <a:srgbClr val="800000"/>
                </a:solidFill>
              </a:rPr>
              <a:t>current_date</a:t>
            </a: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group by 1,2,3,4)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order by 1,4)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6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3786-85B2-4EB5-942D-020E16DD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trailers /clicking RDC/ASN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3E59-F875-4A4B-BABB-0019D61F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Go to website </a:t>
            </a:r>
            <a:r>
              <a:rPr lang="en-US" i="1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https://webapps.homedepot.com/RDCAllocUI</a:t>
            </a:r>
            <a:endParaRPr lang="en-US" i="1" u="sng" dirty="0">
              <a:solidFill>
                <a:srgbClr val="FF0000"/>
              </a:solidFill>
            </a:endParaRPr>
          </a:p>
          <a:p>
            <a:r>
              <a:rPr lang="en-US" dirty="0"/>
              <a:t>6. Fill in </a:t>
            </a:r>
            <a:r>
              <a:rPr lang="en-US" dirty="0" err="1"/>
              <a:t>Ldap</a:t>
            </a:r>
            <a:r>
              <a:rPr lang="en-US" dirty="0"/>
              <a:t> and password (also as user and pw in variable)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DB1CC-0BFC-4CA4-B75D-ACEB5FE0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1899"/>
            <a:ext cx="9210675" cy="39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1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6279-153B-4BB9-9048-D207F757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0C27B2-94E9-490E-9F40-1E040C57BF91}"/>
                  </a:ext>
                </a:extLst>
              </p14:cNvPr>
              <p14:cNvContentPartPr/>
              <p14:nvPr/>
            </p14:nvContentPartPr>
            <p14:xfrm>
              <a:off x="3692793" y="1348948"/>
              <a:ext cx="11534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0C27B2-94E9-490E-9F40-1E040C57B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793" y="1339948"/>
                <a:ext cx="1171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440E7E-8512-4F2E-A39D-24CEFB895B15}"/>
                  </a:ext>
                </a:extLst>
              </p14:cNvPr>
              <p14:cNvContentPartPr/>
              <p14:nvPr/>
            </p14:nvContentPartPr>
            <p14:xfrm>
              <a:off x="8140593" y="348878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440E7E-8512-4F2E-A39D-24CEFB895B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1593" y="347978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4F140028-21B9-4943-BD2C-9CE85F6E5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100" y="0"/>
            <a:ext cx="8968472" cy="33369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9A47FB-CFF3-4469-843A-B92815AE6E51}"/>
              </a:ext>
            </a:extLst>
          </p:cNvPr>
          <p:cNvSpPr txBox="1"/>
          <p:nvPr/>
        </p:nvSpPr>
        <p:spPr>
          <a:xfrm>
            <a:off x="208388" y="5142360"/>
            <a:ext cx="5553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1.Find the RDC_NBR and ASN_NUMBER based on RNK e.g.5023 for RDC and 33927744 for ASN </a:t>
            </a:r>
          </a:p>
          <a:p>
            <a:r>
              <a:rPr lang="en-US" dirty="0"/>
              <a:t>2. Click on the circle and select “5023” </a:t>
            </a:r>
          </a:p>
          <a:p>
            <a:r>
              <a:rPr lang="en-US" dirty="0"/>
              <a:t>3. Then fill in “33927744” as ASN and press ‘Enter’ </a:t>
            </a:r>
          </a:p>
          <a:p>
            <a:r>
              <a:rPr lang="en-US" dirty="0"/>
              <a:t>4. Click “Find ASNS”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161FB2-9CFD-470B-95C0-B20384BB9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150" y="-32177"/>
            <a:ext cx="3186250" cy="3811140"/>
          </a:xfrm>
          <a:prstGeom prst="rect">
            <a:avLst/>
          </a:prstGeo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824957C1-0899-4D93-86EC-0A99794B3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238875" y="4380539"/>
            <a:ext cx="5314950" cy="1962150"/>
          </a:xfrm>
        </p:spPr>
      </p:pic>
    </p:spTree>
    <p:extLst>
      <p:ext uri="{BB962C8B-B14F-4D97-AF65-F5344CB8AC3E}">
        <p14:creationId xmlns:p14="http://schemas.microsoft.com/office/powerpoint/2010/main" val="143484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8546-365F-4FF9-A070-7BD4F77E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3B939-E2ED-4594-8112-2A6B09941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2252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73A0F-F3F0-49EB-A206-F9872FED970D}"/>
              </a:ext>
            </a:extLst>
          </p:cNvPr>
          <p:cNvSpPr txBox="1"/>
          <p:nvPr/>
        </p:nvSpPr>
        <p:spPr>
          <a:xfrm>
            <a:off x="83343" y="4380401"/>
            <a:ext cx="6106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Click on “33927744” button at column ASN </a:t>
            </a:r>
          </a:p>
          <a:p>
            <a:pPr marL="342900" indent="-342900">
              <a:buAutoNum type="arabicPeriod"/>
            </a:pPr>
            <a:r>
              <a:rPr lang="en-US" dirty="0"/>
              <a:t>Click on “Run” ( it will turn into orange)</a:t>
            </a:r>
          </a:p>
          <a:p>
            <a:pPr marL="342900" indent="-342900">
              <a:buAutoNum type="arabicPeriod" startAt="3"/>
            </a:pPr>
            <a:r>
              <a:rPr lang="en-US" dirty="0"/>
              <a:t>If there is a grey “Run” or a exclamation mark at details , fill the ASN 33927744 and BDC 5023 in the created error excel file</a:t>
            </a:r>
          </a:p>
          <a:p>
            <a:pPr marL="342900" indent="-342900">
              <a:buAutoNum type="arabicPeriod" startAt="3"/>
            </a:pPr>
            <a:r>
              <a:rPr lang="en-US" dirty="0"/>
              <a:t>Repeated the process for next RDC/ ASN e.g. 5023/33891205 for RNK 2…</a:t>
            </a:r>
          </a:p>
          <a:p>
            <a:r>
              <a:rPr lang="en-US" dirty="0"/>
              <a:t>5.   After finishing all the clicks of RDC/ASN, send email to Obi, Christie and Gary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5D6C8-0518-45B1-874A-D636FE8A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627" y="4606070"/>
            <a:ext cx="5316173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1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BE2C-B372-476C-B2F9-372F97BA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 for Load IBOT Priorities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8966-8D6C-4C91-B413-0E737763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let bot open </a:t>
            </a:r>
            <a:r>
              <a:rPr lang="en-US" dirty="0" err="1"/>
              <a:t>cmd</a:t>
            </a:r>
            <a:r>
              <a:rPr lang="en-US" dirty="0"/>
              <a:t> and change directory to </a:t>
            </a:r>
            <a:r>
              <a:rPr lang="en-US" i="1" u="sng" dirty="0">
                <a:solidFill>
                  <a:srgbClr val="FF0000"/>
                </a:solidFill>
              </a:rPr>
              <a:t>C:\Users\sxb8nbs\AppData\Local\Programs\Python\Python37</a:t>
            </a:r>
          </a:p>
          <a:p>
            <a:r>
              <a:rPr lang="en-US" dirty="0"/>
              <a:t>2. run </a:t>
            </a:r>
            <a:r>
              <a:rPr lang="en-US" dirty="0">
                <a:solidFill>
                  <a:srgbClr val="800000"/>
                </a:solidFill>
              </a:rPr>
              <a:t>error_file_auto</a:t>
            </a:r>
            <a:r>
              <a:rPr lang="en-US" dirty="0"/>
              <a:t>.py ( check the same codes in </a:t>
            </a:r>
            <a:r>
              <a:rPr lang="en-US" i="1" u="sng" dirty="0">
                <a:solidFill>
                  <a:srgbClr val="FF0000"/>
                </a:solidFill>
              </a:rPr>
              <a:t>\\at2a5\vol4\DEPTS\TRAFFIC\PROJECTS\SCD\Supply Chain Analytics\Projects\Gary Gao\</a:t>
            </a:r>
            <a:r>
              <a:rPr lang="en-US" i="1" u="sng" dirty="0" err="1">
                <a:solidFill>
                  <a:srgbClr val="FF0000"/>
                </a:solidFill>
              </a:rPr>
              <a:t>OverrideUpload_allocation</a:t>
            </a:r>
            <a:r>
              <a:rPr lang="en-US" i="1" u="sng" dirty="0">
                <a:solidFill>
                  <a:srgbClr val="FF0000"/>
                </a:solidFill>
              </a:rPr>
              <a:t>\Python Codes\ error_file_auto.py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11A2-FF61-4FAF-B300-235DB755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 for Load IBOT Priorities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5E8D-8186-46B4-845F-24E02444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4" y="1253331"/>
            <a:ext cx="10918794" cy="4351338"/>
          </a:xfrm>
        </p:spPr>
        <p:txBody>
          <a:bodyPr/>
          <a:lstStyle/>
          <a:p>
            <a:r>
              <a:rPr lang="en-US" dirty="0"/>
              <a:t>3. what does </a:t>
            </a:r>
            <a:r>
              <a:rPr lang="en-US" dirty="0">
                <a:solidFill>
                  <a:srgbClr val="800000"/>
                </a:solidFill>
              </a:rPr>
              <a:t>error_file_auto</a:t>
            </a:r>
            <a:r>
              <a:rPr lang="en-US" dirty="0"/>
              <a:t>.py do ?</a:t>
            </a:r>
          </a:p>
          <a:p>
            <a:r>
              <a:rPr lang="en-US" dirty="0"/>
              <a:t>update  `analytics-</a:t>
            </a:r>
            <a:r>
              <a:rPr lang="en-US" dirty="0" err="1"/>
              <a:t>supplychain</a:t>
            </a:r>
            <a:r>
              <a:rPr lang="en-US" dirty="0"/>
              <a:t>-</a:t>
            </a:r>
            <a:r>
              <a:rPr lang="en-US" dirty="0" err="1"/>
              <a:t>thd.DISTRO.FP_PLAY_DLY</a:t>
            </a:r>
            <a:r>
              <a:rPr lang="en-US" dirty="0"/>
              <a:t>` by error files data</a:t>
            </a:r>
          </a:p>
          <a:p>
            <a:r>
              <a:rPr lang="en-US" dirty="0"/>
              <a:t>create a template from that table and save as a csv for uploading:</a:t>
            </a:r>
          </a:p>
          <a:p>
            <a:r>
              <a:rPr lang="en-US" dirty="0">
                <a:hlinkClick r:id="rId2" action="ppaction://hlinkfile"/>
              </a:rPr>
              <a:t>\\at2a5\vol4\DEPTS\TRAFFIC\PROJECTS\SCD\Supply Chain Analytics\Projects\Gary Gao\</a:t>
            </a:r>
            <a:r>
              <a:rPr lang="en-US" dirty="0" err="1">
                <a:hlinkClick r:id="rId2" action="ppaction://hlinkfile"/>
              </a:rPr>
              <a:t>OverrideUpload_allocation</a:t>
            </a:r>
            <a:r>
              <a:rPr lang="en-US" dirty="0">
                <a:hlinkClick r:id="rId2" action="ppaction://hlinkfile"/>
              </a:rPr>
              <a:t>\</a:t>
            </a:r>
            <a:r>
              <a:rPr lang="en-US" dirty="0" err="1">
                <a:hlinkClick r:id="rId2" action="ppaction://hlinkfile"/>
              </a:rPr>
              <a:t>Upload_template</a:t>
            </a:r>
            <a:r>
              <a:rPr lang="en-US" dirty="0">
                <a:hlinkClick r:id="rId2" action="ppaction://hlinkfile"/>
              </a:rPr>
              <a:t>\Upload_template.csv</a:t>
            </a:r>
            <a:endParaRPr lang="en-US" dirty="0"/>
          </a:p>
          <a:p>
            <a:r>
              <a:rPr lang="en-US" dirty="0"/>
              <a:t>4. send email to Obi, Christie and Gary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D162B-6D79-4E5F-92E4-32368037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1" y="5302397"/>
            <a:ext cx="12192000" cy="14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2212-A0A8-45F6-90F1-406A6351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IBOT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F1F6-0951-4948-B9CA-FEDC4A9A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1.Go to website :</a:t>
            </a:r>
          </a:p>
          <a:p>
            <a:r>
              <a:rPr lang="en-US" i="1" u="sng" dirty="0">
                <a:solidFill>
                  <a:srgbClr val="FF0000"/>
                </a:solidFill>
              </a:rPr>
              <a:t>http://ibot.apps.homedepot.com/#/</a:t>
            </a:r>
          </a:p>
          <a:p>
            <a:r>
              <a:rPr lang="en-US" dirty="0"/>
              <a:t>2.Fill in password and </a:t>
            </a:r>
            <a:r>
              <a:rPr lang="en-US" dirty="0" err="1"/>
              <a:t>Idap</a:t>
            </a:r>
            <a:endParaRPr lang="en-US" dirty="0"/>
          </a:p>
          <a:p>
            <a:r>
              <a:rPr lang="en-US" dirty="0"/>
              <a:t>(password and </a:t>
            </a:r>
            <a:r>
              <a:rPr lang="en-US" dirty="0" err="1"/>
              <a:t>Idap</a:t>
            </a:r>
            <a:r>
              <a:rPr lang="en-US" dirty="0"/>
              <a:t> store as pw and user in variable: should change by developer every 6 months!!! )</a:t>
            </a:r>
          </a:p>
          <a:p>
            <a:r>
              <a:rPr lang="en-US" dirty="0"/>
              <a:t>3. upload process will be explained in detail in next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8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C072-1403-4059-9874-257F24AF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1.Click on any one RDC </a:t>
            </a:r>
            <a:r>
              <a:rPr lang="en-US" dirty="0" err="1"/>
              <a:t>e.g.dallas</a:t>
            </a:r>
            <a:r>
              <a:rPr lang="en-US" dirty="0"/>
              <a:t> 5023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2ADAA-2937-4A3F-AE45-0922DA866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758" y="1825625"/>
            <a:ext cx="9450483" cy="4351338"/>
          </a:xfrm>
        </p:spPr>
      </p:pic>
    </p:spTree>
    <p:extLst>
      <p:ext uri="{BB962C8B-B14F-4D97-AF65-F5344CB8AC3E}">
        <p14:creationId xmlns:p14="http://schemas.microsoft.com/office/powerpoint/2010/main" val="11435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8DDC-EAF4-46EE-9F7F-B184AC97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2.Click on “Config”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D7317-5615-46BF-95D9-F8AF69DEC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157" y="1825625"/>
            <a:ext cx="9233686" cy="4351338"/>
          </a:xfrm>
        </p:spPr>
      </p:pic>
    </p:spTree>
    <p:extLst>
      <p:ext uri="{BB962C8B-B14F-4D97-AF65-F5344CB8AC3E}">
        <p14:creationId xmlns:p14="http://schemas.microsoft.com/office/powerpoint/2010/main" val="313394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E987-20CA-45EA-A1B4-E94FBF5E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58180"/>
            <a:ext cx="12197179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3. Click on Vendor Priority List and then click on Upload CSV: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\\at2a5\vol4\DEPTS\TRAFFIC\PROJECTS\SCD\Supply Chain Analytics\Projects\Gary Gao\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OverrideUpload_allocation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\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Upload_template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\Upload_template.csv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lang="en-US" sz="2400" dirty="0">
                <a:latin typeface="+mn-lt"/>
              </a:rPr>
              <a:t>send email to Obi, Christie and Gary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D53E9F-CD2E-4262-951F-A61EA40B8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287" y="1816746"/>
            <a:ext cx="10955172" cy="4883074"/>
          </a:xfrm>
        </p:spPr>
      </p:pic>
    </p:spTree>
    <p:extLst>
      <p:ext uri="{BB962C8B-B14F-4D97-AF65-F5344CB8AC3E}">
        <p14:creationId xmlns:p14="http://schemas.microsoft.com/office/powerpoint/2010/main" val="48083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1869-60F8-452C-8C78-0BD1E62E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C6B8-5484-4027-9140-11E72AA6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52" y="1720712"/>
            <a:ext cx="11448495" cy="4351338"/>
          </a:xfrm>
        </p:spPr>
        <p:txBody>
          <a:bodyPr/>
          <a:lstStyle/>
          <a:p>
            <a:r>
              <a:rPr lang="en-US" dirty="0"/>
              <a:t>RDC Allocation Documents Share folder Path: </a:t>
            </a:r>
          </a:p>
          <a:p>
            <a:r>
              <a:rPr lang="en-US" dirty="0"/>
              <a:t>\\at2a5\vol4\DEPTS\TRAFFIC\PROJECTS\SCD\Supply Chain Analytics\Projects\Gary Gao\</a:t>
            </a:r>
            <a:r>
              <a:rPr lang="en-US" dirty="0" err="1"/>
              <a:t>OverrideUpload_allocation</a:t>
            </a:r>
            <a:r>
              <a:rPr lang="en-US" dirty="0"/>
              <a:t>\</a:t>
            </a:r>
            <a:r>
              <a:rPr lang="en-US" dirty="0" err="1"/>
              <a:t>RDC_allocation</a:t>
            </a:r>
            <a:endParaRPr lang="en-US" dirty="0"/>
          </a:p>
          <a:p>
            <a:r>
              <a:rPr lang="en-US" dirty="0" err="1"/>
              <a:t>Uipath</a:t>
            </a:r>
            <a:r>
              <a:rPr lang="en-US" dirty="0"/>
              <a:t> Main file: </a:t>
            </a:r>
            <a:r>
              <a:rPr lang="en-US" dirty="0" err="1"/>
              <a:t>RDC_allocation_final_test_Oct</a:t>
            </a:r>
            <a:endParaRPr lang="en-US" dirty="0"/>
          </a:p>
          <a:p>
            <a:r>
              <a:rPr lang="en-US" dirty="0" err="1"/>
              <a:t>Uipath</a:t>
            </a:r>
            <a:r>
              <a:rPr lang="en-US" dirty="0"/>
              <a:t> process and schedule: </a:t>
            </a:r>
            <a:r>
              <a:rPr lang="en-US" dirty="0" err="1"/>
              <a:t>RDC_allocation</a:t>
            </a:r>
            <a:r>
              <a:rPr lang="en-US" dirty="0"/>
              <a:t> </a:t>
            </a:r>
            <a:r>
              <a:rPr lang="en-US" b="0" i="0" dirty="0">
                <a:solidFill>
                  <a:srgbClr val="697D87"/>
                </a:solidFill>
                <a:effectLst/>
                <a:latin typeface="Roboto"/>
              </a:rPr>
              <a:t>1.0.26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983FB-AD5F-47C2-B4EE-184E8B59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7288"/>
            <a:ext cx="12192000" cy="418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CBFF0-DFE8-45B9-91A4-44FBA63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8687"/>
            <a:ext cx="10921059" cy="4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9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4AD5-1A71-4D51-AF74-32DC2BFB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Uipath</a:t>
            </a:r>
            <a:r>
              <a:rPr lang="en-US" dirty="0"/>
              <a:t> Process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89DC-D679-48FA-B565-6D73E0C5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 Set Config to print out logs in Slack Channel “</a:t>
            </a:r>
            <a:r>
              <a:rPr lang="en-US" dirty="0">
                <a:solidFill>
                  <a:srgbClr val="800000"/>
                </a:solidFill>
              </a:rPr>
              <a:t>﻿</a:t>
            </a:r>
            <a:r>
              <a:rPr lang="en-US" dirty="0" err="1">
                <a:solidFill>
                  <a:srgbClr val="800000"/>
                </a:solidFill>
              </a:rPr>
              <a:t>rdc</a:t>
            </a:r>
            <a:r>
              <a:rPr lang="en-US" dirty="0">
                <a:solidFill>
                  <a:srgbClr val="800000"/>
                </a:solidFill>
              </a:rPr>
              <a:t>-allocation-bot”</a:t>
            </a:r>
          </a:p>
          <a:p>
            <a:r>
              <a:rPr lang="en-US" dirty="0"/>
              <a:t>1. Create Template for Load </a:t>
            </a:r>
            <a:r>
              <a:rPr lang="en-US" dirty="0" err="1"/>
              <a:t>FastPass</a:t>
            </a:r>
            <a:r>
              <a:rPr lang="en-US" dirty="0"/>
              <a:t> </a:t>
            </a:r>
          </a:p>
          <a:p>
            <a:r>
              <a:rPr lang="en-US" dirty="0"/>
              <a:t>2. Load / Upload </a:t>
            </a:r>
            <a:r>
              <a:rPr lang="en-US" dirty="0" err="1"/>
              <a:t>Fastpass</a:t>
            </a:r>
            <a:r>
              <a:rPr lang="en-US" dirty="0"/>
              <a:t> template</a:t>
            </a:r>
          </a:p>
          <a:p>
            <a:r>
              <a:rPr lang="en-US" dirty="0"/>
              <a:t>3. Allocate trailers /click RDC-ASN</a:t>
            </a:r>
          </a:p>
          <a:p>
            <a:r>
              <a:rPr lang="en-US" dirty="0"/>
              <a:t>4. Create Template for Load IBOT Priorities</a:t>
            </a:r>
          </a:p>
          <a:p>
            <a:r>
              <a:rPr lang="en-US" dirty="0"/>
              <a:t>5. Load IBOT Priorities</a:t>
            </a:r>
          </a:p>
          <a:p>
            <a:endParaRPr lang="en-US" dirty="0"/>
          </a:p>
          <a:p>
            <a:r>
              <a:rPr lang="en-US" dirty="0"/>
              <a:t>Every step from 1 to 5 is corresponding to </a:t>
            </a:r>
            <a:r>
              <a:rPr lang="en-US" dirty="0" err="1"/>
              <a:t>uipath</a:t>
            </a:r>
            <a:r>
              <a:rPr lang="en-US" dirty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3014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BE2C-B372-476C-B2F9-372F97BA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 for Load </a:t>
            </a:r>
            <a:r>
              <a:rPr lang="en-US" dirty="0" err="1"/>
              <a:t>FastPass</a:t>
            </a:r>
            <a:r>
              <a:rPr lang="en-US" dirty="0"/>
              <a:t> 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8966-8D6C-4C91-B413-0E737763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let bot open </a:t>
            </a:r>
            <a:r>
              <a:rPr lang="en-US" dirty="0" err="1"/>
              <a:t>cmd</a:t>
            </a:r>
            <a:r>
              <a:rPr lang="en-US" dirty="0"/>
              <a:t> and change directory to </a:t>
            </a:r>
            <a:r>
              <a:rPr lang="en-US" i="1" u="sng" dirty="0">
                <a:solidFill>
                  <a:srgbClr val="FF0000"/>
                </a:solidFill>
              </a:rPr>
              <a:t>C:\Users\sxb8nbs\AppData\Local\Programs\Python\Python37</a:t>
            </a:r>
          </a:p>
          <a:p>
            <a:r>
              <a:rPr lang="en-US" dirty="0"/>
              <a:t>2. run upload_file_auto.py ( check the same codes in </a:t>
            </a:r>
            <a:r>
              <a:rPr lang="en-US" i="1" u="sng" dirty="0">
                <a:solidFill>
                  <a:srgbClr val="FF0000"/>
                </a:solidFill>
              </a:rPr>
              <a:t>\\at2a5\vol4\DEPTS\TRAFFIC\PROJECTS\SCD\Supply Chain Analytics\Projects\Gary Gao\</a:t>
            </a:r>
            <a:r>
              <a:rPr lang="en-US" i="1" u="sng" dirty="0" err="1">
                <a:solidFill>
                  <a:srgbClr val="FF0000"/>
                </a:solidFill>
              </a:rPr>
              <a:t>OverrideUpload_allocation</a:t>
            </a:r>
            <a:r>
              <a:rPr lang="en-US" i="1" u="sng" dirty="0">
                <a:solidFill>
                  <a:srgbClr val="FF0000"/>
                </a:solidFill>
              </a:rPr>
              <a:t>\Python Codes\ upload_file_auto.py 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549F-2751-4A1D-8D2D-FB9B1D9F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 for Load </a:t>
            </a:r>
            <a:r>
              <a:rPr lang="en-US" dirty="0" err="1"/>
              <a:t>FastPass</a:t>
            </a:r>
            <a:r>
              <a:rPr lang="en-US" dirty="0"/>
              <a:t> 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02BA-DEDD-45AF-947C-769D2DEB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upload_file_auto.py  is for building allocation of </a:t>
            </a:r>
            <a:r>
              <a:rPr lang="en-US" dirty="0" err="1"/>
              <a:t>skus</a:t>
            </a:r>
            <a:r>
              <a:rPr lang="en-US" dirty="0"/>
              <a:t> in each trailer based on STORE_RANK,VIRT_EXPCTD_ALLOC_QTY,WOS and save as a template in </a:t>
            </a:r>
            <a:r>
              <a:rPr lang="en-US" i="1" u="sng" dirty="0">
                <a:solidFill>
                  <a:srgbClr val="FF0000"/>
                </a:solidFill>
              </a:rPr>
              <a:t>\\at2a5\vol4\DEPTS\TRAFFIC\PROJECTS\SCD\Supply Chain Analytics\Projects\Gary Gao\</a:t>
            </a:r>
            <a:r>
              <a:rPr lang="en-US" i="1" u="sng" dirty="0" err="1">
                <a:solidFill>
                  <a:srgbClr val="FF0000"/>
                </a:solidFill>
              </a:rPr>
              <a:t>OverrideUpload_allocation</a:t>
            </a:r>
            <a:r>
              <a:rPr lang="en-US" i="1" u="sng" dirty="0">
                <a:solidFill>
                  <a:srgbClr val="FF0000"/>
                </a:solidFill>
              </a:rPr>
              <a:t> </a:t>
            </a:r>
            <a:r>
              <a:rPr lang="en-US" dirty="0"/>
              <a:t>with today’s date and no. of files (each file rows should be less than 2000) :</a:t>
            </a:r>
          </a:p>
          <a:p>
            <a:r>
              <a:rPr lang="en-US" dirty="0"/>
              <a:t>E.g.  </a:t>
            </a:r>
          </a:p>
          <a:p>
            <a:r>
              <a:rPr lang="en-US" dirty="0"/>
              <a:t>4. send email to Obi, Christie and Gary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F4CCB-3CF8-4880-8E1F-51368E66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60" y="3854203"/>
            <a:ext cx="6962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F1BB-B845-478D-B29D-862EE12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/ Upload </a:t>
            </a:r>
            <a:r>
              <a:rPr lang="en-US" dirty="0" err="1"/>
              <a:t>Fastpass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89A3-1897-4A6C-A3D0-E9811F87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1.Go to website :</a:t>
            </a: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https://rdc-allocation</a:t>
            </a:r>
            <a:r>
              <a:rPr lang="en-US" i="1" u="sng" dirty="0">
                <a:solidFill>
                  <a:srgbClr val="FF0000"/>
                </a:solidFill>
              </a:rPr>
              <a:t> override.apps.homedepot.com/home</a:t>
            </a:r>
          </a:p>
          <a:p>
            <a:r>
              <a:rPr lang="en-US" dirty="0"/>
              <a:t>2.Fill in password and </a:t>
            </a:r>
            <a:r>
              <a:rPr lang="en-US" dirty="0" err="1"/>
              <a:t>Idap</a:t>
            </a:r>
            <a:endParaRPr lang="en-US" dirty="0"/>
          </a:p>
          <a:p>
            <a:r>
              <a:rPr lang="en-US" dirty="0"/>
              <a:t>(password and </a:t>
            </a:r>
            <a:r>
              <a:rPr lang="en-US" dirty="0" err="1"/>
              <a:t>Idap</a:t>
            </a:r>
            <a:r>
              <a:rPr lang="en-US" dirty="0"/>
              <a:t> store as pw and user in variable: should change by developer every 6 months!!! )</a:t>
            </a:r>
          </a:p>
          <a:p>
            <a:r>
              <a:rPr lang="en-US" dirty="0"/>
              <a:t>3.Upload the </a:t>
            </a:r>
            <a:r>
              <a:rPr lang="en-US" dirty="0" err="1"/>
              <a:t>Fastpass</a:t>
            </a:r>
            <a:r>
              <a:rPr lang="en-US" dirty="0"/>
              <a:t> template files which just created:</a:t>
            </a: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</a:rPr>
              <a:t>\\at2a5\vol4\DEPTS\TRAFFIC\PROJECTS\SCD\Supply Chain Analytics\Projects\Gary Gao\</a:t>
            </a:r>
            <a:r>
              <a:rPr lang="en-US" i="1" u="sng" dirty="0" err="1">
                <a:solidFill>
                  <a:srgbClr val="FF0000"/>
                </a:solidFill>
              </a:rPr>
              <a:t>OverrideUpload_allocation</a:t>
            </a:r>
            <a:r>
              <a:rPr lang="en-US" i="1" u="sng" dirty="0">
                <a:solidFill>
                  <a:srgbClr val="FF0000"/>
                </a:solidFill>
              </a:rPr>
              <a:t> </a:t>
            </a:r>
            <a:r>
              <a:rPr lang="en-US" dirty="0"/>
              <a:t>with today’s date and no. of files</a:t>
            </a:r>
          </a:p>
          <a:p>
            <a:r>
              <a:rPr lang="en-US" dirty="0"/>
              <a:t>4. send email to Obi, Christie and Gary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ED58-C902-4759-B1A2-0915E6C5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/ Upload </a:t>
            </a:r>
            <a:r>
              <a:rPr lang="en-US" dirty="0" err="1"/>
              <a:t>Fastpass</a:t>
            </a:r>
            <a:r>
              <a:rPr lang="en-US" dirty="0"/>
              <a:t>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D6D9D-0242-4622-B96B-8C28B9CAC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912" y="1867694"/>
            <a:ext cx="7496175" cy="4267200"/>
          </a:xfrm>
        </p:spPr>
      </p:pic>
    </p:spTree>
    <p:extLst>
      <p:ext uri="{BB962C8B-B14F-4D97-AF65-F5344CB8AC3E}">
        <p14:creationId xmlns:p14="http://schemas.microsoft.com/office/powerpoint/2010/main" val="196349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C432-859D-4A85-8833-C81AB64A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trailers /click RDC-ASN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E433-F245-44DC-A87A-E25CBCB6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empty error files .xlsx with date in </a:t>
            </a:r>
            <a:r>
              <a:rPr lang="en-US" i="1" u="sng" dirty="0">
                <a:solidFill>
                  <a:srgbClr val="FF0000"/>
                </a:solidFill>
              </a:rPr>
              <a:t>\\at2a5\vol4\DEPTS\TRAFFIC\PROJECTS\SCD\Supply Chain Analytics\Projects\Gary Gao\</a:t>
            </a:r>
            <a:r>
              <a:rPr lang="en-US" i="1" u="sng" dirty="0" err="1">
                <a:solidFill>
                  <a:srgbClr val="FF0000"/>
                </a:solidFill>
              </a:rPr>
              <a:t>OverrideUpload_allocation</a:t>
            </a:r>
            <a:r>
              <a:rPr lang="en-US" i="1" u="sng" dirty="0">
                <a:solidFill>
                  <a:srgbClr val="FF0000"/>
                </a:solidFill>
              </a:rPr>
              <a:t>\</a:t>
            </a:r>
            <a:r>
              <a:rPr lang="en-US" i="1" u="sng" dirty="0" err="1">
                <a:solidFill>
                  <a:srgbClr val="FF0000"/>
                </a:solidFill>
              </a:rPr>
              <a:t>error_files</a:t>
            </a:r>
            <a:endParaRPr lang="en-US" i="1" u="sng" dirty="0">
              <a:solidFill>
                <a:srgbClr val="FF0000"/>
              </a:solidFill>
            </a:endParaRPr>
          </a:p>
          <a:p>
            <a:endParaRPr lang="en-US" i="1" u="sng" dirty="0">
              <a:solidFill>
                <a:srgbClr val="FF0000"/>
              </a:solidFill>
            </a:endParaRPr>
          </a:p>
          <a:p>
            <a:r>
              <a:rPr lang="en-US" dirty="0"/>
              <a:t>2. error files contain two columns :</a:t>
            </a:r>
          </a:p>
          <a:p>
            <a:r>
              <a:rPr lang="en-US" dirty="0"/>
              <a:t>ASN_NBR, RDC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521FF-4B2C-4425-B2E4-4F0D46EA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252787"/>
            <a:ext cx="84486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C12CA-7D5C-459E-AE41-8FFE2A27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2" y="3516960"/>
            <a:ext cx="3571875" cy="33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5FB4-81E8-4D7B-9A53-22ED96C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3. Connect to </a:t>
            </a:r>
            <a:r>
              <a:rPr lang="en-US" sz="2800" dirty="0" err="1">
                <a:latin typeface="+mn-lt"/>
              </a:rPr>
              <a:t>Bigquery</a:t>
            </a:r>
            <a:r>
              <a:rPr lang="en-US" sz="2800" dirty="0">
                <a:latin typeface="+mn-lt"/>
              </a:rPr>
              <a:t> in </a:t>
            </a:r>
            <a:r>
              <a:rPr lang="en-US" sz="2800" dirty="0" err="1">
                <a:latin typeface="+mn-lt"/>
              </a:rPr>
              <a:t>odbc</a:t>
            </a:r>
            <a:endParaRPr lang="en-US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B983B-A41D-4F17-A9A2-120C6B09F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19" y="1393084"/>
            <a:ext cx="10515600" cy="3893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3F593-E8BB-433E-9DD7-2471ACA0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5683"/>
            <a:ext cx="8839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2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CA2EA7838D047AFA5521726085B69" ma:contentTypeVersion="12" ma:contentTypeDescription="Create a new document." ma:contentTypeScope="" ma:versionID="d4e622da06258bdbd87ca2fba88ba3bc">
  <xsd:schema xmlns:xsd="http://www.w3.org/2001/XMLSchema" xmlns:xs="http://www.w3.org/2001/XMLSchema" xmlns:p="http://schemas.microsoft.com/office/2006/metadata/properties" xmlns:ns3="f080d8b2-7317-4f99-aed2-0fcb28c5128d" xmlns:ns4="abc90697-117d-4624-9a73-a05721cd1e40" targetNamespace="http://schemas.microsoft.com/office/2006/metadata/properties" ma:root="true" ma:fieldsID="30e81863cc4c619bc737afea5a12a260" ns3:_="" ns4:_="">
    <xsd:import namespace="f080d8b2-7317-4f99-aed2-0fcb28c5128d"/>
    <xsd:import namespace="abc90697-117d-4624-9a73-a05721cd1e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0d8b2-7317-4f99-aed2-0fcb28c512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90697-117d-4624-9a73-a05721cd1e4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1B3FAC-BE62-4588-B435-5C24561105C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bc90697-117d-4624-9a73-a05721cd1e40"/>
    <ds:schemaRef ds:uri="http://purl.org/dc/terms/"/>
    <ds:schemaRef ds:uri="http://schemas.openxmlformats.org/package/2006/metadata/core-properties"/>
    <ds:schemaRef ds:uri="f080d8b2-7317-4f99-aed2-0fcb28c5128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20DC2F-8EEC-48F3-B755-F2B9E71BC5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FFB26A-BA13-458F-9030-7C56C6249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80d8b2-7317-4f99-aed2-0fcb28c5128d"/>
    <ds:schemaRef ds:uri="abc90697-117d-4624-9a73-a05721cd1e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1107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RDC  allocation </vt:lpstr>
      <vt:lpstr>RDC allocation</vt:lpstr>
      <vt:lpstr>Uipath Process step by step</vt:lpstr>
      <vt:lpstr>Create Template for Load FastPass  1 </vt:lpstr>
      <vt:lpstr>Create Template for Load FastPass  2</vt:lpstr>
      <vt:lpstr>Load / Upload Fastpass template</vt:lpstr>
      <vt:lpstr>Load / Upload Fastpass template</vt:lpstr>
      <vt:lpstr>Allocate trailers /click RDC-ASN</vt:lpstr>
      <vt:lpstr>3. Connect to Bigquery in odbc</vt:lpstr>
      <vt:lpstr>4. Execute query to get rankings of RDC_NBR and ASN : </vt:lpstr>
      <vt:lpstr>Allocate trailers /clicking RDC/ASN</vt:lpstr>
      <vt:lpstr>PowerPoint Presentation</vt:lpstr>
      <vt:lpstr>PowerPoint Presentation</vt:lpstr>
      <vt:lpstr>Create Template for Load IBOT Priorities 1 </vt:lpstr>
      <vt:lpstr>Create Template for Load IBOT Priorities 2</vt:lpstr>
      <vt:lpstr>Load IBOT Priorities</vt:lpstr>
      <vt:lpstr>1.Click on any one RDC e.g.dallas 5023</vt:lpstr>
      <vt:lpstr>2.Click on “Config”</vt:lpstr>
      <vt:lpstr>3. Click on Vendor Priority List and then click on Upload CSV: \\at2a5\vol4\DEPTS\TRAFFIC\PROJECTS\SCD\Supply Chain Analytics\Projects\Gary Gao\OverrideUpload_allocation\Upload_template\Upload_template.csv 4. send email to Obi, Christie and Gary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RDC  allocation </dc:title>
  <dc:creator>Gao, Yunzhong</dc:creator>
  <cp:lastModifiedBy>Gao, Yunzhong</cp:lastModifiedBy>
  <cp:revision>12</cp:revision>
  <dcterms:created xsi:type="dcterms:W3CDTF">2021-02-24T19:21:45Z</dcterms:created>
  <dcterms:modified xsi:type="dcterms:W3CDTF">2021-02-24T21:33:14Z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0x0101003B3CA2EA7838D047AFA5521726085B69</vt:lpwstr>
  </property>
</Properties>
</file>